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sldIdLst>
    <p:sldId id="442" r:id="rId2"/>
    <p:sldId id="441" r:id="rId3"/>
    <p:sldId id="437" r:id="rId4"/>
    <p:sldId id="455" r:id="rId5"/>
    <p:sldId id="291" r:id="rId6"/>
    <p:sldId id="446" r:id="rId7"/>
    <p:sldId id="430" r:id="rId8"/>
    <p:sldId id="447" r:id="rId9"/>
    <p:sldId id="424" r:id="rId10"/>
    <p:sldId id="439" r:id="rId11"/>
    <p:sldId id="311" r:id="rId12"/>
    <p:sldId id="286" r:id="rId13"/>
    <p:sldId id="418" r:id="rId14"/>
    <p:sldId id="421" r:id="rId15"/>
    <p:sldId id="422" r:id="rId16"/>
    <p:sldId id="400" r:id="rId17"/>
    <p:sldId id="263" r:id="rId18"/>
    <p:sldId id="402" r:id="rId19"/>
    <p:sldId id="407" r:id="rId20"/>
    <p:sldId id="410" r:id="rId21"/>
    <p:sldId id="353" r:id="rId22"/>
    <p:sldId id="438" r:id="rId23"/>
    <p:sldId id="414" r:id="rId24"/>
    <p:sldId id="426" r:id="rId25"/>
    <p:sldId id="440" r:id="rId26"/>
    <p:sldId id="313" r:id="rId27"/>
    <p:sldId id="293" r:id="rId28"/>
    <p:sldId id="312" r:id="rId29"/>
    <p:sldId id="309" r:id="rId30"/>
    <p:sldId id="304" r:id="rId31"/>
    <p:sldId id="310" r:id="rId32"/>
    <p:sldId id="449" r:id="rId33"/>
    <p:sldId id="411" r:id="rId34"/>
    <p:sldId id="388" r:id="rId35"/>
    <p:sldId id="404" r:id="rId36"/>
    <p:sldId id="419" r:id="rId37"/>
    <p:sldId id="272" r:id="rId38"/>
    <p:sldId id="454" r:id="rId39"/>
    <p:sldId id="425" r:id="rId40"/>
    <p:sldId id="451" r:id="rId41"/>
    <p:sldId id="450" r:id="rId42"/>
    <p:sldId id="448" r:id="rId43"/>
    <p:sldId id="444" r:id="rId44"/>
    <p:sldId id="405" r:id="rId45"/>
    <p:sldId id="406" r:id="rId46"/>
  </p:sldIdLst>
  <p:sldSz cx="7543800" cy="9436100"/>
  <p:notesSz cx="7543800" cy="94361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+mn-cs"/>
      </a:defRPr>
    </a:lvl5pPr>
    <a:lvl6pPr marL="2286000" algn="l" defTabSz="457200" rtl="0" eaLnBrk="1" latinLnBrk="0" hangingPunct="1">
      <a:defRPr sz="500" kern="1200">
        <a:solidFill>
          <a:schemeClr val="tx1"/>
        </a:solidFill>
        <a:latin typeface="Century Gothic" charset="0"/>
        <a:ea typeface="ＭＳ Ｐゴシック" charset="0"/>
        <a:cs typeface="+mn-cs"/>
      </a:defRPr>
    </a:lvl6pPr>
    <a:lvl7pPr marL="2743200" algn="l" defTabSz="457200" rtl="0" eaLnBrk="1" latinLnBrk="0" hangingPunct="1">
      <a:defRPr sz="500" kern="1200">
        <a:solidFill>
          <a:schemeClr val="tx1"/>
        </a:solidFill>
        <a:latin typeface="Century Gothic" charset="0"/>
        <a:ea typeface="ＭＳ Ｐゴシック" charset="0"/>
        <a:cs typeface="+mn-cs"/>
      </a:defRPr>
    </a:lvl7pPr>
    <a:lvl8pPr marL="3200400" algn="l" defTabSz="457200" rtl="0" eaLnBrk="1" latinLnBrk="0" hangingPunct="1">
      <a:defRPr sz="500" kern="1200">
        <a:solidFill>
          <a:schemeClr val="tx1"/>
        </a:solidFill>
        <a:latin typeface="Century Gothic" charset="0"/>
        <a:ea typeface="ＭＳ Ｐゴシック" charset="0"/>
        <a:cs typeface="+mn-cs"/>
      </a:defRPr>
    </a:lvl8pPr>
    <a:lvl9pPr marL="3657600" algn="l" defTabSz="457200" rtl="0" eaLnBrk="1" latinLnBrk="0" hangingPunct="1">
      <a:defRPr sz="500" kern="1200">
        <a:solidFill>
          <a:schemeClr val="tx1"/>
        </a:solidFill>
        <a:latin typeface="Century Gothic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DFF"/>
    <a:srgbClr val="00AE00"/>
    <a:srgbClr val="CCCCCC"/>
    <a:srgbClr val="FF3300"/>
    <a:srgbClr val="054C1F"/>
    <a:srgbClr val="BBE0E3"/>
    <a:srgbClr val="CC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096" autoAdjust="0"/>
    <p:restoredTop sz="90929"/>
  </p:normalViewPr>
  <p:slideViewPr>
    <p:cSldViewPr snapToGrid="0">
      <p:cViewPr varScale="1">
        <p:scale>
          <a:sx n="86" d="100"/>
          <a:sy n="86" d="100"/>
        </p:scale>
        <p:origin x="-3480" y="2272"/>
      </p:cViewPr>
      <p:guideLst>
        <p:guide orient="horz" pos="1666"/>
        <p:guide orient="horz" pos="128"/>
        <p:guide pos="4751"/>
        <p:guide pos="2364"/>
        <p:guide pos="3530"/>
        <p:guide pos="3995"/>
        <p:guide pos="3058"/>
        <p:guide pos="18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3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86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75138" y="0"/>
            <a:ext cx="32686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371725" y="714375"/>
            <a:ext cx="280035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4503738"/>
            <a:ext cx="5530850" cy="42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6038"/>
            <a:ext cx="32686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75138" y="8936038"/>
            <a:ext cx="32686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3B27EC74-48AF-1641-BEC0-88B16CF8CB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67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F7821-EF6C-2044-858C-371504BB1E81}" type="slidenum">
              <a:rPr lang="en-US"/>
              <a:pPr/>
              <a:t>32</a:t>
            </a:fld>
            <a:endParaRPr lang="en-US"/>
          </a:p>
        </p:txBody>
      </p:sp>
      <p:sp>
        <p:nvSpPr>
          <p:cNvPr id="2549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006475" y="4481513"/>
            <a:ext cx="5530850" cy="42465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endParaRPr lang="en-US"/>
          </a:p>
        </p:txBody>
      </p:sp>
      <p:sp>
        <p:nvSpPr>
          <p:cNvPr id="254979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2168525" y="471488"/>
            <a:ext cx="3206750" cy="401002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922501-04EB-BB4A-9232-20C1506DCAD7}" type="slidenum">
              <a:rPr lang="en-US"/>
              <a:pPr/>
              <a:t>33</a:t>
            </a:fld>
            <a:endParaRPr lang="en-US"/>
          </a:p>
        </p:txBody>
      </p:sp>
      <p:sp>
        <p:nvSpPr>
          <p:cNvPr id="2037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006475" y="4481513"/>
            <a:ext cx="5530850" cy="4244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6016" tIns="47166" rIns="96016" bIns="47166"/>
          <a:lstStyle/>
          <a:p>
            <a:endParaRPr lang="en-US"/>
          </a:p>
        </p:txBody>
      </p:sp>
      <p:sp>
        <p:nvSpPr>
          <p:cNvPr id="203779" name="Rectangle 3"/>
          <p:cNvSpPr>
            <a:spLocks noChangeArrowheads="1"/>
          </p:cNvSpPr>
          <p:nvPr>
            <p:ph type="sldImg"/>
          </p:nvPr>
        </p:nvSpPr>
        <p:spPr bwMode="auto">
          <a:xfrm>
            <a:off x="2168525" y="469900"/>
            <a:ext cx="3208338" cy="40116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150" y="2930525"/>
            <a:ext cx="6413500" cy="202406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1888" y="5346700"/>
            <a:ext cx="5280025" cy="241141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953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9940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68938" y="377825"/>
            <a:ext cx="1697037" cy="8051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377825"/>
            <a:ext cx="4938713" cy="8051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68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201863"/>
            <a:ext cx="6788150" cy="622776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430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313" y="6064250"/>
            <a:ext cx="6413500" cy="18732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5313" y="3998913"/>
            <a:ext cx="6413500" cy="20653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252768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201863"/>
            <a:ext cx="3317875" cy="622776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8100" y="2201863"/>
            <a:ext cx="3317875" cy="6227762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7399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112963"/>
            <a:ext cx="3332163" cy="879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825" y="2992438"/>
            <a:ext cx="3332163" cy="54371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32225" y="2112963"/>
            <a:ext cx="3333750" cy="8794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2225" y="2992438"/>
            <a:ext cx="3333750" cy="5437187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95872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7825"/>
            <a:ext cx="6788150" cy="1573213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0665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01439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376238"/>
            <a:ext cx="2481263" cy="159861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575" y="376238"/>
            <a:ext cx="4216400" cy="80533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825" y="1974850"/>
            <a:ext cx="2481263" cy="6454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786752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963" y="6605588"/>
            <a:ext cx="4527550" cy="779462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77963" y="842963"/>
            <a:ext cx="4527550" cy="5662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7963" y="7385050"/>
            <a:ext cx="4527550" cy="11080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811282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944938" y="123825"/>
            <a:ext cx="3017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mic Sans MS" charset="0"/>
              </a:rPr>
              <a:t>                  </a:t>
            </a:r>
            <a:r>
              <a:rPr lang="en-US" sz="2000" b="1">
                <a:latin typeface="Limon S1" charset="0"/>
              </a:rPr>
              <a:t>karsikSaCMnYy elx</a:t>
            </a:r>
            <a:endParaRPr lang="en-US" sz="1400" b="1">
              <a:latin typeface="Comic Sans MS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19100" y="549275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400050" y="709613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5" name="Picture 11" descr="LOGO WALL.JPEG                                                 00013BC9BIG MAC                        B7C7A181: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203200"/>
            <a:ext cx="1174750" cy="82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357188" y="8788400"/>
            <a:ext cx="6789737" cy="244475"/>
            <a:chOff x="192" y="6021"/>
            <a:chExt cx="3888" cy="165"/>
          </a:xfrm>
        </p:grpSpPr>
        <p:sp>
          <p:nvSpPr>
            <p:cNvPr id="1032" name="Text Box 8"/>
            <p:cNvSpPr txBox="1">
              <a:spLocks noChangeArrowheads="1"/>
            </p:cNvSpPr>
            <p:nvPr userDrawn="1"/>
          </p:nvSpPr>
          <p:spPr bwMode="auto">
            <a:xfrm>
              <a:off x="192" y="6021"/>
              <a:ext cx="76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000" b="1">
                  <a:latin typeface="Comic Sans MS" charset="0"/>
                </a:rPr>
                <a:t>©2003 TBBMI</a:t>
              </a:r>
            </a:p>
          </p:txBody>
        </p:sp>
        <p:sp>
          <p:nvSpPr>
            <p:cNvPr id="1038" name="Line 14"/>
            <p:cNvSpPr>
              <a:spLocks noChangeShapeType="1"/>
            </p:cNvSpPr>
            <p:nvPr userDrawn="1"/>
          </p:nvSpPr>
          <p:spPr bwMode="auto">
            <a:xfrm>
              <a:off x="240" y="6021"/>
              <a:ext cx="38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42" name="Picture 18" descr="BACKGR~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03200"/>
            <a:ext cx="12319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WordArt 19"/>
          <p:cNvSpPr>
            <a:spLocks noChangeArrowheads="1" noChangeShapeType="1" noTextEdit="1"/>
          </p:cNvSpPr>
          <p:nvPr userDrawn="1"/>
        </p:nvSpPr>
        <p:spPr bwMode="auto">
          <a:xfrm>
            <a:off x="1009650" y="247650"/>
            <a:ext cx="1058863" cy="646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97583"/>
              </a:avLst>
            </a:prstTxWarp>
          </a:bodyPr>
          <a:lstStyle/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PaBsMxan;&gt;&gt;&gt;   </a:t>
            </a:r>
          </a:p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  rbs;RBHKm&lt;Ir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3.wmf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23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3725863" y="53975"/>
            <a:ext cx="3295650" cy="423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Times" charset="0"/>
              </a:rPr>
              <a:t>53</a:t>
            </a: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571500" y="1376363"/>
            <a:ext cx="63627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Limon R1" charset="0"/>
              </a:rPr>
              <a:t>kMNt;RtasMrab;sisS</a:t>
            </a:r>
            <a:r>
              <a:rPr lang="en-US" sz="2800" b="1">
                <a:solidFill>
                  <a:srgbClr val="000000"/>
                </a:solidFill>
                <a:latin typeface="Times" charset="0"/>
              </a:rPr>
              <a:t>: </a:t>
            </a:r>
          </a:p>
          <a:p>
            <a:pPr algn="l"/>
            <a:endParaRPr lang="en-US" sz="3200">
              <a:solidFill>
                <a:srgbClr val="000000"/>
              </a:solidFill>
              <a:latin typeface="Limon S1" charset="0"/>
            </a:endParaRPr>
          </a:p>
          <a:p>
            <a:pPr algn="l"/>
            <a:r>
              <a:rPr lang="en-US" sz="4000">
                <a:solidFill>
                  <a:srgbClr val="000000"/>
                </a:solidFill>
                <a:latin typeface="Limon S1" charset="0"/>
              </a:rPr>
              <a:t> 	enHKWCakMNt;Rta edIm,ICMnYykúñgkarsikSasMrab; karcMlgnigeRbICamYynwg</a:t>
            </a:r>
            <a:r>
              <a:rPr lang="en-US" sz="4000">
                <a:latin typeface="Limon S1" charset="0"/>
              </a:rPr>
              <a:t>kargðajtamry³</a:t>
            </a:r>
            <a:r>
              <a:rPr lang="en-US" sz="2400" b="1">
                <a:latin typeface="Times New Roman" charset="0"/>
              </a:rPr>
              <a:t>Powerpoint</a:t>
            </a:r>
            <a:r>
              <a:rPr lang="en-US" sz="4000">
                <a:latin typeface="Limon S1" charset="0"/>
              </a:rPr>
              <a:t>.</a:t>
            </a:r>
          </a:p>
          <a:p>
            <a:pPr algn="l"/>
            <a:r>
              <a:rPr lang="en-US" sz="4000">
                <a:solidFill>
                  <a:srgbClr val="000000"/>
                </a:solidFill>
                <a:latin typeface="Limon S1" charset="0"/>
              </a:rPr>
              <a:t>karbbBa©aMg</a:t>
            </a:r>
            <a:r>
              <a:rPr lang="en-US" sz="40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2400" b="1">
                <a:latin typeface="Times New Roman" charset="0"/>
              </a:rPr>
              <a:t>Powerpoint </a:t>
            </a:r>
            <a:r>
              <a:rPr lang="en-US" sz="4000">
                <a:latin typeface="Limon S1" charset="0"/>
              </a:rPr>
              <a:t>bgðajR)ab;nUvCMnYyRKb;RKan; dl;karsikSa sMrab;eRbIR)as;enAcMnuc²rbs;sikçasala. </a:t>
            </a:r>
            <a:r>
              <a:rPr lang="en-US" sz="4000">
                <a:solidFill>
                  <a:srgbClr val="000000"/>
                </a:solidFill>
                <a:latin typeface="Limon S1" charset="0"/>
                <a:cs typeface="Times New Roman" charset="0"/>
              </a:rPr>
              <a:t>kare)aHBum&lt;eLIgCafVIenAtamtMbn;</a:t>
            </a:r>
            <a:r>
              <a:rPr lang="en-US" sz="4000">
                <a:latin typeface="Limon S1" charset="0"/>
              </a:rPr>
              <a:t> RtUvEtbUkbBa©ÚlCamYynwg karkt;sMKal;eFVIkarrkSasiT§elITMB½rnImYy²KWGacGnuvtþ)an.</a:t>
            </a:r>
          </a:p>
          <a:p>
            <a:r>
              <a:rPr lang="en-US" sz="4000">
                <a:latin typeface="Limon S1" charset="0"/>
              </a:rPr>
              <a:t>ENnaMkasikSa elx </a:t>
            </a:r>
            <a:r>
              <a:rPr lang="en-US" sz="2400" b="1">
                <a:solidFill>
                  <a:srgbClr val="000000"/>
                </a:solidFill>
                <a:latin typeface="Times" charset="0"/>
              </a:rPr>
              <a:t>09/09</a:t>
            </a:r>
            <a:r>
              <a:rPr lang="en-US" sz="4000">
                <a:latin typeface="Limon S1" charset="0"/>
              </a:rPr>
              <a:t>k nig </a:t>
            </a:r>
            <a:r>
              <a:rPr lang="en-US" sz="2400" b="1">
                <a:solidFill>
                  <a:srgbClr val="000000"/>
                </a:solidFill>
                <a:latin typeface="Times" charset="0"/>
              </a:rPr>
              <a:t>26/26</a:t>
            </a:r>
            <a:r>
              <a:rPr lang="en-US" sz="4000">
                <a:latin typeface="Limon S1" charset="0"/>
              </a:rPr>
              <a:t>k      KWenATMB½rxageRkay².</a:t>
            </a:r>
            <a:endParaRPr lang="en-US" sz="2400" b="1">
              <a:solidFill>
                <a:srgbClr val="000000"/>
              </a:solidFill>
              <a:latin typeface="Times" charset="0"/>
            </a:endParaRPr>
          </a:p>
          <a:p>
            <a:endParaRPr lang="en-US" sz="3200" b="1">
              <a:solidFill>
                <a:srgbClr val="000000"/>
              </a:solidFill>
              <a:latin typeface="Times" charset="0"/>
            </a:endParaRPr>
          </a:p>
          <a:p>
            <a:endParaRPr lang="en-US" sz="1800" b="1">
              <a:solidFill>
                <a:srgbClr val="000000"/>
              </a:solidFill>
              <a:latin typeface="Times" charset="0"/>
            </a:endParaRPr>
          </a:p>
          <a:p>
            <a:endParaRPr lang="en-US" sz="2000" b="1">
              <a:solidFill>
                <a:srgbClr val="000000"/>
              </a:solidFill>
              <a:latin typeface="Time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1026"/>
          <p:cNvSpPr txBox="1">
            <a:spLocks noChangeArrowheads="1"/>
          </p:cNvSpPr>
          <p:nvPr/>
        </p:nvSpPr>
        <p:spPr bwMode="auto">
          <a:xfrm>
            <a:off x="6607175" y="87313"/>
            <a:ext cx="7270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05</a:t>
            </a:r>
          </a:p>
        </p:txBody>
      </p:sp>
      <p:sp>
        <p:nvSpPr>
          <p:cNvPr id="238595" name="Text Box 1027"/>
          <p:cNvSpPr txBox="1">
            <a:spLocks noChangeArrowheads="1"/>
          </p:cNvSpPr>
          <p:nvPr/>
        </p:nvSpPr>
        <p:spPr bwMode="auto">
          <a:xfrm>
            <a:off x="2397125" y="730250"/>
            <a:ext cx="4171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>
              <a:latin typeface="Comic Sans MS" charset="0"/>
            </a:endParaRPr>
          </a:p>
        </p:txBody>
      </p:sp>
      <p:sp>
        <p:nvSpPr>
          <p:cNvPr id="238598" name="Text Box 1030"/>
          <p:cNvSpPr txBox="1">
            <a:spLocks noChangeArrowheads="1"/>
          </p:cNvSpPr>
          <p:nvPr/>
        </p:nvSpPr>
        <p:spPr bwMode="auto">
          <a:xfrm>
            <a:off x="4033838" y="4408488"/>
            <a:ext cx="289718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 b="1" i="1">
                <a:solidFill>
                  <a:schemeClr val="tx2"/>
                </a:solidFill>
                <a:latin typeface="Limon S1" charset="0"/>
              </a:rPr>
              <a:t>ehIyeRkaymk &gt;&gt;&gt; </a:t>
            </a:r>
          </a:p>
          <a:p>
            <a:pPr>
              <a:lnSpc>
                <a:spcPct val="75000"/>
              </a:lnSpc>
            </a:pPr>
            <a:r>
              <a:rPr lang="en-US" sz="2800" b="1" i="1">
                <a:solidFill>
                  <a:schemeClr val="tx2"/>
                </a:solidFill>
                <a:latin typeface="Limon S1" charset="0"/>
              </a:rPr>
              <a:t>kMLúgeBlkan;kab;rbs;</a:t>
            </a:r>
            <a:r>
              <a:rPr lang="en-US" sz="3200" b="1" i="1">
                <a:solidFill>
                  <a:schemeClr val="hlink"/>
                </a:solidFill>
                <a:latin typeface="Limon S1" charset="0"/>
              </a:rPr>
              <a:t> </a:t>
            </a:r>
            <a:r>
              <a:rPr lang="en-US" sz="1200" b="1" i="1">
                <a:latin typeface="Helvetica" charset="0"/>
              </a:rPr>
              <a:t>_________:</a:t>
            </a:r>
          </a:p>
        </p:txBody>
      </p:sp>
      <p:sp>
        <p:nvSpPr>
          <p:cNvPr id="238599" name="Text Box 1031"/>
          <p:cNvSpPr txBox="1">
            <a:spLocks noChangeArrowheads="1"/>
          </p:cNvSpPr>
          <p:nvPr/>
        </p:nvSpPr>
        <p:spPr bwMode="auto">
          <a:xfrm>
            <a:off x="576263" y="5164138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latin typeface="Limon S1" charset="0"/>
              </a:rPr>
              <a:t>sm½yrbs;</a:t>
            </a:r>
            <a:r>
              <a:rPr lang="en-US" sz="3200" b="1">
                <a:latin typeface="Limon S1" charset="0"/>
              </a:rPr>
              <a:t> </a:t>
            </a:r>
            <a:r>
              <a:rPr lang="en-US" sz="1200" b="1" i="1">
                <a:latin typeface="Helvetica" charset="0"/>
              </a:rPr>
              <a:t>    _________________________:</a:t>
            </a:r>
          </a:p>
        </p:txBody>
      </p:sp>
      <p:sp>
        <p:nvSpPr>
          <p:cNvPr id="238600" name="Text Box 1032"/>
          <p:cNvSpPr txBox="1">
            <a:spLocks noChangeArrowheads="1"/>
          </p:cNvSpPr>
          <p:nvPr/>
        </p:nvSpPr>
        <p:spPr bwMode="auto">
          <a:xfrm>
            <a:off x="920750" y="1319213"/>
            <a:ext cx="570547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GaLicsandWr </a:t>
            </a:r>
            <a:r>
              <a:rPr lang="ja-JP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1600" b="1">
                <a:latin typeface="Comic Sans MS" charset="0"/>
              </a:rPr>
              <a:t>Alexander</a:t>
            </a:r>
            <a:r>
              <a:rPr lang="ja-JP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søab;&gt;&gt;&gt;enAGayu </a:t>
            </a:r>
            <a:r>
              <a:rPr lang="en-US" sz="2400" b="1" u="sng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       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&gt;&gt;&gt; enAkñúgkMLúg qaM </a:t>
            </a:r>
            <a:r>
              <a:rPr lang="en-US" sz="1200" b="1">
                <a:latin typeface="Comic Sans MS" charset="0"/>
              </a:rPr>
              <a:t>300</a:t>
            </a: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m&gt;K&gt;s&gt;</a:t>
            </a:r>
          </a:p>
        </p:txBody>
      </p:sp>
      <p:sp>
        <p:nvSpPr>
          <p:cNvPr id="238601" name="Text Box 1033"/>
          <p:cNvSpPr txBox="1">
            <a:spLocks noChangeArrowheads="1"/>
          </p:cNvSpPr>
          <p:nvPr/>
        </p:nvSpPr>
        <p:spPr bwMode="auto">
          <a:xfrm>
            <a:off x="1136650" y="1565275"/>
            <a:ext cx="623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GaNacRkrbs;Kat;RtUv)anEbgEckeTAeGay &gt;</a:t>
            </a:r>
            <a:r>
              <a:rPr lang="en-US" sz="1400" b="1">
                <a:latin typeface="Comic Sans MS" charset="0"/>
              </a:rPr>
              <a:t>_________.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TaMgbYnrUbrbs;Kat;.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</a:p>
        </p:txBody>
      </p:sp>
      <p:sp>
        <p:nvSpPr>
          <p:cNvPr id="238602" name="Text Box 1034"/>
          <p:cNvSpPr txBox="1">
            <a:spLocks noChangeArrowheads="1"/>
          </p:cNvSpPr>
          <p:nvPr/>
        </p:nvSpPr>
        <p:spPr bwMode="auto">
          <a:xfrm>
            <a:off x="6208713" y="992188"/>
            <a:ext cx="25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omic Sans MS" charset="0"/>
              </a:rPr>
              <a:t> </a:t>
            </a:r>
          </a:p>
        </p:txBody>
      </p:sp>
      <p:sp>
        <p:nvSpPr>
          <p:cNvPr id="238603" name="Text Box 1035"/>
          <p:cNvSpPr txBox="1">
            <a:spLocks noChangeArrowheads="1"/>
          </p:cNvSpPr>
          <p:nvPr/>
        </p:nvSpPr>
        <p:spPr bwMode="auto">
          <a:xfrm>
            <a:off x="854075" y="868363"/>
            <a:ext cx="657066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cenøaHeBlrvagKmI&lt;r ma:LaKI nig m:afay</a:t>
            </a:r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</a:p>
        </p:txBody>
      </p:sp>
      <p:sp>
        <p:nvSpPr>
          <p:cNvPr id="238604" name="Text Box 1036"/>
          <p:cNvSpPr txBox="1">
            <a:spLocks noChangeArrowheads="1"/>
          </p:cNvSpPr>
          <p:nvPr/>
        </p:nvSpPr>
        <p:spPr bwMode="auto">
          <a:xfrm>
            <a:off x="2760663" y="490538"/>
            <a:ext cx="37719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latin typeface="Comic Sans MS" charset="0"/>
              </a:rPr>
              <a:t> </a:t>
            </a:r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sm½ykal </a:t>
            </a:r>
            <a:r>
              <a:rPr lang="ja-JP" altLang="en-US" sz="2400" b="1" i="1">
                <a:latin typeface="Arial"/>
              </a:rPr>
              <a:t>“</a:t>
            </a:r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s¶b;sa¶t; </a:t>
            </a:r>
            <a:r>
              <a:rPr lang="ja-JP" altLang="en-US" sz="2400" b="1" i="1">
                <a:latin typeface="Arial"/>
              </a:rPr>
              <a:t>”</a:t>
            </a:r>
            <a:endParaRPr lang="en-US" sz="2400" b="1" i="1">
              <a:latin typeface="Limon S1" charset="0"/>
            </a:endParaRPr>
          </a:p>
        </p:txBody>
      </p:sp>
      <p:sp>
        <p:nvSpPr>
          <p:cNvPr id="238605" name="Text Box 1037"/>
          <p:cNvSpPr txBox="1">
            <a:spLocks noChangeArrowheads="1"/>
          </p:cNvSpPr>
          <p:nvPr/>
        </p:nvSpPr>
        <p:spPr bwMode="auto">
          <a:xfrm rot="-3413559">
            <a:off x="269875" y="3582988"/>
            <a:ext cx="156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mhasmuRTemDIETr:aen</a:t>
            </a:r>
          </a:p>
        </p:txBody>
      </p:sp>
      <p:sp>
        <p:nvSpPr>
          <p:cNvPr id="238606" name="Line 1038"/>
          <p:cNvSpPr>
            <a:spLocks noChangeShapeType="1"/>
          </p:cNvSpPr>
          <p:nvPr/>
        </p:nvSpPr>
        <p:spPr bwMode="auto">
          <a:xfrm flipH="1">
            <a:off x="2290763" y="2219325"/>
            <a:ext cx="1389062" cy="41433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5F5F5F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7" name="Oval 1039"/>
          <p:cNvSpPr>
            <a:spLocks noChangeArrowheads="1"/>
          </p:cNvSpPr>
          <p:nvPr/>
        </p:nvSpPr>
        <p:spPr bwMode="auto">
          <a:xfrm>
            <a:off x="2036763" y="3852863"/>
            <a:ext cx="1090612" cy="5937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08" name="Text Box 1040"/>
          <p:cNvSpPr txBox="1">
            <a:spLocks noChangeArrowheads="1"/>
          </p:cNvSpPr>
          <p:nvPr/>
        </p:nvSpPr>
        <p:spPr bwMode="auto">
          <a:xfrm>
            <a:off x="1979613" y="3976688"/>
            <a:ext cx="1290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):aelsIÞn</a:t>
            </a:r>
          </a:p>
        </p:txBody>
      </p:sp>
      <p:sp>
        <p:nvSpPr>
          <p:cNvPr id="238609" name="Text Box 1041"/>
          <p:cNvSpPr txBox="1">
            <a:spLocks noChangeArrowheads="1"/>
          </p:cNvSpPr>
          <p:nvPr/>
        </p:nvSpPr>
        <p:spPr bwMode="auto">
          <a:xfrm>
            <a:off x="3614738" y="2835275"/>
            <a:ext cx="23622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The Seleucid Emperors</a:t>
            </a:r>
            <a:endParaRPr lang="en-US" sz="1400" b="1">
              <a:latin typeface="Comic Sans MS" charset="0"/>
            </a:endParaRPr>
          </a:p>
        </p:txBody>
      </p:sp>
      <p:sp>
        <p:nvSpPr>
          <p:cNvPr id="238610" name="Text Box 1042"/>
          <p:cNvSpPr txBox="1">
            <a:spLocks noChangeArrowheads="1"/>
          </p:cNvSpPr>
          <p:nvPr/>
        </p:nvSpPr>
        <p:spPr bwMode="auto">
          <a:xfrm>
            <a:off x="2236788" y="4833938"/>
            <a:ext cx="20494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The Ptolemaic Pharaohs</a:t>
            </a:r>
            <a:endParaRPr lang="en-US" sz="1400" b="1">
              <a:latin typeface="Comic Sans MS" charset="0"/>
            </a:endParaRPr>
          </a:p>
        </p:txBody>
      </p:sp>
      <p:sp>
        <p:nvSpPr>
          <p:cNvPr id="238611" name="Oval 1043"/>
          <p:cNvSpPr>
            <a:spLocks noChangeArrowheads="1"/>
          </p:cNvSpPr>
          <p:nvPr/>
        </p:nvSpPr>
        <p:spPr bwMode="auto">
          <a:xfrm>
            <a:off x="2132013" y="293052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12" name="Text Box 1044"/>
          <p:cNvSpPr txBox="1">
            <a:spLocks noChangeArrowheads="1"/>
          </p:cNvSpPr>
          <p:nvPr/>
        </p:nvSpPr>
        <p:spPr bwMode="auto">
          <a:xfrm>
            <a:off x="2244725" y="2843213"/>
            <a:ext cx="105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suIruI ³</a:t>
            </a:r>
          </a:p>
        </p:txBody>
      </p:sp>
      <p:sp>
        <p:nvSpPr>
          <p:cNvPr id="238613" name="Text Box 1045"/>
          <p:cNvSpPr txBox="1">
            <a:spLocks noChangeArrowheads="1"/>
          </p:cNvSpPr>
          <p:nvPr/>
        </p:nvSpPr>
        <p:spPr bwMode="auto">
          <a:xfrm>
            <a:off x="2122488" y="3092450"/>
            <a:ext cx="1250950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_______</a:t>
            </a:r>
          </a:p>
        </p:txBody>
      </p:sp>
      <p:sp>
        <p:nvSpPr>
          <p:cNvPr id="238614" name="Oval 1046"/>
          <p:cNvSpPr>
            <a:spLocks noChangeArrowheads="1"/>
          </p:cNvSpPr>
          <p:nvPr/>
        </p:nvSpPr>
        <p:spPr bwMode="auto">
          <a:xfrm>
            <a:off x="974725" y="4664075"/>
            <a:ext cx="1292225" cy="65722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15" name="Text Box 1047"/>
          <p:cNvSpPr txBox="1">
            <a:spLocks noChangeArrowheads="1"/>
          </p:cNvSpPr>
          <p:nvPr/>
        </p:nvSpPr>
        <p:spPr bwMode="auto">
          <a:xfrm>
            <a:off x="1106488" y="4575175"/>
            <a:ext cx="105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eGsuIBÞ³</a:t>
            </a:r>
          </a:p>
        </p:txBody>
      </p:sp>
      <p:sp>
        <p:nvSpPr>
          <p:cNvPr id="238616" name="Text Box 1048"/>
          <p:cNvSpPr txBox="1">
            <a:spLocks noChangeArrowheads="1"/>
          </p:cNvSpPr>
          <p:nvPr/>
        </p:nvSpPr>
        <p:spPr bwMode="auto">
          <a:xfrm>
            <a:off x="1089025" y="4870450"/>
            <a:ext cx="1055688" cy="37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______</a:t>
            </a:r>
          </a:p>
        </p:txBody>
      </p:sp>
      <p:sp>
        <p:nvSpPr>
          <p:cNvPr id="238617" name="Text Box 1049"/>
          <p:cNvSpPr txBox="1">
            <a:spLocks noChangeArrowheads="1"/>
          </p:cNvSpPr>
          <p:nvPr/>
        </p:nvSpPr>
        <p:spPr bwMode="auto">
          <a:xfrm>
            <a:off x="4084638" y="3695700"/>
            <a:ext cx="24495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b="1">
                <a:latin typeface="Arial"/>
              </a:rPr>
              <a:t>“</a:t>
            </a:r>
            <a:r>
              <a:rPr lang="en-US" sz="2400" b="1">
                <a:latin typeface="Comic Sans MS" charset="0"/>
              </a:rPr>
              <a:t>  ______ </a:t>
            </a:r>
            <a:r>
              <a:rPr lang="en-US" sz="2800">
                <a:latin typeface="Limon R1" charset="0"/>
              </a:rPr>
              <a:t>rbs;EpndI </a:t>
            </a:r>
            <a:r>
              <a:rPr lang="en-US" sz="2400" b="1">
                <a:latin typeface="Comic Sans MS" charset="0"/>
              </a:rPr>
              <a:t>!</a:t>
            </a:r>
            <a:r>
              <a:rPr lang="en-US" sz="1800" b="1">
                <a:latin typeface="Comic Sans MS" charset="0"/>
              </a:rPr>
              <a:t> </a:t>
            </a:r>
          </a:p>
        </p:txBody>
      </p:sp>
      <p:sp>
        <p:nvSpPr>
          <p:cNvPr id="238618" name="Oval 1050"/>
          <p:cNvSpPr>
            <a:spLocks noChangeArrowheads="1"/>
          </p:cNvSpPr>
          <p:nvPr/>
        </p:nvSpPr>
        <p:spPr bwMode="auto">
          <a:xfrm>
            <a:off x="377825" y="2065338"/>
            <a:ext cx="1292225" cy="655637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19" name="Text Box 1051"/>
          <p:cNvSpPr txBox="1">
            <a:spLocks noChangeArrowheads="1"/>
          </p:cNvSpPr>
          <p:nvPr/>
        </p:nvSpPr>
        <p:spPr bwMode="auto">
          <a:xfrm>
            <a:off x="509588" y="2041525"/>
            <a:ext cx="1055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Rkiik³</a:t>
            </a:r>
            <a:r>
              <a:rPr lang="en-US" sz="1200">
                <a:latin typeface="Limon R1" charset="0"/>
              </a:rPr>
              <a:t> </a:t>
            </a:r>
          </a:p>
        </p:txBody>
      </p:sp>
      <p:sp>
        <p:nvSpPr>
          <p:cNvPr id="238620" name="Text Box 1052"/>
          <p:cNvSpPr txBox="1">
            <a:spLocks noChangeArrowheads="1"/>
          </p:cNvSpPr>
          <p:nvPr/>
        </p:nvSpPr>
        <p:spPr bwMode="auto">
          <a:xfrm>
            <a:off x="492125" y="2352675"/>
            <a:ext cx="1055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omic Sans MS" charset="0"/>
              </a:rPr>
              <a:t>Cassandra</a:t>
            </a:r>
          </a:p>
        </p:txBody>
      </p:sp>
      <p:sp>
        <p:nvSpPr>
          <p:cNvPr id="238621" name="Rectangle 1053"/>
          <p:cNvSpPr>
            <a:spLocks noChangeArrowheads="1"/>
          </p:cNvSpPr>
          <p:nvPr/>
        </p:nvSpPr>
        <p:spPr bwMode="auto">
          <a:xfrm rot="2965956">
            <a:off x="953294" y="2061369"/>
            <a:ext cx="122238" cy="6286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2" name="Rectangle 1054"/>
          <p:cNvSpPr>
            <a:spLocks noChangeArrowheads="1"/>
          </p:cNvSpPr>
          <p:nvPr/>
        </p:nvSpPr>
        <p:spPr bwMode="auto">
          <a:xfrm rot="-2559469">
            <a:off x="944563" y="2108200"/>
            <a:ext cx="139700" cy="536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3" name="Oval 1055"/>
          <p:cNvSpPr>
            <a:spLocks noChangeArrowheads="1"/>
          </p:cNvSpPr>
          <p:nvPr/>
        </p:nvSpPr>
        <p:spPr bwMode="auto">
          <a:xfrm>
            <a:off x="1820863" y="2122488"/>
            <a:ext cx="1292225" cy="6588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b="1">
              <a:latin typeface="Comic Sans MS" charset="0"/>
            </a:endParaRPr>
          </a:p>
        </p:txBody>
      </p:sp>
      <p:sp>
        <p:nvSpPr>
          <p:cNvPr id="238624" name="Text Box 1056"/>
          <p:cNvSpPr txBox="1">
            <a:spLocks noChangeArrowheads="1"/>
          </p:cNvSpPr>
          <p:nvPr/>
        </p:nvSpPr>
        <p:spPr bwMode="auto">
          <a:xfrm>
            <a:off x="1481138" y="2127250"/>
            <a:ext cx="20256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GasuIkNþal³</a:t>
            </a:r>
          </a:p>
        </p:txBody>
      </p:sp>
      <p:sp>
        <p:nvSpPr>
          <p:cNvPr id="238625" name="Text Box 1057"/>
          <p:cNvSpPr txBox="1">
            <a:spLocks noChangeArrowheads="1"/>
          </p:cNvSpPr>
          <p:nvPr/>
        </p:nvSpPr>
        <p:spPr bwMode="auto">
          <a:xfrm>
            <a:off x="1779588" y="2419350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omic Sans MS" charset="0"/>
              </a:rPr>
              <a:t> Lysimachus</a:t>
            </a:r>
          </a:p>
        </p:txBody>
      </p:sp>
      <p:sp>
        <p:nvSpPr>
          <p:cNvPr id="238626" name="Line 1058"/>
          <p:cNvSpPr>
            <a:spLocks noChangeShapeType="1"/>
          </p:cNvSpPr>
          <p:nvPr/>
        </p:nvSpPr>
        <p:spPr bwMode="auto">
          <a:xfrm>
            <a:off x="1905000" y="2001838"/>
            <a:ext cx="300038" cy="482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5F5F5F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7" name="Rectangle 1059"/>
          <p:cNvSpPr>
            <a:spLocks noChangeArrowheads="1"/>
          </p:cNvSpPr>
          <p:nvPr/>
        </p:nvSpPr>
        <p:spPr bwMode="auto">
          <a:xfrm rot="2965956">
            <a:off x="2436813" y="2128838"/>
            <a:ext cx="120650" cy="62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8" name="Rectangle 1060"/>
          <p:cNvSpPr>
            <a:spLocks noChangeArrowheads="1"/>
          </p:cNvSpPr>
          <p:nvPr/>
        </p:nvSpPr>
        <p:spPr bwMode="auto">
          <a:xfrm rot="-2559469">
            <a:off x="2427288" y="2174875"/>
            <a:ext cx="139700" cy="534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29" name="Arc 1061"/>
          <p:cNvSpPr>
            <a:spLocks/>
          </p:cNvSpPr>
          <p:nvPr/>
        </p:nvSpPr>
        <p:spPr bwMode="auto">
          <a:xfrm rot="5287382">
            <a:off x="636588" y="3241675"/>
            <a:ext cx="1593850" cy="8159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71 w 42748"/>
              <a:gd name="T1" fmla="*/ 25580 h 25580"/>
              <a:gd name="T2" fmla="*/ 42748 w 42748"/>
              <a:gd name="T3" fmla="*/ 17206 h 25580"/>
              <a:gd name="T4" fmla="*/ 21600 w 42748"/>
              <a:gd name="T5" fmla="*/ 21600 h 25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748" h="25580" fill="none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0"/>
                  <a:pt x="40666" y="7184"/>
                  <a:pt x="42748" y="17205"/>
                </a:cubicBezTo>
              </a:path>
              <a:path w="42748" h="25580" stroke="0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0"/>
                  <a:pt x="40666" y="7184"/>
                  <a:pt x="42748" y="17205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0" name="Freeform 1062"/>
          <p:cNvSpPr>
            <a:spLocks/>
          </p:cNvSpPr>
          <p:nvPr/>
        </p:nvSpPr>
        <p:spPr bwMode="auto">
          <a:xfrm>
            <a:off x="3076575" y="3663950"/>
            <a:ext cx="339725" cy="531813"/>
          </a:xfrm>
          <a:custGeom>
            <a:avLst/>
            <a:gdLst>
              <a:gd name="T0" fmla="*/ 336 w 357"/>
              <a:gd name="T1" fmla="*/ 0 h 601"/>
              <a:gd name="T2" fmla="*/ 350 w 357"/>
              <a:gd name="T3" fmla="*/ 43 h 601"/>
              <a:gd name="T4" fmla="*/ 357 w 357"/>
              <a:gd name="T5" fmla="*/ 65 h 601"/>
              <a:gd name="T6" fmla="*/ 350 w 357"/>
              <a:gd name="T7" fmla="*/ 215 h 601"/>
              <a:gd name="T8" fmla="*/ 221 w 357"/>
              <a:gd name="T9" fmla="*/ 436 h 601"/>
              <a:gd name="T10" fmla="*/ 64 w 357"/>
              <a:gd name="T11" fmla="*/ 565 h 601"/>
              <a:gd name="T12" fmla="*/ 21 w 357"/>
              <a:gd name="T13" fmla="*/ 593 h 601"/>
              <a:gd name="T14" fmla="*/ 0 w 357"/>
              <a:gd name="T15" fmla="*/ 60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1" name="Freeform 1063"/>
          <p:cNvSpPr>
            <a:spLocks/>
          </p:cNvSpPr>
          <p:nvPr/>
        </p:nvSpPr>
        <p:spPr bwMode="auto">
          <a:xfrm>
            <a:off x="2892425" y="4386263"/>
            <a:ext cx="336550" cy="606425"/>
          </a:xfrm>
          <a:custGeom>
            <a:avLst/>
            <a:gdLst>
              <a:gd name="T0" fmla="*/ 0 w 355"/>
              <a:gd name="T1" fmla="*/ 686 h 686"/>
              <a:gd name="T2" fmla="*/ 93 w 355"/>
              <a:gd name="T3" fmla="*/ 657 h 686"/>
              <a:gd name="T4" fmla="*/ 114 w 355"/>
              <a:gd name="T5" fmla="*/ 650 h 686"/>
              <a:gd name="T6" fmla="*/ 229 w 355"/>
              <a:gd name="T7" fmla="*/ 557 h 686"/>
              <a:gd name="T8" fmla="*/ 272 w 355"/>
              <a:gd name="T9" fmla="*/ 500 h 686"/>
              <a:gd name="T10" fmla="*/ 279 w 355"/>
              <a:gd name="T11" fmla="*/ 471 h 686"/>
              <a:gd name="T12" fmla="*/ 307 w 355"/>
              <a:gd name="T13" fmla="*/ 428 h 686"/>
              <a:gd name="T14" fmla="*/ 343 w 355"/>
              <a:gd name="T15" fmla="*/ 307 h 686"/>
              <a:gd name="T16" fmla="*/ 293 w 355"/>
              <a:gd name="T17" fmla="*/ 71 h 686"/>
              <a:gd name="T18" fmla="*/ 193 w 355"/>
              <a:gd name="T19" fmla="*/ 14 h 686"/>
              <a:gd name="T20" fmla="*/ 150 w 355"/>
              <a:gd name="T21" fmla="*/ 0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2" name="Freeform 1064"/>
          <p:cNvSpPr>
            <a:spLocks/>
          </p:cNvSpPr>
          <p:nvPr/>
        </p:nvSpPr>
        <p:spPr bwMode="auto">
          <a:xfrm rot="1974329" flipH="1">
            <a:off x="1912938" y="3438525"/>
            <a:ext cx="312737" cy="533400"/>
          </a:xfrm>
          <a:custGeom>
            <a:avLst/>
            <a:gdLst>
              <a:gd name="T0" fmla="*/ 336 w 357"/>
              <a:gd name="T1" fmla="*/ 0 h 601"/>
              <a:gd name="T2" fmla="*/ 350 w 357"/>
              <a:gd name="T3" fmla="*/ 43 h 601"/>
              <a:gd name="T4" fmla="*/ 357 w 357"/>
              <a:gd name="T5" fmla="*/ 65 h 601"/>
              <a:gd name="T6" fmla="*/ 350 w 357"/>
              <a:gd name="T7" fmla="*/ 215 h 601"/>
              <a:gd name="T8" fmla="*/ 221 w 357"/>
              <a:gd name="T9" fmla="*/ 436 h 601"/>
              <a:gd name="T10" fmla="*/ 64 w 357"/>
              <a:gd name="T11" fmla="*/ 565 h 601"/>
              <a:gd name="T12" fmla="*/ 21 w 357"/>
              <a:gd name="T13" fmla="*/ 593 h 601"/>
              <a:gd name="T14" fmla="*/ 0 w 357"/>
              <a:gd name="T15" fmla="*/ 60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3" name="Freeform 1065"/>
          <p:cNvSpPr>
            <a:spLocks/>
          </p:cNvSpPr>
          <p:nvPr/>
        </p:nvSpPr>
        <p:spPr bwMode="auto">
          <a:xfrm rot="1974329" flipH="1">
            <a:off x="1646238" y="4130675"/>
            <a:ext cx="311150" cy="608013"/>
          </a:xfrm>
          <a:custGeom>
            <a:avLst/>
            <a:gdLst>
              <a:gd name="T0" fmla="*/ 0 w 355"/>
              <a:gd name="T1" fmla="*/ 686 h 686"/>
              <a:gd name="T2" fmla="*/ 93 w 355"/>
              <a:gd name="T3" fmla="*/ 657 h 686"/>
              <a:gd name="T4" fmla="*/ 114 w 355"/>
              <a:gd name="T5" fmla="*/ 650 h 686"/>
              <a:gd name="T6" fmla="*/ 229 w 355"/>
              <a:gd name="T7" fmla="*/ 557 h 686"/>
              <a:gd name="T8" fmla="*/ 272 w 355"/>
              <a:gd name="T9" fmla="*/ 500 h 686"/>
              <a:gd name="T10" fmla="*/ 279 w 355"/>
              <a:gd name="T11" fmla="*/ 471 h 686"/>
              <a:gd name="T12" fmla="*/ 307 w 355"/>
              <a:gd name="T13" fmla="*/ 428 h 686"/>
              <a:gd name="T14" fmla="*/ 343 w 355"/>
              <a:gd name="T15" fmla="*/ 307 h 686"/>
              <a:gd name="T16" fmla="*/ 293 w 355"/>
              <a:gd name="T17" fmla="*/ 71 h 686"/>
              <a:gd name="T18" fmla="*/ 193 w 355"/>
              <a:gd name="T19" fmla="*/ 14 h 686"/>
              <a:gd name="T20" fmla="*/ 150 w 355"/>
              <a:gd name="T21" fmla="*/ 0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8634" name="Text Box 1066"/>
          <p:cNvSpPr txBox="1">
            <a:spLocks noChangeArrowheads="1"/>
          </p:cNvSpPr>
          <p:nvPr/>
        </p:nvSpPr>
        <p:spPr bwMode="auto">
          <a:xfrm>
            <a:off x="3217863" y="3616325"/>
            <a:ext cx="184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900" b="1">
              <a:latin typeface="Comic Sans MS" charset="0"/>
            </a:endParaRPr>
          </a:p>
          <a:p>
            <a:pPr algn="l"/>
            <a:endParaRPr lang="en-US" sz="900" b="1">
              <a:latin typeface="Comic Sans MS" charset="0"/>
            </a:endParaRPr>
          </a:p>
        </p:txBody>
      </p:sp>
      <p:sp>
        <p:nvSpPr>
          <p:cNvPr id="238635" name="Rectangle 1067"/>
          <p:cNvSpPr>
            <a:spLocks noChangeArrowheads="1"/>
          </p:cNvSpPr>
          <p:nvPr/>
        </p:nvSpPr>
        <p:spPr bwMode="auto">
          <a:xfrm>
            <a:off x="4564063" y="1646238"/>
            <a:ext cx="7985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É]tþmesnI</a:t>
            </a:r>
            <a:endParaRPr lang="en-US" sz="12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238636" name="Rectangle 1068"/>
          <p:cNvSpPr>
            <a:spLocks noChangeArrowheads="1"/>
          </p:cNvSpPr>
          <p:nvPr/>
        </p:nvSpPr>
        <p:spPr bwMode="auto">
          <a:xfrm>
            <a:off x="1152525" y="4930775"/>
            <a:ext cx="944563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E32434"/>
                </a:solidFill>
                <a:latin typeface="Capitals" charset="0"/>
              </a:rPr>
              <a:t>PTOLEMY</a:t>
            </a:r>
            <a:endParaRPr lang="en-US" sz="14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238637" name="Rectangle 1069"/>
          <p:cNvSpPr>
            <a:spLocks noChangeArrowheads="1"/>
          </p:cNvSpPr>
          <p:nvPr/>
        </p:nvSpPr>
        <p:spPr bwMode="auto">
          <a:xfrm>
            <a:off x="2260600" y="3176588"/>
            <a:ext cx="101123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solidFill>
                  <a:srgbClr val="E32434"/>
                </a:solidFill>
                <a:latin typeface="Capitals" charset="0"/>
              </a:rPr>
              <a:t>SELEUCUS</a:t>
            </a:r>
            <a:endParaRPr lang="en-US" sz="14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238638" name="Rectangle 1070"/>
          <p:cNvSpPr>
            <a:spLocks noChangeArrowheads="1"/>
          </p:cNvSpPr>
          <p:nvPr/>
        </p:nvSpPr>
        <p:spPr bwMode="auto">
          <a:xfrm>
            <a:off x="1173163" y="5570538"/>
            <a:ext cx="13985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E32434"/>
                </a:solidFill>
                <a:latin typeface="Limon R1" charset="0"/>
              </a:rPr>
              <a:t>GaLicsandWrd¾eqñIm</a:t>
            </a:r>
          </a:p>
        </p:txBody>
      </p:sp>
      <p:sp>
        <p:nvSpPr>
          <p:cNvPr id="238639" name="Rectangle 1071"/>
          <p:cNvSpPr>
            <a:spLocks noChangeArrowheads="1"/>
          </p:cNvSpPr>
          <p:nvPr/>
        </p:nvSpPr>
        <p:spPr bwMode="auto">
          <a:xfrm>
            <a:off x="6196013" y="4778375"/>
            <a:ext cx="3905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i="1">
                <a:solidFill>
                  <a:srgbClr val="E32434"/>
                </a:solidFill>
                <a:latin typeface="Limon R1" charset="0"/>
              </a:rPr>
              <a:t> r:Um</a:t>
            </a:r>
            <a:r>
              <a:rPr lang="en-US" sz="1400" b="1">
                <a:solidFill>
                  <a:srgbClr val="E32434"/>
                </a:solidFill>
                <a:latin typeface="Capitals" charset="0"/>
              </a:rPr>
              <a:t>  </a:t>
            </a:r>
          </a:p>
        </p:txBody>
      </p:sp>
      <p:sp>
        <p:nvSpPr>
          <p:cNvPr id="238642" name="Rectangle 1074"/>
          <p:cNvSpPr>
            <a:spLocks noChangeArrowheads="1"/>
          </p:cNvSpPr>
          <p:nvPr/>
        </p:nvSpPr>
        <p:spPr bwMode="auto">
          <a:xfrm>
            <a:off x="5330825" y="3706813"/>
            <a:ext cx="2778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solidFill>
                  <a:srgbClr val="E32434"/>
                </a:solidFill>
                <a:latin typeface="Limon R1" charset="0"/>
              </a:rPr>
              <a:t>pi©t</a:t>
            </a:r>
            <a:endParaRPr lang="en-US" sz="2800" baseline="-25000">
              <a:solidFill>
                <a:srgbClr val="E32434"/>
              </a:solidFill>
              <a:latin typeface="Limon R1" charset="0"/>
            </a:endParaRPr>
          </a:p>
        </p:txBody>
      </p:sp>
      <p:sp>
        <p:nvSpPr>
          <p:cNvPr id="238643" name="Rectangle 1075"/>
          <p:cNvSpPr>
            <a:spLocks noChangeArrowheads="1"/>
          </p:cNvSpPr>
          <p:nvPr/>
        </p:nvSpPr>
        <p:spPr bwMode="auto">
          <a:xfrm>
            <a:off x="4159250" y="1417638"/>
            <a:ext cx="25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 b="1">
                <a:solidFill>
                  <a:srgbClr val="E32434"/>
                </a:solidFill>
                <a:latin typeface="Capitals" charset="0"/>
              </a:rPr>
              <a:t>33</a:t>
            </a:r>
            <a:endParaRPr lang="en-US" sz="18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238645" name="Rectangle 1077"/>
          <p:cNvSpPr>
            <a:spLocks noChangeArrowheads="1"/>
          </p:cNvSpPr>
          <p:nvPr/>
        </p:nvSpPr>
        <p:spPr bwMode="auto">
          <a:xfrm>
            <a:off x="3221038" y="1968500"/>
            <a:ext cx="412908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cenøaHeBlrvagKmI&lt;r ma:LaKI nig m:afay </a:t>
            </a:r>
          </a:p>
        </p:txBody>
      </p:sp>
      <p:sp>
        <p:nvSpPr>
          <p:cNvPr id="238646" name="Rectangle 1078"/>
          <p:cNvSpPr>
            <a:spLocks noChangeArrowheads="1"/>
          </p:cNvSpPr>
          <p:nvPr/>
        </p:nvSpPr>
        <p:spPr bwMode="auto">
          <a:xfrm>
            <a:off x="293688" y="5895975"/>
            <a:ext cx="33496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5000"/>
              </a:lnSpc>
            </a:pPr>
            <a:r>
              <a:rPr lang="en-US" sz="1200" b="1">
                <a:solidFill>
                  <a:schemeClr val="tx2"/>
                </a:solidFill>
                <a:latin typeface="Helvetica" charset="0"/>
              </a:rPr>
              <a:t>ARISTOTLE</a:t>
            </a:r>
            <a:r>
              <a:rPr lang="en-US" sz="1400" b="1">
                <a:solidFill>
                  <a:schemeClr val="tx2"/>
                </a:solidFill>
                <a:latin typeface="Helvetica" charset="0"/>
              </a:rPr>
              <a:t>:</a:t>
            </a:r>
            <a:r>
              <a:rPr lang="en-US" sz="1800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RKUbeRgon rbs;GaLicsandWr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</a:pPr>
            <a:r>
              <a:rPr lang="en-US" sz="1200" b="1">
                <a:solidFill>
                  <a:schemeClr val="tx2"/>
                </a:solidFill>
                <a:latin typeface="Helvetica" charset="0"/>
              </a:rPr>
              <a:t>ARISTOTLE</a:t>
            </a:r>
            <a:r>
              <a:rPr lang="en-US" sz="1400" b="1">
                <a:solidFill>
                  <a:schemeClr val="tx2"/>
                </a:solidFill>
                <a:latin typeface="Helvetica" charset="0"/>
              </a:rPr>
              <a:t>:</a:t>
            </a:r>
            <a:r>
              <a:rPr lang="en-US" sz="1800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RTwsþIePøg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chemeClr val="tx2"/>
                </a:solidFill>
                <a:latin typeface="Limon S1" charset="0"/>
              </a:rPr>
              <a:t>mhakMEpgrbs;RbeTscinEdkeRbIenAkñúgRbeTscin</a:t>
            </a:r>
            <a:r>
              <a:rPr lang="en-US" sz="1800" b="1">
                <a:solidFill>
                  <a:schemeClr val="tx2"/>
                </a:solidFill>
                <a:latin typeface="Helvetica" charset="0"/>
              </a:rPr>
              <a:t> </a:t>
            </a: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chemeClr val="tx2"/>
                </a:solidFill>
                <a:latin typeface="Limon S1" charset="0"/>
              </a:rPr>
              <a:t>GaLicsanRDa </a:t>
            </a:r>
            <a:r>
              <a:rPr lang="en-US" sz="1200" b="1">
                <a:solidFill>
                  <a:schemeClr val="tx2"/>
                </a:solidFill>
                <a:latin typeface="Helvetica" charset="0"/>
              </a:rPr>
              <a:t>"ALEXANDRIA</a:t>
            </a:r>
            <a:r>
              <a:rPr lang="en-US" sz="1400" b="1">
                <a:solidFill>
                  <a:schemeClr val="tx2"/>
                </a:solidFill>
                <a:latin typeface="Helvetica" charset="0"/>
              </a:rPr>
              <a:t>":</a:t>
            </a:r>
            <a:r>
              <a:rPr lang="en-US" sz="1800" b="1">
                <a:solidFill>
                  <a:schemeClr val="tx2"/>
                </a:solidFill>
                <a:latin typeface="Helvetica" charset="0"/>
              </a:rPr>
              <a:t>          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mCÄmNÐlcMeNH dwgrbs; beTsRkik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</a:pPr>
            <a:r>
              <a:rPr lang="en-US" sz="1200" b="1">
                <a:solidFill>
                  <a:schemeClr val="tx2"/>
                </a:solidFill>
                <a:latin typeface="Helvetica" charset="0"/>
              </a:rPr>
              <a:t>EUCLID</a:t>
            </a:r>
            <a:r>
              <a:rPr lang="en-US" sz="1600" b="1">
                <a:solidFill>
                  <a:schemeClr val="tx2"/>
                </a:solidFill>
                <a:latin typeface="Helvetica" charset="0"/>
              </a:rPr>
              <a:t>:</a:t>
            </a:r>
            <a:r>
              <a:rPr lang="en-US" sz="1800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maRtdæankargar kñúgerxaKNitk</a:t>
            </a:r>
            <a:r>
              <a:rPr lang="en-US" sz="2800" b="1">
                <a:solidFill>
                  <a:schemeClr val="tx2"/>
                </a:solidFill>
                <a:latin typeface="Limon S1" charset="0"/>
              </a:rPr>
              <a:t>¾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rUbiyvtßú rU:mmuaMgdMbUg             kUrinfUskøayCamCÄmNÐlBaNiC¢kmµ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</a:pPr>
            <a:r>
              <a:rPr lang="en-US" sz="2400" b="1">
                <a:solidFill>
                  <a:schemeClr val="tx2"/>
                </a:solidFill>
                <a:latin typeface="Limon S1" charset="0"/>
              </a:rPr>
              <a:t>mCÄmNÐlBaNiC¢kmµCihVenAkñúgRbeTseGsuIBÞ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</a:pPr>
            <a:r>
              <a:rPr lang="en-US" sz="2400" b="1" i="1" u="sng">
                <a:solidFill>
                  <a:schemeClr val="tx2"/>
                </a:solidFill>
                <a:latin typeface="Limon S1" charset="0"/>
              </a:rPr>
              <a:t>GarüFm</a:t>
            </a:r>
            <a:r>
              <a:rPr lang="ja-JP" altLang="en-US" sz="2400" b="1" i="1" u="sng">
                <a:solidFill>
                  <a:schemeClr val="tx2"/>
                </a:solidFill>
                <a:latin typeface="Arial"/>
              </a:rPr>
              <a:t>’</a:t>
            </a:r>
            <a:r>
              <a:rPr lang="en-US" sz="2400" b="1" i="1" u="sng">
                <a:solidFill>
                  <a:schemeClr val="tx2"/>
                </a:solidFill>
                <a:latin typeface="Limon S1" charset="0"/>
              </a:rPr>
              <a:t>Rkit³ rcnabfTIRkugRkik</a:t>
            </a:r>
            <a:endParaRPr lang="en-US" sz="1600" b="1" i="1" u="sng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</a:pPr>
            <a:r>
              <a:rPr lang="en-US" sz="2400" b="1" i="1" u="sng">
                <a:solidFill>
                  <a:schemeClr val="tx2"/>
                </a:solidFill>
                <a:latin typeface="Limon S1" charset="0"/>
              </a:rPr>
              <a:t>rcnabfénCIvPaBrs;enACnCatiRkik</a:t>
            </a:r>
            <a:endParaRPr lang="en-US" sz="1600" b="1" i="1" u="sng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</a:pPr>
            <a:r>
              <a:rPr lang="en-US" sz="2800" b="1">
                <a:solidFill>
                  <a:schemeClr val="tx2"/>
                </a:solidFill>
                <a:latin typeface="Limon S1" charset="0"/>
              </a:rPr>
              <a:t>PasaRkik</a:t>
            </a:r>
            <a:endParaRPr lang="en-US" sz="80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38650" name="Rectangle 1082"/>
          <p:cNvSpPr>
            <a:spLocks noChangeArrowheads="1"/>
          </p:cNvSpPr>
          <p:nvPr/>
        </p:nvSpPr>
        <p:spPr bwMode="auto">
          <a:xfrm>
            <a:off x="3584575" y="4833938"/>
            <a:ext cx="3719513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5000"/>
              </a:lnSpc>
              <a:tabLst>
                <a:tab pos="457200" algn="l"/>
              </a:tabLst>
            </a:pP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raCrdæaPi)al karRKb;RKg 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eRbIs&lt;W nig kg;Twk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RtIekaNmaRtsaRsþ RtUv)ancMerInlUtlas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;</a:t>
            </a:r>
            <a:endParaRPr lang="en-US" sz="18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naLika Twk  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páakulabfµcarwt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 </a:t>
            </a:r>
            <a:endParaRPr lang="en-US" sz="18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GaLicsanRDa³ mahaviTüal½y énbec©kviC¢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 </a:t>
            </a:r>
            <a:r>
              <a:rPr lang="en-US" sz="1800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charset="0"/>
              </a:rPr>
              <a:t>COLL.</a:t>
            </a:r>
            <a:r>
              <a:rPr lang="en-US" sz="1800" b="1">
                <a:solidFill>
                  <a:schemeClr val="tx2"/>
                </a:solidFill>
                <a:latin typeface="Helvetica" charset="0"/>
              </a:rPr>
              <a:t> </a:t>
            </a: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RbB½n§karFana r:UmmuaMg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viFIfµI²énkarsßabna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RbB½n§pøÚvTWk¼ RbB½n§lUTwks¥úy/ 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c,as;sal</a:t>
            </a:r>
            <a:r>
              <a:rPr lang="en-US" sz="2800" b="1">
                <a:solidFill>
                  <a:schemeClr val="tx2"/>
                </a:solidFill>
                <a:latin typeface="Limon S1" charset="0"/>
              </a:rPr>
              <a:t>;</a:t>
            </a:r>
            <a:r>
              <a:rPr lang="en-US" sz="1600" b="1">
                <a:solidFill>
                  <a:schemeClr val="tx2"/>
                </a:solidFill>
                <a:latin typeface="Helvetica" charset="0"/>
              </a:rPr>
              <a:t> </a:t>
            </a:r>
            <a:endParaRPr lang="en-US" sz="20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pSah</a:t>
            </a:r>
            <a:r>
              <a:rPr lang="ja-JP" altLang="en-US" sz="2000" b="1">
                <a:solidFill>
                  <a:schemeClr val="tx2"/>
                </a:solidFill>
                <a:latin typeface="Arial"/>
              </a:rPr>
              <a:t>‘</a:t>
            </a:r>
            <a:r>
              <a:rPr lang="en-US" sz="2000" b="1">
                <a:solidFill>
                  <a:schemeClr val="tx2"/>
                </a:solidFill>
                <a:latin typeface="Limon S1" charset="0"/>
              </a:rPr>
              <a:t>un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kitüanuPaBénRbB½n§mhavifI TMTUlay ¬53 K  éml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 </a:t>
            </a:r>
            <a:r>
              <a:rPr lang="en-US" sz="1200" b="1">
                <a:solidFill>
                  <a:schemeClr val="tx2"/>
                </a:solidFill>
                <a:latin typeface="Helvetica" charset="0"/>
              </a:rPr>
              <a:t>"53K MIS"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 ¦</a:t>
            </a:r>
            <a:endParaRPr lang="en-US" sz="18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TTYlyl;RBYmRbtiTinman 365éf¶ </a:t>
            </a:r>
            <a:endParaRPr lang="en-US" sz="20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 PasaLataMg Casakl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2000" b="1">
                <a:solidFill>
                  <a:schemeClr val="tx2"/>
                </a:solidFill>
                <a:latin typeface="Limon S1" charset="0"/>
              </a:rPr>
              <a:t>karerobcM sMxan;xagyutiþsaRsþéncM)aMg</a:t>
            </a:r>
            <a:endParaRPr lang="en-US" sz="16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r>
              <a:rPr lang="en-US" sz="1200" b="1">
                <a:solidFill>
                  <a:schemeClr val="tx2"/>
                </a:solidFill>
                <a:latin typeface="Helvetica" charset="0"/>
              </a:rPr>
              <a:t>PAX</a:t>
            </a:r>
            <a:r>
              <a:rPr lang="en-US" sz="1800" b="1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r:UmmuaMg</a:t>
            </a:r>
            <a:r>
              <a:rPr lang="en-US" sz="1800" b="1">
                <a:solidFill>
                  <a:schemeClr val="tx2"/>
                </a:solidFill>
                <a:latin typeface="Helvetica" charset="0"/>
              </a:rPr>
              <a:t>                                                  </a:t>
            </a:r>
            <a:r>
              <a:rPr lang="en-US" sz="2800" b="1">
                <a:solidFill>
                  <a:schemeClr val="tx2"/>
                </a:solidFill>
                <a:latin typeface="Limon S1" charset="0"/>
              </a:rPr>
              <a:t>rU:mmuaMg- )ankan;kab;  )a:elsÞIn</a:t>
            </a:r>
            <a:endParaRPr lang="en-US" sz="1200" b="1">
              <a:solidFill>
                <a:schemeClr val="tx2"/>
              </a:solidFill>
              <a:latin typeface="Helvetica" charset="0"/>
            </a:endParaRPr>
          </a:p>
          <a:p>
            <a:pPr>
              <a:lnSpc>
                <a:spcPct val="75000"/>
              </a:lnSpc>
              <a:tabLst>
                <a:tab pos="457200" algn="l"/>
              </a:tabLst>
            </a:pPr>
            <a:endParaRPr lang="en-US" sz="1200" b="1">
              <a:solidFill>
                <a:schemeClr val="tx2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6578600" y="87313"/>
            <a:ext cx="7270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06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368550" y="730250"/>
            <a:ext cx="41719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>
              <a:latin typeface="Comic Sans MS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6181725" y="992188"/>
            <a:ext cx="249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Comic Sans MS" charset="0"/>
              </a:rPr>
              <a:t> 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814388" y="1157288"/>
            <a:ext cx="65706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cenøaHeBlrvagKmI&lt;r ma:LaKI nig m:afay</a:t>
            </a:r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endParaRPr lang="en-US" sz="2400" b="1" i="1">
              <a:latin typeface="Comic Sans MS" charset="0"/>
            </a:endParaRPr>
          </a:p>
        </p:txBody>
      </p:sp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2732088" y="571500"/>
            <a:ext cx="3771900" cy="701675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sm½ykal </a:t>
            </a:r>
            <a:r>
              <a:rPr lang="ja-JP" altLang="en-US" sz="2400" b="1" i="1">
                <a:latin typeface="Arial"/>
              </a:rPr>
              <a:t>“</a:t>
            </a:r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s¶b;sa¶t; </a:t>
            </a:r>
            <a:r>
              <a:rPr lang="ja-JP" altLang="en-US" sz="2400" b="1" i="1">
                <a:latin typeface="Arial"/>
              </a:rPr>
              <a:t>”</a:t>
            </a:r>
            <a:endParaRPr lang="en-US" sz="2400" b="1" i="1">
              <a:latin typeface="Limon S1" charset="0"/>
            </a:endParaRPr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508000" y="1762125"/>
            <a:ext cx="64658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karsMercnUvsañédd¾sMxan;TaMgenH</a:t>
            </a:r>
            <a:r>
              <a:rPr lang="en-US" sz="4000" b="1" i="1">
                <a:solidFill>
                  <a:srgbClr val="191D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2000" b="1">
                <a:latin typeface="Comic Sans MS" charset="0"/>
              </a:rPr>
              <a:t>:</a:t>
            </a:r>
          </a:p>
        </p:txBody>
      </p: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588963" y="2346325"/>
            <a:ext cx="62579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Limon R1" charset="0"/>
              </a:rPr>
              <a:t>RBHKmI&lt;r</a:t>
            </a:r>
            <a:r>
              <a:rPr lang="en-US" sz="4000" b="1" i="1">
                <a:solidFill>
                  <a:srgbClr val="191D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2000" b="1">
                <a:latin typeface="Comic Sans MS" charset="0"/>
              </a:rPr>
              <a:t>:</a:t>
            </a:r>
            <a:r>
              <a:rPr lang="en-US" sz="1600" b="1">
                <a:latin typeface="Comic Sans MS" charset="0"/>
              </a:rPr>
              <a:t>                                                                  1.  ______ ______________ (</a:t>
            </a:r>
            <a:r>
              <a:rPr lang="en-US" b="1">
                <a:latin typeface="Limon S1" charset="0"/>
              </a:rPr>
              <a:t>sBaØacas;</a:t>
            </a:r>
            <a:r>
              <a:rPr lang="en-US" sz="1600" b="1">
                <a:latin typeface="Comic Sans MS" charset="0"/>
              </a:rPr>
              <a:t>) </a:t>
            </a:r>
            <a:r>
              <a:rPr lang="en-US" b="1">
                <a:latin typeface="Limon S1" charset="0"/>
              </a:rPr>
              <a:t>RtUv)anbBa©b;sBVRKb;.</a:t>
            </a:r>
            <a:endParaRPr lang="en-US" sz="1600" b="1">
              <a:latin typeface="Comic Sans MS" charset="0"/>
            </a:endParaRPr>
          </a:p>
          <a:p>
            <a:pPr algn="ctr"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2. </a:t>
            </a:r>
            <a:r>
              <a:rPr lang="en-US" b="1">
                <a:latin typeface="Limon S1" charset="0"/>
              </a:rPr>
              <a:t>sBaØacas; RtUv)anbkERbeTACaPasa </a:t>
            </a:r>
            <a:r>
              <a:rPr lang="en-US" sz="1600" b="1">
                <a:latin typeface="Comic Sans MS" charset="0"/>
              </a:rPr>
              <a:t> _____.  (</a:t>
            </a:r>
            <a:r>
              <a:rPr lang="en-US" b="1">
                <a:latin typeface="Limon S1" charset="0"/>
              </a:rPr>
              <a:t>sibFüÚCin  </a:t>
            </a:r>
            <a:r>
              <a:rPr lang="en-US" sz="1600" b="1">
                <a:latin typeface="Comic Sans MS" charset="0"/>
              </a:rPr>
              <a:t>The Septuagint -- </a:t>
            </a:r>
            <a:r>
              <a:rPr lang="ja-JP" altLang="en-US" sz="1600" b="1">
                <a:latin typeface="Arial"/>
              </a:rPr>
              <a:t>“</a:t>
            </a:r>
            <a:r>
              <a:rPr lang="en-US" sz="1600" b="1">
                <a:latin typeface="Comic Sans MS" charset="0"/>
              </a:rPr>
              <a:t>LXX</a:t>
            </a:r>
            <a:r>
              <a:rPr lang="ja-JP" altLang="en-US" sz="1600" b="1">
                <a:latin typeface="Arial"/>
              </a:rPr>
              <a:t>”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b="1">
                <a:latin typeface="Limon S1" charset="0"/>
              </a:rPr>
              <a:t>kñúgesovePAviC¢asemaCFan</a:t>
            </a:r>
            <a:r>
              <a:rPr lang="en-US" sz="1600" b="1">
                <a:latin typeface="Comic Sans MS" charset="0"/>
              </a:rPr>
              <a:t>)</a:t>
            </a:r>
          </a:p>
        </p:txBody>
      </p:sp>
      <p:sp>
        <p:nvSpPr>
          <p:cNvPr id="91189" name="Text Box 53"/>
          <p:cNvSpPr txBox="1">
            <a:spLocks noChangeArrowheads="1"/>
          </p:cNvSpPr>
          <p:nvPr/>
        </p:nvSpPr>
        <p:spPr bwMode="auto">
          <a:xfrm>
            <a:off x="849313" y="4297363"/>
            <a:ext cx="6365875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Limon R1" charset="0"/>
              </a:rPr>
              <a:t>RbvitþisaRsþ </a:t>
            </a:r>
            <a:r>
              <a:rPr lang="en-US" sz="2000" b="1">
                <a:latin typeface="Comic Sans MS" charset="0"/>
              </a:rPr>
              <a:t>:</a:t>
            </a:r>
            <a:r>
              <a:rPr lang="en-US" sz="1600" b="1">
                <a:latin typeface="Comic Sans MS" charset="0"/>
              </a:rPr>
              <a:t>                                                    3. ________  ______ </a:t>
            </a:r>
            <a:r>
              <a:rPr lang="en-US" sz="2800" b="1">
                <a:latin typeface="Limon S1" charset="0"/>
              </a:rPr>
              <a:t>BRgIkGarüFm</a:t>
            </a:r>
            <a:r>
              <a:rPr lang="ja-JP" altLang="en-US" sz="2800" b="1">
                <a:latin typeface="Arial"/>
              </a:rPr>
              <a:t>’</a:t>
            </a:r>
            <a:r>
              <a:rPr lang="en-US" sz="2800" b="1">
                <a:latin typeface="Limon S1" charset="0"/>
              </a:rPr>
              <a:t>Rkik eBjEdndIEdlKat;)ankan;kab;.</a:t>
            </a:r>
            <a:r>
              <a:rPr lang="en-US" sz="2800" b="1" i="1">
                <a:solidFill>
                  <a:srgbClr val="191D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endParaRPr lang="en-US" sz="1000" b="1">
              <a:latin typeface="Comic Sans MS" charset="0"/>
            </a:endParaRPr>
          </a:p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4. </a:t>
            </a:r>
            <a:r>
              <a:rPr lang="en-US" sz="2800" b="1">
                <a:latin typeface="Limon S1" charset="0"/>
              </a:rPr>
              <a:t>):aelsIÞn )anmksißtenAeRkam</a:t>
            </a:r>
            <a:r>
              <a:rPr lang="en-US" sz="2800" b="1" i="1">
                <a:solidFill>
                  <a:srgbClr val="191D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1600" b="1">
                <a:latin typeface="Comic Sans MS" charset="0"/>
              </a:rPr>
              <a:t> __________: </a:t>
            </a:r>
            <a:r>
              <a:rPr lang="en-US" sz="2800" b="1">
                <a:latin typeface="Limon S1" charset="0"/>
              </a:rPr>
              <a:t>CaeBlmYyén </a:t>
            </a:r>
            <a:r>
              <a:rPr lang="en-US" sz="1600" b="1">
                <a:latin typeface="Comic Sans MS" charset="0"/>
              </a:rPr>
              <a:t>                        _________ </a:t>
            </a:r>
            <a:r>
              <a:rPr lang="en-US" sz="2800" b="1">
                <a:latin typeface="Limon S1" charset="0"/>
              </a:rPr>
              <a:t>x&lt;s; nig</a:t>
            </a:r>
            <a:r>
              <a:rPr lang="en-US" sz="2800" b="1" i="1">
                <a:solidFill>
                  <a:srgbClr val="191D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1600" b="1">
                <a:latin typeface="Comic Sans MS" charset="0"/>
              </a:rPr>
              <a:t> _______ </a:t>
            </a:r>
            <a:r>
              <a:rPr lang="en-US" sz="2800" b="1">
                <a:latin typeface="Limon S1" charset="0"/>
              </a:rPr>
              <a:t>Kµanemtaþ</a:t>
            </a:r>
            <a:r>
              <a:rPr lang="en-US" sz="1600" b="1">
                <a:latin typeface="Comic Sans MS" charset="0"/>
              </a:rPr>
              <a:t> </a:t>
            </a:r>
            <a:r>
              <a:rPr lang="en-US" sz="2800" b="1">
                <a:latin typeface="Limon S1" charset="0"/>
              </a:rPr>
              <a:t>EdlBiPBelakTaMgmUl)andwg.</a:t>
            </a:r>
            <a:r>
              <a:rPr lang="en-US" sz="2800" b="1" i="1">
                <a:solidFill>
                  <a:srgbClr val="191D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1600" b="1">
                <a:latin typeface="Comic Sans MS" charset="0"/>
              </a:rPr>
              <a:t>       (The Pax Romana)</a:t>
            </a:r>
          </a:p>
        </p:txBody>
      </p:sp>
      <p:sp>
        <p:nvSpPr>
          <p:cNvPr id="91191" name="Rectangle 55"/>
          <p:cNvSpPr>
            <a:spLocks noChangeArrowheads="1"/>
          </p:cNvSpPr>
          <p:nvPr/>
        </p:nvSpPr>
        <p:spPr bwMode="auto">
          <a:xfrm>
            <a:off x="1595438" y="2801938"/>
            <a:ext cx="2705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b="1">
                <a:solidFill>
                  <a:srgbClr val="E32434"/>
                </a:solidFill>
                <a:latin typeface="Limon S1" charset="0"/>
              </a:rPr>
              <a:t>sasnb,BaØtiþ    PasaeheRBIr</a:t>
            </a:r>
            <a:r>
              <a:rPr lang="en-US" sz="4000" b="1" i="1">
                <a:solidFill>
                  <a:srgbClr val="191D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1400" b="1">
                <a:solidFill>
                  <a:srgbClr val="E32434"/>
                </a:solidFill>
                <a:latin typeface="Capitals" charset="0"/>
              </a:rPr>
              <a:t>(CANON) </a:t>
            </a:r>
          </a:p>
        </p:txBody>
      </p:sp>
      <p:sp>
        <p:nvSpPr>
          <p:cNvPr id="91192" name="Rectangle 56"/>
          <p:cNvSpPr>
            <a:spLocks noChangeArrowheads="1"/>
          </p:cNvSpPr>
          <p:nvPr/>
        </p:nvSpPr>
        <p:spPr bwMode="auto">
          <a:xfrm>
            <a:off x="1249363" y="4862513"/>
            <a:ext cx="18573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b="1">
                <a:solidFill>
                  <a:srgbClr val="E32434"/>
                </a:solidFill>
                <a:latin typeface="Limon S1" charset="0"/>
              </a:rPr>
              <a:t>GaLiksandWr d¾mhima</a:t>
            </a:r>
            <a:endParaRPr lang="en-US" sz="14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91193" name="Rectangle 57"/>
          <p:cNvSpPr>
            <a:spLocks noChangeArrowheads="1"/>
          </p:cNvSpPr>
          <p:nvPr/>
        </p:nvSpPr>
        <p:spPr bwMode="auto">
          <a:xfrm>
            <a:off x="3586163" y="3468688"/>
            <a:ext cx="3016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E32434"/>
                </a:solidFill>
                <a:latin typeface="Limon R1" charset="0"/>
              </a:rPr>
              <a:t>Rkik</a:t>
            </a:r>
            <a:endParaRPr lang="en-US" sz="2400" baseline="-25000">
              <a:solidFill>
                <a:srgbClr val="E32434"/>
              </a:solidFill>
              <a:latin typeface="Limon R1" charset="0"/>
            </a:endParaRPr>
          </a:p>
        </p:txBody>
      </p:sp>
      <p:sp>
        <p:nvSpPr>
          <p:cNvPr id="91195" name="Rectangle 59"/>
          <p:cNvSpPr>
            <a:spLocks noChangeArrowheads="1"/>
          </p:cNvSpPr>
          <p:nvPr/>
        </p:nvSpPr>
        <p:spPr bwMode="auto">
          <a:xfrm>
            <a:off x="4181475" y="5562600"/>
            <a:ext cx="10937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solidFill>
                  <a:srgbClr val="E32434"/>
                </a:solidFill>
                <a:latin typeface="Limon R1" charset="0"/>
              </a:rPr>
              <a:t>GaNacRkr:Um</a:t>
            </a:r>
          </a:p>
        </p:txBody>
      </p:sp>
      <p:sp>
        <p:nvSpPr>
          <p:cNvPr id="91196" name="Rectangle 60"/>
          <p:cNvSpPr>
            <a:spLocks noChangeArrowheads="1"/>
          </p:cNvSpPr>
          <p:nvPr/>
        </p:nvSpPr>
        <p:spPr bwMode="auto">
          <a:xfrm>
            <a:off x="1287463" y="6015038"/>
            <a:ext cx="7143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solidFill>
                  <a:srgbClr val="E32434"/>
                </a:solidFill>
                <a:latin typeface="Limon R1" charset="0"/>
              </a:rPr>
              <a:t>bec©kviC¢a</a:t>
            </a:r>
          </a:p>
        </p:txBody>
      </p:sp>
      <p:sp>
        <p:nvSpPr>
          <p:cNvPr id="91197" name="Rectangle 61"/>
          <p:cNvSpPr>
            <a:spLocks noChangeArrowheads="1"/>
          </p:cNvSpPr>
          <p:nvPr/>
        </p:nvSpPr>
        <p:spPr bwMode="auto">
          <a:xfrm>
            <a:off x="3157538" y="5978525"/>
            <a:ext cx="6731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800">
                <a:solidFill>
                  <a:srgbClr val="E32434"/>
                </a:solidFill>
                <a:latin typeface="Limon R1" charset="0"/>
              </a:rPr>
              <a:t>sniþPaB</a:t>
            </a:r>
          </a:p>
        </p:txBody>
      </p:sp>
      <p:sp>
        <p:nvSpPr>
          <p:cNvPr id="91199" name="Text Box 63"/>
          <p:cNvSpPr txBox="1">
            <a:spLocks noChangeArrowheads="1"/>
          </p:cNvSpPr>
          <p:nvPr/>
        </p:nvSpPr>
        <p:spPr bwMode="auto">
          <a:xfrm>
            <a:off x="1482725" y="6718300"/>
            <a:ext cx="4418013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latin typeface="Limon S1" charset="0"/>
              </a:rPr>
              <a:t>…dUecñH kardak;dMNak;kal kardak;dl;kMrit x&lt;s;bMputén</a:t>
            </a:r>
            <a:r>
              <a:rPr lang="en-US" sz="2400" b="1">
                <a:solidFill>
                  <a:schemeClr val="tx2"/>
                </a:solidFill>
                <a:latin typeface="Limon S1" charset="0"/>
              </a:rPr>
              <a:t> </a:t>
            </a:r>
            <a:r>
              <a:rPr lang="en-US" sz="3200" b="1">
                <a:solidFill>
                  <a:schemeClr val="tx2"/>
                </a:solidFill>
                <a:latin typeface="Limon S1" charset="0"/>
              </a:rPr>
              <a:t>esckþIsnüad¾sMxan;rbs;RBHGm©as; cMeBaHelakG½R)ahaM&gt;&gt;&gt;                                              karbgðajxøÜnrbs;RBHEms</a:t>
            </a:r>
            <a:r>
              <a:rPr lang="ja-JP" altLang="en-US" sz="3200" b="1">
                <a:solidFill>
                  <a:schemeClr val="tx2"/>
                </a:solidFill>
                <a:latin typeface="Arial"/>
              </a:rPr>
              <a:t>‘</a:t>
            </a:r>
            <a:r>
              <a:rPr lang="en-US" sz="3200" b="1">
                <a:solidFill>
                  <a:schemeClr val="tx2"/>
                </a:solidFill>
                <a:latin typeface="Limon S1" charset="0"/>
              </a:rPr>
              <a:t>Í</a:t>
            </a:r>
            <a:r>
              <a:rPr lang="en-US" sz="2000" b="1">
                <a:solidFill>
                  <a:schemeClr val="tx2"/>
                </a:solidFill>
                <a:latin typeface="Limon S1" charset="0"/>
              </a:rPr>
              <a:t>              </a:t>
            </a:r>
            <a:r>
              <a:rPr lang="en-US" sz="3200" b="1">
                <a:solidFill>
                  <a:schemeClr val="tx2"/>
                </a:solidFill>
                <a:latin typeface="Limon S1" charset="0"/>
              </a:rPr>
              <a:t>RBHGm©as;eysU</a:t>
            </a:r>
            <a:r>
              <a:rPr lang="ja-JP" altLang="en-US" sz="3200" b="1">
                <a:solidFill>
                  <a:schemeClr val="tx2"/>
                </a:solidFill>
                <a:latin typeface="Arial"/>
              </a:rPr>
              <a:t>‘</a:t>
            </a:r>
            <a:r>
              <a:rPr lang="en-US" sz="3200" b="1">
                <a:solidFill>
                  <a:schemeClr val="tx2"/>
                </a:solidFill>
                <a:latin typeface="Limon S1" charset="0"/>
              </a:rPr>
              <a:t>vRKIsÞ¡</a:t>
            </a:r>
            <a:endParaRPr lang="en-US" sz="2400" b="1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9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553200" y="87313"/>
            <a:ext cx="93821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07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397125" y="730250"/>
            <a:ext cx="43307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400">
              <a:latin typeface="Comic Sans MS" charset="0"/>
            </a:endParaRPr>
          </a:p>
        </p:txBody>
      </p:sp>
      <p:pic>
        <p:nvPicPr>
          <p:cNvPr id="32862" name="Picture 94"/>
          <p:cNvPicPr>
            <a:picLocks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135063"/>
            <a:ext cx="1697038" cy="1855787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1089025" y="812800"/>
            <a:ext cx="477996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2400" b="1" i="1">
                <a:latin typeface="Arial"/>
              </a:rPr>
              <a:t>“</a:t>
            </a:r>
            <a:r>
              <a:rPr lang="en-US" sz="4800" i="1">
                <a:latin typeface="Limon S1" charset="0"/>
              </a:rPr>
              <a:t>pøÚvrukçCati</a:t>
            </a:r>
            <a:r>
              <a:rPr lang="en-US" sz="4800">
                <a:latin typeface="Limon S1" charset="0"/>
              </a:rPr>
              <a:t> </a:t>
            </a:r>
            <a:r>
              <a:rPr lang="ja-JP" altLang="en-US" sz="2400" b="1" i="1">
                <a:latin typeface="Arial"/>
              </a:rPr>
              <a:t>”</a:t>
            </a: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4800" i="1">
                <a:latin typeface="Limon S1" charset="0"/>
              </a:rPr>
              <a:t>éndMeNIrrbs;RBHeys</a:t>
            </a:r>
            <a:r>
              <a:rPr lang="ja-JP" altLang="en-US" sz="4800" i="1">
                <a:latin typeface="Arial"/>
              </a:rPr>
              <a:t>‘</a:t>
            </a:r>
            <a:r>
              <a:rPr lang="en-US" sz="4800" i="1">
                <a:latin typeface="Limon S1" charset="0"/>
              </a:rPr>
              <a:t>Uv&gt;&gt;&gt;</a:t>
            </a:r>
            <a:endParaRPr lang="en-US" sz="2400" b="1" i="1">
              <a:solidFill>
                <a:schemeClr val="bg1"/>
              </a:solidFill>
              <a:latin typeface="Comic Sans MS" charset="0"/>
            </a:endParaRPr>
          </a:p>
        </p:txBody>
      </p:sp>
      <p:sp>
        <p:nvSpPr>
          <p:cNvPr id="32824" name="Rectangle 56"/>
          <p:cNvSpPr>
            <a:spLocks noChangeArrowheads="1"/>
          </p:cNvSpPr>
          <p:nvPr/>
        </p:nvSpPr>
        <p:spPr bwMode="auto">
          <a:xfrm>
            <a:off x="4625975" y="6453188"/>
            <a:ext cx="460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ja-JP" altLang="en-US" sz="1600" b="1">
                <a:latin typeface="Arial"/>
              </a:rPr>
              <a:t>’</a:t>
            </a:r>
            <a:endParaRPr lang="en-US" sz="2400">
              <a:latin typeface="Times" charset="0"/>
            </a:endParaRP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592638" y="6423025"/>
            <a:ext cx="46037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ja-JP" altLang="en-US" sz="1600" b="1">
                <a:latin typeface="Arial"/>
              </a:rPr>
              <a:t>’</a:t>
            </a:r>
            <a:endParaRPr lang="en-US" sz="2400">
              <a:latin typeface="Times" charset="0"/>
            </a:endParaRP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4584700" y="6415088"/>
            <a:ext cx="460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ja-JP" altLang="en-US" sz="1600" b="1">
                <a:latin typeface="Arial"/>
              </a:rPr>
              <a:t>’</a:t>
            </a:r>
            <a:endParaRPr lang="en-US" sz="2400">
              <a:latin typeface="Times" charset="0"/>
            </a:endParaRPr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5999163" y="3543300"/>
            <a:ext cx="381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latin typeface="Comic Sans MS" charset="0"/>
              </a:rPr>
              <a:t> </a:t>
            </a:r>
            <a:endParaRPr lang="en-US" sz="2400">
              <a:latin typeface="Times" charset="0"/>
            </a:endParaRPr>
          </a:p>
        </p:txBody>
      </p:sp>
      <p:sp>
        <p:nvSpPr>
          <p:cNvPr id="32831" name="Rectangle 63"/>
          <p:cNvSpPr>
            <a:spLocks noChangeArrowheads="1"/>
          </p:cNvSpPr>
          <p:nvPr/>
        </p:nvSpPr>
        <p:spPr bwMode="auto">
          <a:xfrm>
            <a:off x="5337175" y="3551238"/>
            <a:ext cx="1047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Helvetica" charset="0"/>
              </a:rPr>
              <a:t>   </a:t>
            </a:r>
            <a:endParaRPr lang="en-US" sz="2400">
              <a:latin typeface="Times" charset="0"/>
            </a:endParaRPr>
          </a:p>
        </p:txBody>
      </p:sp>
      <p:sp>
        <p:nvSpPr>
          <p:cNvPr id="32835" name="Rectangle 67"/>
          <p:cNvSpPr>
            <a:spLocks noChangeArrowheads="1"/>
          </p:cNvSpPr>
          <p:nvPr/>
        </p:nvSpPr>
        <p:spPr bwMode="auto">
          <a:xfrm>
            <a:off x="5294313" y="3511550"/>
            <a:ext cx="104775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Helvetica" charset="0"/>
              </a:rPr>
              <a:t>   </a:t>
            </a:r>
            <a:endParaRPr lang="en-US" sz="2400">
              <a:latin typeface="Times" charset="0"/>
            </a:endParaRPr>
          </a:p>
        </p:txBody>
      </p:sp>
      <p:pic>
        <p:nvPicPr>
          <p:cNvPr id="32844" name="Picture 76" descr="Picture 2.tiff                                                 00013BC9BIG MAC                        B7C7A181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3" t="22478" r="32642" b="2364"/>
          <a:stretch>
            <a:fillRect/>
          </a:stretch>
        </p:blipFill>
        <p:spPr bwMode="auto">
          <a:xfrm>
            <a:off x="1404938" y="2201863"/>
            <a:ext cx="4322762" cy="606901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847" name="Text Box 79" descr="10%"/>
          <p:cNvSpPr txBox="1">
            <a:spLocks noChangeArrowheads="1"/>
          </p:cNvSpPr>
          <p:nvPr/>
        </p:nvSpPr>
        <p:spPr bwMode="auto">
          <a:xfrm>
            <a:off x="2593975" y="7186613"/>
            <a:ext cx="1160463" cy="588962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Limon S1" charset="0"/>
              </a:rPr>
              <a:t>yUda</a:t>
            </a:r>
            <a:endParaRPr lang="en-US" sz="1400" b="1">
              <a:latin typeface="Helvetica" charset="0"/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84188" y="4451350"/>
            <a:ext cx="2078037" cy="771525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r>
              <a:rPr lang="en-US" sz="3200" b="1">
                <a:latin typeface="Limon S1" charset="0"/>
              </a:rPr>
              <a:t>karqøgkat;</a:t>
            </a:r>
            <a:r>
              <a:rPr lang="en-US" sz="2400" b="1">
                <a:solidFill>
                  <a:srgbClr val="FFFF00"/>
                </a:solidFill>
                <a:latin typeface="Limon S1" charset="0"/>
              </a:rPr>
              <a:t> </a:t>
            </a:r>
            <a:r>
              <a:rPr lang="en-US" sz="1800" b="1">
                <a:latin typeface="Helvetica" charset="0"/>
              </a:rPr>
              <a:t>______________</a:t>
            </a: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4559300" y="2032000"/>
            <a:ext cx="1778000" cy="63500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Limon S1" charset="0"/>
              </a:rPr>
              <a:t>kaeBINwm</a:t>
            </a:r>
            <a:endParaRPr lang="en-US" sz="1400" b="1" i="1">
              <a:latin typeface="Helvetica" charset="0"/>
            </a:endParaRP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2455863" y="6583363"/>
            <a:ext cx="1624012" cy="63658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latin typeface="Limon S1" charset="0"/>
              </a:rPr>
              <a:t>eyrUsaLim</a:t>
            </a:r>
            <a:endParaRPr lang="en-US" sz="1400" b="1" i="1">
              <a:latin typeface="Helvetica" charset="0"/>
            </a:endParaRPr>
          </a:p>
        </p:txBody>
      </p:sp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5708650" y="4256088"/>
            <a:ext cx="1436688" cy="771525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r>
              <a:rPr lang="en-US" sz="3200" b="1">
                <a:latin typeface="Limon S1" charset="0"/>
              </a:rPr>
              <a:t>B½n§kic©enA</a:t>
            </a:r>
            <a:r>
              <a:rPr lang="en-US" sz="2400" b="1">
                <a:solidFill>
                  <a:srgbClr val="FFFF00"/>
                </a:solidFill>
                <a:latin typeface="Limon S1" charset="0"/>
              </a:rPr>
              <a:t> </a:t>
            </a:r>
            <a:r>
              <a:rPr lang="en-US" sz="1800" b="1">
                <a:latin typeface="Helvetica" charset="0"/>
              </a:rPr>
              <a:t>_________</a:t>
            </a:r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5313363" y="6049963"/>
            <a:ext cx="2230437" cy="771525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r>
              <a:rPr lang="en-US" sz="3200" b="1">
                <a:latin typeface="Limon S1" charset="0"/>
              </a:rPr>
              <a:t>B½n§kic©cugeRkaybg¥s;enA</a:t>
            </a:r>
            <a:r>
              <a:rPr lang="en-US" sz="1800" b="1">
                <a:latin typeface="Helvetica" charset="0"/>
              </a:rPr>
              <a:t> ____________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561975" y="6415088"/>
            <a:ext cx="1812925" cy="1260475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l"/>
            <a:r>
              <a:rPr lang="en-US" sz="3200" b="1">
                <a:latin typeface="Limon S1" charset="0"/>
              </a:rPr>
              <a:t>B½n§kic©dMbUgrbs;                        RBHGm©as;enA</a:t>
            </a:r>
            <a:r>
              <a:rPr lang="en-US" sz="2400" b="1">
                <a:solidFill>
                  <a:srgbClr val="FFFF00"/>
                </a:solidFill>
                <a:latin typeface="Limon S1" charset="0"/>
              </a:rPr>
              <a:t> </a:t>
            </a:r>
            <a:r>
              <a:rPr lang="en-US" sz="1800" b="1">
                <a:latin typeface="Helvetica" charset="0"/>
              </a:rPr>
              <a:t>____________</a:t>
            </a: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676275" y="1793875"/>
            <a:ext cx="2111375" cy="1258888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Limon S1" charset="0"/>
              </a:rPr>
              <a:t>B½n§kic©                GñkRsukkalIeLenA</a:t>
            </a:r>
          </a:p>
          <a:p>
            <a:r>
              <a:rPr lang="en-US" sz="1800" b="1">
                <a:latin typeface="Helvetica" charset="0"/>
              </a:rPr>
              <a:t>_____________</a:t>
            </a:r>
          </a:p>
        </p:txBody>
      </p:sp>
      <p:sp>
        <p:nvSpPr>
          <p:cNvPr id="32774" name="Freeform 6" descr="25%"/>
          <p:cNvSpPr>
            <a:spLocks/>
          </p:cNvSpPr>
          <p:nvPr/>
        </p:nvSpPr>
        <p:spPr bwMode="auto">
          <a:xfrm rot="-146905">
            <a:off x="3175000" y="3240088"/>
            <a:ext cx="1674813" cy="3000375"/>
          </a:xfrm>
          <a:custGeom>
            <a:avLst/>
            <a:gdLst>
              <a:gd name="T0" fmla="*/ 204 w 399"/>
              <a:gd name="T1" fmla="*/ 1 h 785"/>
              <a:gd name="T2" fmla="*/ 147 w 399"/>
              <a:gd name="T3" fmla="*/ 26 h 785"/>
              <a:gd name="T4" fmla="*/ 110 w 399"/>
              <a:gd name="T5" fmla="*/ 61 h 785"/>
              <a:gd name="T6" fmla="*/ 77 w 399"/>
              <a:gd name="T7" fmla="*/ 109 h 785"/>
              <a:gd name="T8" fmla="*/ 38 w 399"/>
              <a:gd name="T9" fmla="*/ 195 h 785"/>
              <a:gd name="T10" fmla="*/ 11 w 399"/>
              <a:gd name="T11" fmla="*/ 299 h 785"/>
              <a:gd name="T12" fmla="*/ 1 w 399"/>
              <a:gd name="T13" fmla="*/ 379 h 785"/>
              <a:gd name="T14" fmla="*/ 2 w 399"/>
              <a:gd name="T15" fmla="*/ 494 h 785"/>
              <a:gd name="T16" fmla="*/ 12 w 399"/>
              <a:gd name="T17" fmla="*/ 567 h 785"/>
              <a:gd name="T18" fmla="*/ 39 w 399"/>
              <a:gd name="T19" fmla="*/ 658 h 785"/>
              <a:gd name="T20" fmla="*/ 65 w 399"/>
              <a:gd name="T21" fmla="*/ 709 h 785"/>
              <a:gd name="T22" fmla="*/ 111 w 399"/>
              <a:gd name="T23" fmla="*/ 761 h 785"/>
              <a:gd name="T24" fmla="*/ 150 w 399"/>
              <a:gd name="T25" fmla="*/ 781 h 785"/>
              <a:gd name="T26" fmla="*/ 182 w 399"/>
              <a:gd name="T27" fmla="*/ 785 h 785"/>
              <a:gd name="T28" fmla="*/ 214 w 399"/>
              <a:gd name="T29" fmla="*/ 780 h 785"/>
              <a:gd name="T30" fmla="*/ 254 w 399"/>
              <a:gd name="T31" fmla="*/ 758 h 785"/>
              <a:gd name="T32" fmla="*/ 305 w 399"/>
              <a:gd name="T33" fmla="*/ 703 h 785"/>
              <a:gd name="T34" fmla="*/ 336 w 399"/>
              <a:gd name="T35" fmla="*/ 650 h 785"/>
              <a:gd name="T36" fmla="*/ 371 w 399"/>
              <a:gd name="T37" fmla="*/ 558 h 785"/>
              <a:gd name="T38" fmla="*/ 388 w 399"/>
              <a:gd name="T39" fmla="*/ 483 h 785"/>
              <a:gd name="T40" fmla="*/ 399 w 399"/>
              <a:gd name="T41" fmla="*/ 367 h 785"/>
              <a:gd name="T42" fmla="*/ 392 w 399"/>
              <a:gd name="T43" fmla="*/ 255 h 785"/>
              <a:gd name="T44" fmla="*/ 379 w 399"/>
              <a:gd name="T45" fmla="*/ 186 h 785"/>
              <a:gd name="T46" fmla="*/ 348 w 399"/>
              <a:gd name="T47" fmla="*/ 101 h 785"/>
              <a:gd name="T48" fmla="*/ 319 w 399"/>
              <a:gd name="T49" fmla="*/ 55 h 785"/>
              <a:gd name="T50" fmla="*/ 285 w 399"/>
              <a:gd name="T51" fmla="*/ 22 h 785"/>
              <a:gd name="T52" fmla="*/ 239 w 399"/>
              <a:gd name="T53" fmla="*/ 2 h 785"/>
              <a:gd name="T54" fmla="*/ 216 w 399"/>
              <a:gd name="T55" fmla="*/ 0 h 785"/>
              <a:gd name="T56" fmla="*/ 243 w 399"/>
              <a:gd name="T57" fmla="*/ 19 h 785"/>
              <a:gd name="T58" fmla="*/ 292 w 399"/>
              <a:gd name="T59" fmla="*/ 49 h 785"/>
              <a:gd name="T60" fmla="*/ 333 w 399"/>
              <a:gd name="T61" fmla="*/ 107 h 785"/>
              <a:gd name="T62" fmla="*/ 364 w 399"/>
              <a:gd name="T63" fmla="*/ 192 h 785"/>
              <a:gd name="T64" fmla="*/ 380 w 399"/>
              <a:gd name="T65" fmla="*/ 291 h 785"/>
              <a:gd name="T66" fmla="*/ 381 w 399"/>
              <a:gd name="T67" fmla="*/ 406 h 785"/>
              <a:gd name="T68" fmla="*/ 365 w 399"/>
              <a:gd name="T69" fmla="*/ 517 h 785"/>
              <a:gd name="T70" fmla="*/ 334 w 399"/>
              <a:gd name="T71" fmla="*/ 616 h 785"/>
              <a:gd name="T72" fmla="*/ 292 w 399"/>
              <a:gd name="T73" fmla="*/ 695 h 785"/>
              <a:gd name="T74" fmla="*/ 261 w 399"/>
              <a:gd name="T75" fmla="*/ 732 h 785"/>
              <a:gd name="T76" fmla="*/ 208 w 399"/>
              <a:gd name="T77" fmla="*/ 765 h 785"/>
              <a:gd name="T78" fmla="*/ 172 w 399"/>
              <a:gd name="T79" fmla="*/ 769 h 785"/>
              <a:gd name="T80" fmla="*/ 138 w 399"/>
              <a:gd name="T81" fmla="*/ 759 h 785"/>
              <a:gd name="T82" fmla="*/ 91 w 399"/>
              <a:gd name="T83" fmla="*/ 719 h 785"/>
              <a:gd name="T84" fmla="*/ 54 w 399"/>
              <a:gd name="T85" fmla="*/ 652 h 785"/>
              <a:gd name="T86" fmla="*/ 27 w 399"/>
              <a:gd name="T87" fmla="*/ 561 h 785"/>
              <a:gd name="T88" fmla="*/ 16 w 399"/>
              <a:gd name="T89" fmla="*/ 457 h 785"/>
              <a:gd name="T90" fmla="*/ 21 w 399"/>
              <a:gd name="T91" fmla="*/ 340 h 785"/>
              <a:gd name="T92" fmla="*/ 42 w 399"/>
              <a:gd name="T93" fmla="*/ 234 h 785"/>
              <a:gd name="T94" fmla="*/ 77 w 399"/>
              <a:gd name="T95" fmla="*/ 141 h 785"/>
              <a:gd name="T96" fmla="*/ 107 w 399"/>
              <a:gd name="T97" fmla="*/ 91 h 785"/>
              <a:gd name="T98" fmla="*/ 154 w 399"/>
              <a:gd name="T99" fmla="*/ 41 h 785"/>
              <a:gd name="T100" fmla="*/ 208 w 399"/>
              <a:gd name="T101" fmla="*/ 17 h 785"/>
              <a:gd name="T102" fmla="*/ 216 w 399"/>
              <a:gd name="T103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9" h="785">
                <a:moveTo>
                  <a:pt x="216" y="0"/>
                </a:moveTo>
                <a:lnTo>
                  <a:pt x="207" y="1"/>
                </a:lnTo>
                <a:lnTo>
                  <a:pt x="204" y="1"/>
                </a:lnTo>
                <a:lnTo>
                  <a:pt x="184" y="6"/>
                </a:lnTo>
                <a:lnTo>
                  <a:pt x="166" y="14"/>
                </a:lnTo>
                <a:lnTo>
                  <a:pt x="147" y="26"/>
                </a:lnTo>
                <a:lnTo>
                  <a:pt x="145" y="28"/>
                </a:lnTo>
                <a:lnTo>
                  <a:pt x="127" y="43"/>
                </a:lnTo>
                <a:lnTo>
                  <a:pt x="110" y="61"/>
                </a:lnTo>
                <a:lnTo>
                  <a:pt x="94" y="82"/>
                </a:lnTo>
                <a:lnTo>
                  <a:pt x="92" y="85"/>
                </a:lnTo>
                <a:lnTo>
                  <a:pt x="77" y="109"/>
                </a:lnTo>
                <a:lnTo>
                  <a:pt x="62" y="135"/>
                </a:lnTo>
                <a:lnTo>
                  <a:pt x="49" y="164"/>
                </a:lnTo>
                <a:lnTo>
                  <a:pt x="38" y="195"/>
                </a:lnTo>
                <a:lnTo>
                  <a:pt x="27" y="228"/>
                </a:lnTo>
                <a:lnTo>
                  <a:pt x="18" y="263"/>
                </a:lnTo>
                <a:lnTo>
                  <a:pt x="11" y="299"/>
                </a:lnTo>
                <a:lnTo>
                  <a:pt x="11" y="302"/>
                </a:lnTo>
                <a:lnTo>
                  <a:pt x="5" y="340"/>
                </a:lnTo>
                <a:lnTo>
                  <a:pt x="1" y="379"/>
                </a:lnTo>
                <a:lnTo>
                  <a:pt x="0" y="419"/>
                </a:lnTo>
                <a:lnTo>
                  <a:pt x="0" y="457"/>
                </a:lnTo>
                <a:lnTo>
                  <a:pt x="2" y="494"/>
                </a:lnTo>
                <a:lnTo>
                  <a:pt x="6" y="530"/>
                </a:lnTo>
                <a:lnTo>
                  <a:pt x="12" y="564"/>
                </a:lnTo>
                <a:lnTo>
                  <a:pt x="12" y="567"/>
                </a:lnTo>
                <a:lnTo>
                  <a:pt x="20" y="599"/>
                </a:lnTo>
                <a:lnTo>
                  <a:pt x="28" y="630"/>
                </a:lnTo>
                <a:lnTo>
                  <a:pt x="39" y="658"/>
                </a:lnTo>
                <a:lnTo>
                  <a:pt x="50" y="684"/>
                </a:lnTo>
                <a:lnTo>
                  <a:pt x="63" y="707"/>
                </a:lnTo>
                <a:lnTo>
                  <a:pt x="65" y="709"/>
                </a:lnTo>
                <a:lnTo>
                  <a:pt x="79" y="730"/>
                </a:lnTo>
                <a:lnTo>
                  <a:pt x="95" y="747"/>
                </a:lnTo>
                <a:lnTo>
                  <a:pt x="111" y="761"/>
                </a:lnTo>
                <a:lnTo>
                  <a:pt x="114" y="763"/>
                </a:lnTo>
                <a:lnTo>
                  <a:pt x="132" y="774"/>
                </a:lnTo>
                <a:lnTo>
                  <a:pt x="150" y="781"/>
                </a:lnTo>
                <a:lnTo>
                  <a:pt x="153" y="782"/>
                </a:lnTo>
                <a:lnTo>
                  <a:pt x="172" y="785"/>
                </a:lnTo>
                <a:lnTo>
                  <a:pt x="182" y="785"/>
                </a:lnTo>
                <a:lnTo>
                  <a:pt x="192" y="785"/>
                </a:lnTo>
                <a:lnTo>
                  <a:pt x="195" y="784"/>
                </a:lnTo>
                <a:lnTo>
                  <a:pt x="214" y="780"/>
                </a:lnTo>
                <a:lnTo>
                  <a:pt x="233" y="771"/>
                </a:lnTo>
                <a:lnTo>
                  <a:pt x="251" y="760"/>
                </a:lnTo>
                <a:lnTo>
                  <a:pt x="254" y="758"/>
                </a:lnTo>
                <a:lnTo>
                  <a:pt x="272" y="743"/>
                </a:lnTo>
                <a:lnTo>
                  <a:pt x="289" y="724"/>
                </a:lnTo>
                <a:lnTo>
                  <a:pt x="305" y="703"/>
                </a:lnTo>
                <a:lnTo>
                  <a:pt x="307" y="701"/>
                </a:lnTo>
                <a:lnTo>
                  <a:pt x="322" y="677"/>
                </a:lnTo>
                <a:lnTo>
                  <a:pt x="336" y="650"/>
                </a:lnTo>
                <a:lnTo>
                  <a:pt x="349" y="622"/>
                </a:lnTo>
                <a:lnTo>
                  <a:pt x="361" y="591"/>
                </a:lnTo>
                <a:lnTo>
                  <a:pt x="371" y="558"/>
                </a:lnTo>
                <a:lnTo>
                  <a:pt x="380" y="523"/>
                </a:lnTo>
                <a:lnTo>
                  <a:pt x="387" y="486"/>
                </a:lnTo>
                <a:lnTo>
                  <a:pt x="388" y="483"/>
                </a:lnTo>
                <a:lnTo>
                  <a:pt x="394" y="445"/>
                </a:lnTo>
                <a:lnTo>
                  <a:pt x="397" y="406"/>
                </a:lnTo>
                <a:lnTo>
                  <a:pt x="399" y="367"/>
                </a:lnTo>
                <a:lnTo>
                  <a:pt x="399" y="328"/>
                </a:lnTo>
                <a:lnTo>
                  <a:pt x="396" y="291"/>
                </a:lnTo>
                <a:lnTo>
                  <a:pt x="392" y="255"/>
                </a:lnTo>
                <a:lnTo>
                  <a:pt x="387" y="221"/>
                </a:lnTo>
                <a:lnTo>
                  <a:pt x="386" y="218"/>
                </a:lnTo>
                <a:lnTo>
                  <a:pt x="379" y="186"/>
                </a:lnTo>
                <a:lnTo>
                  <a:pt x="370" y="155"/>
                </a:lnTo>
                <a:lnTo>
                  <a:pt x="360" y="127"/>
                </a:lnTo>
                <a:lnTo>
                  <a:pt x="348" y="101"/>
                </a:lnTo>
                <a:lnTo>
                  <a:pt x="335" y="78"/>
                </a:lnTo>
                <a:lnTo>
                  <a:pt x="334" y="76"/>
                </a:lnTo>
                <a:lnTo>
                  <a:pt x="319" y="55"/>
                </a:lnTo>
                <a:lnTo>
                  <a:pt x="304" y="38"/>
                </a:lnTo>
                <a:lnTo>
                  <a:pt x="288" y="24"/>
                </a:lnTo>
                <a:lnTo>
                  <a:pt x="285" y="22"/>
                </a:lnTo>
                <a:lnTo>
                  <a:pt x="267" y="11"/>
                </a:lnTo>
                <a:lnTo>
                  <a:pt x="249" y="4"/>
                </a:lnTo>
                <a:lnTo>
                  <a:pt x="239" y="2"/>
                </a:lnTo>
                <a:lnTo>
                  <a:pt x="236" y="1"/>
                </a:lnTo>
                <a:lnTo>
                  <a:pt x="226" y="0"/>
                </a:lnTo>
                <a:lnTo>
                  <a:pt x="216" y="0"/>
                </a:lnTo>
                <a:lnTo>
                  <a:pt x="226" y="16"/>
                </a:lnTo>
                <a:lnTo>
                  <a:pt x="234" y="17"/>
                </a:lnTo>
                <a:lnTo>
                  <a:pt x="243" y="19"/>
                </a:lnTo>
                <a:lnTo>
                  <a:pt x="261" y="26"/>
                </a:lnTo>
                <a:lnTo>
                  <a:pt x="276" y="35"/>
                </a:lnTo>
                <a:lnTo>
                  <a:pt x="292" y="49"/>
                </a:lnTo>
                <a:lnTo>
                  <a:pt x="307" y="66"/>
                </a:lnTo>
                <a:lnTo>
                  <a:pt x="321" y="86"/>
                </a:lnTo>
                <a:lnTo>
                  <a:pt x="333" y="107"/>
                </a:lnTo>
                <a:lnTo>
                  <a:pt x="345" y="133"/>
                </a:lnTo>
                <a:lnTo>
                  <a:pt x="355" y="161"/>
                </a:lnTo>
                <a:lnTo>
                  <a:pt x="364" y="192"/>
                </a:lnTo>
                <a:lnTo>
                  <a:pt x="371" y="224"/>
                </a:lnTo>
                <a:lnTo>
                  <a:pt x="376" y="255"/>
                </a:lnTo>
                <a:lnTo>
                  <a:pt x="380" y="291"/>
                </a:lnTo>
                <a:lnTo>
                  <a:pt x="383" y="328"/>
                </a:lnTo>
                <a:lnTo>
                  <a:pt x="383" y="367"/>
                </a:lnTo>
                <a:lnTo>
                  <a:pt x="381" y="406"/>
                </a:lnTo>
                <a:lnTo>
                  <a:pt x="378" y="445"/>
                </a:lnTo>
                <a:lnTo>
                  <a:pt x="372" y="481"/>
                </a:lnTo>
                <a:lnTo>
                  <a:pt x="365" y="517"/>
                </a:lnTo>
                <a:lnTo>
                  <a:pt x="356" y="552"/>
                </a:lnTo>
                <a:lnTo>
                  <a:pt x="346" y="585"/>
                </a:lnTo>
                <a:lnTo>
                  <a:pt x="334" y="616"/>
                </a:lnTo>
                <a:lnTo>
                  <a:pt x="321" y="644"/>
                </a:lnTo>
                <a:lnTo>
                  <a:pt x="307" y="671"/>
                </a:lnTo>
                <a:lnTo>
                  <a:pt x="292" y="695"/>
                </a:lnTo>
                <a:lnTo>
                  <a:pt x="292" y="695"/>
                </a:lnTo>
                <a:lnTo>
                  <a:pt x="278" y="713"/>
                </a:lnTo>
                <a:lnTo>
                  <a:pt x="261" y="732"/>
                </a:lnTo>
                <a:lnTo>
                  <a:pt x="245" y="745"/>
                </a:lnTo>
                <a:lnTo>
                  <a:pt x="227" y="756"/>
                </a:lnTo>
                <a:lnTo>
                  <a:pt x="208" y="765"/>
                </a:lnTo>
                <a:lnTo>
                  <a:pt x="190" y="769"/>
                </a:lnTo>
                <a:lnTo>
                  <a:pt x="182" y="769"/>
                </a:lnTo>
                <a:lnTo>
                  <a:pt x="172" y="769"/>
                </a:lnTo>
                <a:lnTo>
                  <a:pt x="156" y="766"/>
                </a:lnTo>
                <a:lnTo>
                  <a:pt x="156" y="766"/>
                </a:lnTo>
                <a:lnTo>
                  <a:pt x="138" y="759"/>
                </a:lnTo>
                <a:lnTo>
                  <a:pt x="122" y="750"/>
                </a:lnTo>
                <a:lnTo>
                  <a:pt x="107" y="736"/>
                </a:lnTo>
                <a:lnTo>
                  <a:pt x="91" y="719"/>
                </a:lnTo>
                <a:lnTo>
                  <a:pt x="77" y="699"/>
                </a:lnTo>
                <a:lnTo>
                  <a:pt x="65" y="678"/>
                </a:lnTo>
                <a:lnTo>
                  <a:pt x="54" y="652"/>
                </a:lnTo>
                <a:lnTo>
                  <a:pt x="43" y="624"/>
                </a:lnTo>
                <a:lnTo>
                  <a:pt x="35" y="593"/>
                </a:lnTo>
                <a:lnTo>
                  <a:pt x="27" y="561"/>
                </a:lnTo>
                <a:lnTo>
                  <a:pt x="22" y="530"/>
                </a:lnTo>
                <a:lnTo>
                  <a:pt x="18" y="494"/>
                </a:lnTo>
                <a:lnTo>
                  <a:pt x="16" y="457"/>
                </a:lnTo>
                <a:lnTo>
                  <a:pt x="16" y="419"/>
                </a:lnTo>
                <a:lnTo>
                  <a:pt x="17" y="379"/>
                </a:lnTo>
                <a:lnTo>
                  <a:pt x="21" y="340"/>
                </a:lnTo>
                <a:lnTo>
                  <a:pt x="26" y="304"/>
                </a:lnTo>
                <a:lnTo>
                  <a:pt x="33" y="269"/>
                </a:lnTo>
                <a:lnTo>
                  <a:pt x="42" y="234"/>
                </a:lnTo>
                <a:lnTo>
                  <a:pt x="53" y="201"/>
                </a:lnTo>
                <a:lnTo>
                  <a:pt x="64" y="170"/>
                </a:lnTo>
                <a:lnTo>
                  <a:pt x="77" y="141"/>
                </a:lnTo>
                <a:lnTo>
                  <a:pt x="92" y="115"/>
                </a:lnTo>
                <a:lnTo>
                  <a:pt x="107" y="91"/>
                </a:lnTo>
                <a:lnTo>
                  <a:pt x="107" y="91"/>
                </a:lnTo>
                <a:lnTo>
                  <a:pt x="121" y="72"/>
                </a:lnTo>
                <a:lnTo>
                  <a:pt x="138" y="54"/>
                </a:lnTo>
                <a:lnTo>
                  <a:pt x="154" y="41"/>
                </a:lnTo>
                <a:lnTo>
                  <a:pt x="172" y="29"/>
                </a:lnTo>
                <a:lnTo>
                  <a:pt x="190" y="21"/>
                </a:lnTo>
                <a:lnTo>
                  <a:pt x="208" y="17"/>
                </a:lnTo>
                <a:lnTo>
                  <a:pt x="216" y="16"/>
                </a:lnTo>
                <a:lnTo>
                  <a:pt x="226" y="16"/>
                </a:lnTo>
                <a:lnTo>
                  <a:pt x="216" y="0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rgbClr val="FFFFFF"/>
            </a:bgClr>
          </a:pattFill>
          <a:ln w="3175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5" name="Group 7" descr="25%"/>
          <p:cNvGrpSpPr>
            <a:grpSpLocks/>
          </p:cNvGrpSpPr>
          <p:nvPr/>
        </p:nvGrpSpPr>
        <p:grpSpPr bwMode="auto">
          <a:xfrm rot="-146905">
            <a:off x="4610100" y="3197225"/>
            <a:ext cx="617538" cy="409575"/>
            <a:chOff x="2475" y="2500"/>
            <a:chExt cx="147" cy="107"/>
          </a:xfrm>
        </p:grpSpPr>
        <p:sp>
          <p:nvSpPr>
            <p:cNvPr id="32776" name="Freeform 8" descr="25%"/>
            <p:cNvSpPr>
              <a:spLocks/>
            </p:cNvSpPr>
            <p:nvPr/>
          </p:nvSpPr>
          <p:spPr bwMode="auto">
            <a:xfrm>
              <a:off x="2475" y="2529"/>
              <a:ext cx="101" cy="78"/>
            </a:xfrm>
            <a:custGeom>
              <a:avLst/>
              <a:gdLst>
                <a:gd name="T0" fmla="*/ 0 w 101"/>
                <a:gd name="T1" fmla="*/ 65 h 78"/>
                <a:gd name="T2" fmla="*/ 9 w 101"/>
                <a:gd name="T3" fmla="*/ 78 h 78"/>
                <a:gd name="T4" fmla="*/ 101 w 101"/>
                <a:gd name="T5" fmla="*/ 13 h 78"/>
                <a:gd name="T6" fmla="*/ 92 w 101"/>
                <a:gd name="T7" fmla="*/ 0 h 78"/>
                <a:gd name="T8" fmla="*/ 0 w 101"/>
                <a:gd name="T9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8">
                  <a:moveTo>
                    <a:pt x="0" y="65"/>
                  </a:moveTo>
                  <a:lnTo>
                    <a:pt x="9" y="78"/>
                  </a:lnTo>
                  <a:lnTo>
                    <a:pt x="101" y="13"/>
                  </a:lnTo>
                  <a:lnTo>
                    <a:pt x="92" y="0"/>
                  </a:lnTo>
                  <a:lnTo>
                    <a:pt x="0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77" name="Freeform 9" descr="25%"/>
            <p:cNvSpPr>
              <a:spLocks/>
            </p:cNvSpPr>
            <p:nvPr/>
          </p:nvSpPr>
          <p:spPr bwMode="auto">
            <a:xfrm>
              <a:off x="2552" y="2500"/>
              <a:ext cx="70" cy="63"/>
            </a:xfrm>
            <a:custGeom>
              <a:avLst/>
              <a:gdLst>
                <a:gd name="T0" fmla="*/ 37 w 70"/>
                <a:gd name="T1" fmla="*/ 63 h 63"/>
                <a:gd name="T2" fmla="*/ 70 w 70"/>
                <a:gd name="T3" fmla="*/ 0 h 63"/>
                <a:gd name="T4" fmla="*/ 0 w 70"/>
                <a:gd name="T5" fmla="*/ 11 h 63"/>
                <a:gd name="T6" fmla="*/ 37 w 70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3">
                  <a:moveTo>
                    <a:pt x="37" y="63"/>
                  </a:moveTo>
                  <a:lnTo>
                    <a:pt x="70" y="0"/>
                  </a:lnTo>
                  <a:lnTo>
                    <a:pt x="0" y="11"/>
                  </a:lnTo>
                  <a:lnTo>
                    <a:pt x="37" y="63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8" name="Group 10" descr="25%"/>
          <p:cNvGrpSpPr>
            <a:grpSpLocks/>
          </p:cNvGrpSpPr>
          <p:nvPr/>
        </p:nvGrpSpPr>
        <p:grpSpPr bwMode="auto">
          <a:xfrm rot="-146905">
            <a:off x="3875088" y="2322513"/>
            <a:ext cx="265112" cy="912812"/>
            <a:chOff x="2302" y="2232"/>
            <a:chExt cx="63" cy="238"/>
          </a:xfrm>
        </p:grpSpPr>
        <p:sp>
          <p:nvSpPr>
            <p:cNvPr id="32779" name="Freeform 11" descr="25%"/>
            <p:cNvSpPr>
              <a:spLocks/>
            </p:cNvSpPr>
            <p:nvPr/>
          </p:nvSpPr>
          <p:spPr bwMode="auto">
            <a:xfrm>
              <a:off x="2324" y="2296"/>
              <a:ext cx="17" cy="174"/>
            </a:xfrm>
            <a:custGeom>
              <a:avLst/>
              <a:gdLst>
                <a:gd name="T0" fmla="*/ 0 w 17"/>
                <a:gd name="T1" fmla="*/ 174 h 174"/>
                <a:gd name="T2" fmla="*/ 16 w 17"/>
                <a:gd name="T3" fmla="*/ 174 h 174"/>
                <a:gd name="T4" fmla="*/ 17 w 17"/>
                <a:gd name="T5" fmla="*/ 0 h 174"/>
                <a:gd name="T6" fmla="*/ 1 w 17"/>
                <a:gd name="T7" fmla="*/ 0 h 174"/>
                <a:gd name="T8" fmla="*/ 0 w 1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4">
                  <a:moveTo>
                    <a:pt x="0" y="174"/>
                  </a:moveTo>
                  <a:lnTo>
                    <a:pt x="16" y="174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174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Freeform 12" descr="25%"/>
            <p:cNvSpPr>
              <a:spLocks/>
            </p:cNvSpPr>
            <p:nvPr/>
          </p:nvSpPr>
          <p:spPr bwMode="auto">
            <a:xfrm>
              <a:off x="2302" y="2232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2 w 63"/>
                <a:gd name="T3" fmla="*/ 0 h 65"/>
                <a:gd name="T4" fmla="*/ 0 w 63"/>
                <a:gd name="T5" fmla="*/ 64 h 65"/>
                <a:gd name="T6" fmla="*/ 63 w 63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5">
                  <a:moveTo>
                    <a:pt x="63" y="65"/>
                  </a:moveTo>
                  <a:lnTo>
                    <a:pt x="32" y="0"/>
                  </a:lnTo>
                  <a:lnTo>
                    <a:pt x="0" y="64"/>
                  </a:lnTo>
                  <a:lnTo>
                    <a:pt x="63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4" name="Group 16" descr="25%"/>
          <p:cNvGrpSpPr>
            <a:grpSpLocks/>
          </p:cNvGrpSpPr>
          <p:nvPr/>
        </p:nvGrpSpPr>
        <p:grpSpPr bwMode="auto">
          <a:xfrm rot="-146905">
            <a:off x="3394075" y="2779713"/>
            <a:ext cx="336550" cy="650875"/>
            <a:chOff x="2184" y="2346"/>
            <a:chExt cx="80" cy="171"/>
          </a:xfrm>
        </p:grpSpPr>
        <p:sp>
          <p:nvSpPr>
            <p:cNvPr id="32785" name="Freeform 17" descr="25%"/>
            <p:cNvSpPr>
              <a:spLocks/>
            </p:cNvSpPr>
            <p:nvPr/>
          </p:nvSpPr>
          <p:spPr bwMode="auto">
            <a:xfrm>
              <a:off x="2206" y="2402"/>
              <a:ext cx="58" cy="115"/>
            </a:xfrm>
            <a:custGeom>
              <a:avLst/>
              <a:gdLst>
                <a:gd name="T0" fmla="*/ 43 w 58"/>
                <a:gd name="T1" fmla="*/ 115 h 115"/>
                <a:gd name="T2" fmla="*/ 58 w 58"/>
                <a:gd name="T3" fmla="*/ 109 h 115"/>
                <a:gd name="T4" fmla="*/ 15 w 58"/>
                <a:gd name="T5" fmla="*/ 0 h 115"/>
                <a:gd name="T6" fmla="*/ 0 w 58"/>
                <a:gd name="T7" fmla="*/ 6 h 115"/>
                <a:gd name="T8" fmla="*/ 43 w 58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5">
                  <a:moveTo>
                    <a:pt x="43" y="115"/>
                  </a:moveTo>
                  <a:lnTo>
                    <a:pt x="58" y="109"/>
                  </a:lnTo>
                  <a:lnTo>
                    <a:pt x="15" y="0"/>
                  </a:lnTo>
                  <a:lnTo>
                    <a:pt x="0" y="6"/>
                  </a:lnTo>
                  <a:lnTo>
                    <a:pt x="43" y="11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8" descr="25%"/>
            <p:cNvSpPr>
              <a:spLocks/>
            </p:cNvSpPr>
            <p:nvPr/>
          </p:nvSpPr>
          <p:spPr bwMode="auto">
            <a:xfrm>
              <a:off x="2184" y="2346"/>
              <a:ext cx="59" cy="72"/>
            </a:xfrm>
            <a:custGeom>
              <a:avLst/>
              <a:gdLst>
                <a:gd name="T0" fmla="*/ 59 w 59"/>
                <a:gd name="T1" fmla="*/ 49 h 72"/>
                <a:gd name="T2" fmla="*/ 6 w 59"/>
                <a:gd name="T3" fmla="*/ 0 h 72"/>
                <a:gd name="T4" fmla="*/ 0 w 59"/>
                <a:gd name="T5" fmla="*/ 72 h 72"/>
                <a:gd name="T6" fmla="*/ 59 w 59"/>
                <a:gd name="T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2">
                  <a:moveTo>
                    <a:pt x="59" y="49"/>
                  </a:moveTo>
                  <a:lnTo>
                    <a:pt x="6" y="0"/>
                  </a:lnTo>
                  <a:lnTo>
                    <a:pt x="0" y="72"/>
                  </a:lnTo>
                  <a:lnTo>
                    <a:pt x="59" y="49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87" name="Group 19" descr="25%"/>
          <p:cNvGrpSpPr>
            <a:grpSpLocks/>
          </p:cNvGrpSpPr>
          <p:nvPr/>
        </p:nvGrpSpPr>
        <p:grpSpPr bwMode="auto">
          <a:xfrm rot="-146905">
            <a:off x="3090863" y="3287713"/>
            <a:ext cx="469900" cy="390525"/>
            <a:chOff x="2108" y="2476"/>
            <a:chExt cx="112" cy="102"/>
          </a:xfrm>
        </p:grpSpPr>
        <p:sp>
          <p:nvSpPr>
            <p:cNvPr id="32788" name="Freeform 20" descr="25%"/>
            <p:cNvSpPr>
              <a:spLocks/>
            </p:cNvSpPr>
            <p:nvPr/>
          </p:nvSpPr>
          <p:spPr bwMode="auto">
            <a:xfrm>
              <a:off x="2149" y="2512"/>
              <a:ext cx="71" cy="66"/>
            </a:xfrm>
            <a:custGeom>
              <a:avLst/>
              <a:gdLst>
                <a:gd name="T0" fmla="*/ 60 w 71"/>
                <a:gd name="T1" fmla="*/ 66 h 66"/>
                <a:gd name="T2" fmla="*/ 71 w 71"/>
                <a:gd name="T3" fmla="*/ 54 h 66"/>
                <a:gd name="T4" fmla="*/ 11 w 71"/>
                <a:gd name="T5" fmla="*/ 0 h 66"/>
                <a:gd name="T6" fmla="*/ 0 w 71"/>
                <a:gd name="T7" fmla="*/ 12 h 66"/>
                <a:gd name="T8" fmla="*/ 60 w 71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6">
                  <a:moveTo>
                    <a:pt x="60" y="66"/>
                  </a:moveTo>
                  <a:lnTo>
                    <a:pt x="71" y="54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60" y="66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21" descr="25%"/>
            <p:cNvSpPr>
              <a:spLocks/>
            </p:cNvSpPr>
            <p:nvPr/>
          </p:nvSpPr>
          <p:spPr bwMode="auto">
            <a:xfrm>
              <a:off x="2108" y="2476"/>
              <a:ext cx="69" cy="67"/>
            </a:xfrm>
            <a:custGeom>
              <a:avLst/>
              <a:gdLst>
                <a:gd name="T0" fmla="*/ 69 w 69"/>
                <a:gd name="T1" fmla="*/ 20 h 67"/>
                <a:gd name="T2" fmla="*/ 0 w 69"/>
                <a:gd name="T3" fmla="*/ 0 h 67"/>
                <a:gd name="T4" fmla="*/ 26 w 69"/>
                <a:gd name="T5" fmla="*/ 67 h 67"/>
                <a:gd name="T6" fmla="*/ 69 w 69"/>
                <a:gd name="T7" fmla="*/ 2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69" y="20"/>
                  </a:moveTo>
                  <a:lnTo>
                    <a:pt x="0" y="0"/>
                  </a:lnTo>
                  <a:lnTo>
                    <a:pt x="26" y="67"/>
                  </a:lnTo>
                  <a:lnTo>
                    <a:pt x="69" y="2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0" name="Group 22" descr="25%"/>
          <p:cNvGrpSpPr>
            <a:grpSpLocks/>
          </p:cNvGrpSpPr>
          <p:nvPr/>
        </p:nvGrpSpPr>
        <p:grpSpPr bwMode="auto">
          <a:xfrm rot="-146905">
            <a:off x="3694113" y="3465513"/>
            <a:ext cx="273050" cy="2690812"/>
            <a:chOff x="2238" y="2528"/>
            <a:chExt cx="65" cy="704"/>
          </a:xfrm>
        </p:grpSpPr>
        <p:sp>
          <p:nvSpPr>
            <p:cNvPr id="32791" name="Freeform 23" descr="25%"/>
            <p:cNvSpPr>
              <a:spLocks/>
            </p:cNvSpPr>
            <p:nvPr/>
          </p:nvSpPr>
          <p:spPr bwMode="auto">
            <a:xfrm>
              <a:off x="2258" y="2528"/>
              <a:ext cx="20" cy="641"/>
            </a:xfrm>
            <a:custGeom>
              <a:avLst/>
              <a:gdLst>
                <a:gd name="T0" fmla="*/ 16 w 20"/>
                <a:gd name="T1" fmla="*/ 0 h 641"/>
                <a:gd name="T2" fmla="*/ 0 w 20"/>
                <a:gd name="T3" fmla="*/ 0 h 641"/>
                <a:gd name="T4" fmla="*/ 4 w 20"/>
                <a:gd name="T5" fmla="*/ 641 h 641"/>
                <a:gd name="T6" fmla="*/ 20 w 20"/>
                <a:gd name="T7" fmla="*/ 641 h 641"/>
                <a:gd name="T8" fmla="*/ 16 w 20"/>
                <a:gd name="T9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41">
                  <a:moveTo>
                    <a:pt x="16" y="0"/>
                  </a:moveTo>
                  <a:lnTo>
                    <a:pt x="0" y="0"/>
                  </a:lnTo>
                  <a:lnTo>
                    <a:pt x="4" y="641"/>
                  </a:lnTo>
                  <a:lnTo>
                    <a:pt x="20" y="641"/>
                  </a:lnTo>
                  <a:lnTo>
                    <a:pt x="16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24" descr="25%"/>
            <p:cNvSpPr>
              <a:spLocks/>
            </p:cNvSpPr>
            <p:nvPr/>
          </p:nvSpPr>
          <p:spPr bwMode="auto">
            <a:xfrm>
              <a:off x="2238" y="3168"/>
              <a:ext cx="65" cy="64"/>
            </a:xfrm>
            <a:custGeom>
              <a:avLst/>
              <a:gdLst>
                <a:gd name="T0" fmla="*/ 0 w 65"/>
                <a:gd name="T1" fmla="*/ 0 h 64"/>
                <a:gd name="T2" fmla="*/ 32 w 65"/>
                <a:gd name="T3" fmla="*/ 64 h 64"/>
                <a:gd name="T4" fmla="*/ 65 w 65"/>
                <a:gd name="T5" fmla="*/ 0 h 64"/>
                <a:gd name="T6" fmla="*/ 0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0" y="0"/>
                  </a:moveTo>
                  <a:lnTo>
                    <a:pt x="32" y="6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3" name="Group 25" descr="25%"/>
          <p:cNvGrpSpPr>
            <a:grpSpLocks/>
          </p:cNvGrpSpPr>
          <p:nvPr/>
        </p:nvGrpSpPr>
        <p:grpSpPr bwMode="auto">
          <a:xfrm rot="-146905">
            <a:off x="3873500" y="3525838"/>
            <a:ext cx="241300" cy="2592387"/>
            <a:chOff x="2281" y="2490"/>
            <a:chExt cx="63" cy="734"/>
          </a:xfrm>
        </p:grpSpPr>
        <p:sp>
          <p:nvSpPr>
            <p:cNvPr id="32794" name="Freeform 26" descr="25%"/>
            <p:cNvSpPr>
              <a:spLocks/>
            </p:cNvSpPr>
            <p:nvPr/>
          </p:nvSpPr>
          <p:spPr bwMode="auto">
            <a:xfrm>
              <a:off x="2304" y="2490"/>
              <a:ext cx="34" cy="670"/>
            </a:xfrm>
            <a:custGeom>
              <a:avLst/>
              <a:gdLst>
                <a:gd name="T0" fmla="*/ 34 w 34"/>
                <a:gd name="T1" fmla="*/ 0 h 670"/>
                <a:gd name="T2" fmla="*/ 18 w 34"/>
                <a:gd name="T3" fmla="*/ 0 h 670"/>
                <a:gd name="T4" fmla="*/ 0 w 34"/>
                <a:gd name="T5" fmla="*/ 670 h 670"/>
                <a:gd name="T6" fmla="*/ 16 w 34"/>
                <a:gd name="T7" fmla="*/ 670 h 670"/>
                <a:gd name="T8" fmla="*/ 34 w 34"/>
                <a:gd name="T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70">
                  <a:moveTo>
                    <a:pt x="34" y="0"/>
                  </a:moveTo>
                  <a:lnTo>
                    <a:pt x="18" y="0"/>
                  </a:lnTo>
                  <a:lnTo>
                    <a:pt x="0" y="670"/>
                  </a:lnTo>
                  <a:lnTo>
                    <a:pt x="16" y="670"/>
                  </a:lnTo>
                  <a:lnTo>
                    <a:pt x="34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27" descr="25%"/>
            <p:cNvSpPr>
              <a:spLocks/>
            </p:cNvSpPr>
            <p:nvPr/>
          </p:nvSpPr>
          <p:spPr bwMode="auto">
            <a:xfrm>
              <a:off x="2281" y="3160"/>
              <a:ext cx="63" cy="64"/>
            </a:xfrm>
            <a:custGeom>
              <a:avLst/>
              <a:gdLst>
                <a:gd name="T0" fmla="*/ 0 w 63"/>
                <a:gd name="T1" fmla="*/ 0 h 64"/>
                <a:gd name="T2" fmla="*/ 29 w 63"/>
                <a:gd name="T3" fmla="*/ 64 h 64"/>
                <a:gd name="T4" fmla="*/ 63 w 63"/>
                <a:gd name="T5" fmla="*/ 2 h 64"/>
                <a:gd name="T6" fmla="*/ 0 w 6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lnTo>
                    <a:pt x="29" y="64"/>
                  </a:lnTo>
                  <a:lnTo>
                    <a:pt x="63" y="2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96" name="Group 28" descr="25%"/>
          <p:cNvGrpSpPr>
            <a:grpSpLocks/>
          </p:cNvGrpSpPr>
          <p:nvPr/>
        </p:nvGrpSpPr>
        <p:grpSpPr bwMode="auto">
          <a:xfrm rot="-146905">
            <a:off x="4032250" y="3502025"/>
            <a:ext cx="341313" cy="2576513"/>
            <a:chOff x="2319" y="2510"/>
            <a:chExt cx="81" cy="706"/>
          </a:xfrm>
        </p:grpSpPr>
        <p:sp>
          <p:nvSpPr>
            <p:cNvPr id="32797" name="Freeform 29" descr="25%"/>
            <p:cNvSpPr>
              <a:spLocks/>
            </p:cNvSpPr>
            <p:nvPr/>
          </p:nvSpPr>
          <p:spPr bwMode="auto">
            <a:xfrm>
              <a:off x="2342" y="2510"/>
              <a:ext cx="58" cy="643"/>
            </a:xfrm>
            <a:custGeom>
              <a:avLst/>
              <a:gdLst>
                <a:gd name="T0" fmla="*/ 58 w 58"/>
                <a:gd name="T1" fmla="*/ 1 h 643"/>
                <a:gd name="T2" fmla="*/ 42 w 58"/>
                <a:gd name="T3" fmla="*/ 0 h 643"/>
                <a:gd name="T4" fmla="*/ 0 w 58"/>
                <a:gd name="T5" fmla="*/ 642 h 643"/>
                <a:gd name="T6" fmla="*/ 16 w 58"/>
                <a:gd name="T7" fmla="*/ 643 h 643"/>
                <a:gd name="T8" fmla="*/ 58 w 58"/>
                <a:gd name="T9" fmla="*/ 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43">
                  <a:moveTo>
                    <a:pt x="58" y="1"/>
                  </a:moveTo>
                  <a:lnTo>
                    <a:pt x="42" y="0"/>
                  </a:lnTo>
                  <a:lnTo>
                    <a:pt x="0" y="642"/>
                  </a:lnTo>
                  <a:lnTo>
                    <a:pt x="16" y="643"/>
                  </a:lnTo>
                  <a:lnTo>
                    <a:pt x="58" y="1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98" name="Freeform 30" descr="25%"/>
            <p:cNvSpPr>
              <a:spLocks/>
            </p:cNvSpPr>
            <p:nvPr/>
          </p:nvSpPr>
          <p:spPr bwMode="auto">
            <a:xfrm>
              <a:off x="2319" y="3151"/>
              <a:ext cx="63" cy="65"/>
            </a:xfrm>
            <a:custGeom>
              <a:avLst/>
              <a:gdLst>
                <a:gd name="T0" fmla="*/ 0 w 63"/>
                <a:gd name="T1" fmla="*/ 0 h 65"/>
                <a:gd name="T2" fmla="*/ 27 w 63"/>
                <a:gd name="T3" fmla="*/ 65 h 65"/>
                <a:gd name="T4" fmla="*/ 63 w 63"/>
                <a:gd name="T5" fmla="*/ 4 h 65"/>
                <a:gd name="T6" fmla="*/ 0 w 63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27" y="65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64" name="Oval 96"/>
          <p:cNvSpPr>
            <a:spLocks noChangeArrowheads="1"/>
          </p:cNvSpPr>
          <p:nvPr/>
        </p:nvSpPr>
        <p:spPr bwMode="auto">
          <a:xfrm>
            <a:off x="4498975" y="3502025"/>
            <a:ext cx="1239838" cy="300038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65" name="Oval 97"/>
          <p:cNvSpPr>
            <a:spLocks noChangeArrowheads="1"/>
          </p:cNvSpPr>
          <p:nvPr/>
        </p:nvSpPr>
        <p:spPr bwMode="auto">
          <a:xfrm rot="1388831">
            <a:off x="3278188" y="1981200"/>
            <a:ext cx="606425" cy="8763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3" name="Line 85"/>
          <p:cNvSpPr>
            <a:spLocks noChangeShapeType="1"/>
          </p:cNvSpPr>
          <p:nvPr/>
        </p:nvSpPr>
        <p:spPr bwMode="auto">
          <a:xfrm flipH="1">
            <a:off x="4498975" y="4681538"/>
            <a:ext cx="1355725" cy="12287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4" name="Line 86"/>
          <p:cNvSpPr>
            <a:spLocks noChangeShapeType="1"/>
          </p:cNvSpPr>
          <p:nvPr/>
        </p:nvSpPr>
        <p:spPr bwMode="auto">
          <a:xfrm flipH="1">
            <a:off x="3883025" y="6267450"/>
            <a:ext cx="1560513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5" name="Line 87"/>
          <p:cNvSpPr>
            <a:spLocks noChangeShapeType="1"/>
          </p:cNvSpPr>
          <p:nvPr/>
        </p:nvSpPr>
        <p:spPr bwMode="auto">
          <a:xfrm>
            <a:off x="2427288" y="4873625"/>
            <a:ext cx="695325" cy="1254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>
            <a:off x="2646363" y="2540000"/>
            <a:ext cx="1455737" cy="32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51" name="Line 83"/>
          <p:cNvSpPr>
            <a:spLocks noChangeShapeType="1"/>
          </p:cNvSpPr>
          <p:nvPr/>
        </p:nvSpPr>
        <p:spPr bwMode="auto">
          <a:xfrm flipV="1">
            <a:off x="3459163" y="6270625"/>
            <a:ext cx="298450" cy="425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46" name="Text Box 78" descr="10%"/>
          <p:cNvSpPr txBox="1">
            <a:spLocks noChangeArrowheads="1"/>
          </p:cNvSpPr>
          <p:nvPr/>
        </p:nvSpPr>
        <p:spPr bwMode="auto">
          <a:xfrm>
            <a:off x="2979738" y="4305300"/>
            <a:ext cx="1300162" cy="588963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Limon S1" charset="0"/>
              </a:rPr>
              <a:t>sam:arI</a:t>
            </a:r>
            <a:endParaRPr lang="en-US" sz="1400" b="1" i="1">
              <a:latin typeface="Helvetica" charset="0"/>
            </a:endParaRPr>
          </a:p>
        </p:txBody>
      </p:sp>
      <p:sp>
        <p:nvSpPr>
          <p:cNvPr id="32848" name="Text Box 80" descr="10%"/>
          <p:cNvSpPr txBox="1">
            <a:spLocks noChangeArrowheads="1"/>
          </p:cNvSpPr>
          <p:nvPr/>
        </p:nvSpPr>
        <p:spPr bwMode="auto">
          <a:xfrm>
            <a:off x="2884488" y="2828925"/>
            <a:ext cx="1103312" cy="588963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latin typeface="Limon S1" charset="0"/>
              </a:rPr>
              <a:t>kalIeL</a:t>
            </a:r>
            <a:endParaRPr lang="en-US" sz="1400" b="1" i="1">
              <a:latin typeface="Helvetica" charset="0"/>
            </a:endParaRPr>
          </a:p>
        </p:txBody>
      </p:sp>
      <p:sp>
        <p:nvSpPr>
          <p:cNvPr id="32872" name="Line 104"/>
          <p:cNvSpPr>
            <a:spLocks noChangeShapeType="1"/>
          </p:cNvSpPr>
          <p:nvPr/>
        </p:nvSpPr>
        <p:spPr bwMode="auto">
          <a:xfrm>
            <a:off x="4773613" y="2235200"/>
            <a:ext cx="31750" cy="585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6" name="AutoShape 108"/>
          <p:cNvSpPr>
            <a:spLocks noChangeArrowheads="1"/>
          </p:cNvSpPr>
          <p:nvPr/>
        </p:nvSpPr>
        <p:spPr bwMode="auto">
          <a:xfrm>
            <a:off x="3848100" y="3327400"/>
            <a:ext cx="685800" cy="1778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878" name="Group 110"/>
          <p:cNvGrpSpPr>
            <a:grpSpLocks/>
          </p:cNvGrpSpPr>
          <p:nvPr/>
        </p:nvGrpSpPr>
        <p:grpSpPr bwMode="auto">
          <a:xfrm>
            <a:off x="660400" y="5969000"/>
            <a:ext cx="342900" cy="393700"/>
            <a:chOff x="168" y="3456"/>
            <a:chExt cx="216" cy="248"/>
          </a:xfrm>
        </p:grpSpPr>
        <p:sp>
          <p:nvSpPr>
            <p:cNvPr id="32870" name="Rectangle 102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latin typeface="Helvetica" charset="0"/>
                </a:rPr>
                <a:t>1</a:t>
              </a:r>
            </a:p>
          </p:txBody>
        </p:sp>
        <p:sp>
          <p:nvSpPr>
            <p:cNvPr id="32877" name="AutoShape 10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79" name="Group 111"/>
          <p:cNvGrpSpPr>
            <a:grpSpLocks/>
          </p:cNvGrpSpPr>
          <p:nvPr/>
        </p:nvGrpSpPr>
        <p:grpSpPr bwMode="auto">
          <a:xfrm>
            <a:off x="596900" y="4000500"/>
            <a:ext cx="342900" cy="393700"/>
            <a:chOff x="168" y="3456"/>
            <a:chExt cx="216" cy="248"/>
          </a:xfrm>
        </p:grpSpPr>
        <p:sp>
          <p:nvSpPr>
            <p:cNvPr id="32880" name="Rectangle 112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latin typeface="Helvetica" charset="0"/>
                </a:rPr>
                <a:t>2</a:t>
              </a:r>
            </a:p>
          </p:txBody>
        </p:sp>
        <p:sp>
          <p:nvSpPr>
            <p:cNvPr id="32881" name="AutoShape 113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82" name="Group 114"/>
          <p:cNvGrpSpPr>
            <a:grpSpLocks/>
          </p:cNvGrpSpPr>
          <p:nvPr/>
        </p:nvGrpSpPr>
        <p:grpSpPr bwMode="auto">
          <a:xfrm>
            <a:off x="266700" y="1993900"/>
            <a:ext cx="342900" cy="393700"/>
            <a:chOff x="168" y="3456"/>
            <a:chExt cx="216" cy="248"/>
          </a:xfrm>
        </p:grpSpPr>
        <p:sp>
          <p:nvSpPr>
            <p:cNvPr id="32883" name="Rectangle 115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latin typeface="Helvetica" charset="0"/>
                </a:rPr>
                <a:t>3</a:t>
              </a:r>
            </a:p>
          </p:txBody>
        </p:sp>
        <p:sp>
          <p:nvSpPr>
            <p:cNvPr id="32884" name="AutoShape 116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85" name="Group 117"/>
          <p:cNvGrpSpPr>
            <a:grpSpLocks/>
          </p:cNvGrpSpPr>
          <p:nvPr/>
        </p:nvGrpSpPr>
        <p:grpSpPr bwMode="auto">
          <a:xfrm>
            <a:off x="6756400" y="3810000"/>
            <a:ext cx="342900" cy="393700"/>
            <a:chOff x="168" y="3456"/>
            <a:chExt cx="216" cy="248"/>
          </a:xfrm>
        </p:grpSpPr>
        <p:sp>
          <p:nvSpPr>
            <p:cNvPr id="32886" name="Rectangle 118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latin typeface="Helvetica" charset="0"/>
                </a:rPr>
                <a:t>4</a:t>
              </a:r>
            </a:p>
          </p:txBody>
        </p:sp>
        <p:sp>
          <p:nvSpPr>
            <p:cNvPr id="32887" name="AutoShape 119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2888" name="Group 120"/>
          <p:cNvGrpSpPr>
            <a:grpSpLocks/>
          </p:cNvGrpSpPr>
          <p:nvPr/>
        </p:nvGrpSpPr>
        <p:grpSpPr bwMode="auto">
          <a:xfrm>
            <a:off x="6616700" y="5613400"/>
            <a:ext cx="342900" cy="393700"/>
            <a:chOff x="168" y="3456"/>
            <a:chExt cx="216" cy="248"/>
          </a:xfrm>
        </p:grpSpPr>
        <p:sp>
          <p:nvSpPr>
            <p:cNvPr id="32889" name="Rectangle 121"/>
            <p:cNvSpPr>
              <a:spLocks noChangeArrowheads="1"/>
            </p:cNvSpPr>
            <p:nvPr/>
          </p:nvSpPr>
          <p:spPr bwMode="auto">
            <a:xfrm>
              <a:off x="172" y="346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1800" b="1">
                  <a:latin typeface="Helvetica" charset="0"/>
                </a:rPr>
                <a:t>5</a:t>
              </a:r>
            </a:p>
          </p:txBody>
        </p:sp>
        <p:sp>
          <p:nvSpPr>
            <p:cNvPr id="32890" name="AutoShape 122"/>
            <p:cNvSpPr>
              <a:spLocks noChangeArrowheads="1"/>
            </p:cNvSpPr>
            <p:nvPr/>
          </p:nvSpPr>
          <p:spPr bwMode="auto">
            <a:xfrm>
              <a:off x="168" y="3456"/>
              <a:ext cx="216" cy="248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891" name="AutoShape 123"/>
          <p:cNvSpPr>
            <a:spLocks noChangeArrowheads="1"/>
          </p:cNvSpPr>
          <p:nvPr/>
        </p:nvSpPr>
        <p:spPr bwMode="auto">
          <a:xfrm>
            <a:off x="3619500" y="6335713"/>
            <a:ext cx="685800" cy="17938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92" name="Rectangle 124"/>
          <p:cNvSpPr>
            <a:spLocks noChangeArrowheads="1"/>
          </p:cNvSpPr>
          <p:nvPr/>
        </p:nvSpPr>
        <p:spPr bwMode="auto">
          <a:xfrm>
            <a:off x="876300" y="7210425"/>
            <a:ext cx="9461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b="1">
                <a:solidFill>
                  <a:srgbClr val="E32434"/>
                </a:solidFill>
                <a:latin typeface="Limon S1" charset="0"/>
              </a:rPr>
              <a:t>eyrUsaLim</a:t>
            </a:r>
            <a:endParaRPr lang="en-US" sz="20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32893" name="Rectangle 125"/>
          <p:cNvSpPr>
            <a:spLocks noChangeArrowheads="1"/>
          </p:cNvSpPr>
          <p:nvPr/>
        </p:nvSpPr>
        <p:spPr bwMode="auto">
          <a:xfrm>
            <a:off x="981075" y="4773613"/>
            <a:ext cx="11509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sasn_ sam:arI</a:t>
            </a:r>
            <a:endParaRPr lang="en-US" sz="2800" b="1">
              <a:solidFill>
                <a:srgbClr val="E32434"/>
              </a:solidFill>
              <a:latin typeface="Krone" charset="0"/>
            </a:endParaRPr>
          </a:p>
        </p:txBody>
      </p:sp>
      <p:sp>
        <p:nvSpPr>
          <p:cNvPr id="32894" name="Rectangle 126"/>
          <p:cNvSpPr>
            <a:spLocks noChangeArrowheads="1"/>
          </p:cNvSpPr>
          <p:nvPr/>
        </p:nvSpPr>
        <p:spPr bwMode="auto">
          <a:xfrm>
            <a:off x="1049338" y="2586038"/>
            <a:ext cx="7778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kaeBINwm</a:t>
            </a:r>
            <a:endParaRPr lang="en-US" sz="20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32895" name="Rectangle 127"/>
          <p:cNvSpPr>
            <a:spLocks noChangeArrowheads="1"/>
          </p:cNvSpPr>
          <p:nvPr/>
        </p:nvSpPr>
        <p:spPr bwMode="auto">
          <a:xfrm>
            <a:off x="5945188" y="4610100"/>
            <a:ext cx="7493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RsukeBer:</a:t>
            </a:r>
          </a:p>
        </p:txBody>
      </p:sp>
      <p:sp>
        <p:nvSpPr>
          <p:cNvPr id="32896" name="Rectangle 128"/>
          <p:cNvSpPr>
            <a:spLocks noChangeArrowheads="1"/>
          </p:cNvSpPr>
          <p:nvPr/>
        </p:nvSpPr>
        <p:spPr bwMode="auto">
          <a:xfrm>
            <a:off x="6003925" y="6335713"/>
            <a:ext cx="944563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b="1">
                <a:solidFill>
                  <a:srgbClr val="E32434"/>
                </a:solidFill>
                <a:latin typeface="Limon S1" charset="0"/>
              </a:rPr>
              <a:t>eyrUsaLim</a:t>
            </a:r>
          </a:p>
          <a:p>
            <a:pPr algn="l"/>
            <a:endParaRPr lang="en-US" sz="16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32900" name="Rectangle 132"/>
          <p:cNvSpPr>
            <a:spLocks noChangeArrowheads="1"/>
          </p:cNvSpPr>
          <p:nvPr/>
        </p:nvSpPr>
        <p:spPr bwMode="auto">
          <a:xfrm>
            <a:off x="5481638" y="2357438"/>
            <a:ext cx="2062162" cy="4540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Limon S1" charset="0"/>
              </a:rPr>
              <a:t>4</a:t>
            </a:r>
            <a:endParaRPr lang="en-US" sz="2400" b="1">
              <a:solidFill>
                <a:srgbClr val="E32434"/>
              </a:solidFill>
              <a:latin typeface="Limon S1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96" name="Picture 28" descr="&#10;fabric.pht                                                     00000010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>
            <a:fillRect/>
          </a:stretch>
        </p:blipFill>
        <p:spPr bwMode="auto">
          <a:xfrm>
            <a:off x="347663" y="2008188"/>
            <a:ext cx="6810375" cy="51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0" name="Text Box 2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08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581025" y="7253288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9" name="Rectangle 11"/>
          <p:cNvSpPr>
            <a:spLocks noChangeArrowheads="1"/>
          </p:cNvSpPr>
          <p:nvPr/>
        </p:nvSpPr>
        <p:spPr bwMode="auto">
          <a:xfrm>
            <a:off x="4203700" y="5813425"/>
            <a:ext cx="57308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77" name="Text Box 9"/>
          <p:cNvSpPr txBox="1">
            <a:spLocks noChangeArrowheads="1"/>
          </p:cNvSpPr>
          <p:nvPr/>
        </p:nvSpPr>
        <p:spPr bwMode="auto">
          <a:xfrm>
            <a:off x="1065213" y="4143375"/>
            <a:ext cx="2185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CFCF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esckþItaMgsBaØa elakG½R)ahaM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3303588" y="5340350"/>
            <a:ext cx="15509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esckþItaMgsBaØadavID</a:t>
            </a:r>
          </a:p>
        </p:txBody>
      </p:sp>
      <p:sp>
        <p:nvSpPr>
          <p:cNvPr id="211983" name="Text Box 15"/>
          <p:cNvSpPr txBox="1">
            <a:spLocks noChangeArrowheads="1"/>
          </p:cNvSpPr>
          <p:nvPr/>
        </p:nvSpPr>
        <p:spPr bwMode="auto">
          <a:xfrm>
            <a:off x="3754438" y="6022975"/>
            <a:ext cx="1382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esckþItaMgsBaØafµI</a:t>
            </a:r>
          </a:p>
        </p:txBody>
      </p:sp>
      <p:sp>
        <p:nvSpPr>
          <p:cNvPr id="211985" name="Text Box 17"/>
          <p:cNvSpPr txBox="1">
            <a:spLocks noChangeArrowheads="1"/>
          </p:cNvSpPr>
          <p:nvPr/>
        </p:nvSpPr>
        <p:spPr bwMode="auto">
          <a:xfrm>
            <a:off x="2041525" y="4797425"/>
            <a:ext cx="193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esckþItaMgsBaØa TwkdI</a:t>
            </a:r>
          </a:p>
        </p:txBody>
      </p:sp>
      <p:sp>
        <p:nvSpPr>
          <p:cNvPr id="211987" name="Line 19"/>
          <p:cNvSpPr>
            <a:spLocks noChangeShapeType="1"/>
          </p:cNvSpPr>
          <p:nvPr/>
        </p:nvSpPr>
        <p:spPr bwMode="auto">
          <a:xfrm>
            <a:off x="2271713" y="2474913"/>
            <a:ext cx="1666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1999" name="Text Box 31"/>
          <p:cNvSpPr txBox="1">
            <a:spLocks noChangeArrowheads="1"/>
          </p:cNvSpPr>
          <p:nvPr/>
        </p:nvSpPr>
        <p:spPr bwMode="auto">
          <a:xfrm rot="-5400000">
            <a:off x="4468813" y="2262187"/>
            <a:ext cx="1697038" cy="34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>
                <a:latin typeface="Limon S1" charset="0"/>
              </a:rPr>
              <a:t> </a:t>
            </a:r>
            <a:r>
              <a:rPr lang="en-US" sz="2000" b="1">
                <a:latin typeface="Limon S1" charset="0"/>
              </a:rPr>
              <a:t>karyagmkCaelIkTI2</a:t>
            </a:r>
            <a:r>
              <a:rPr lang="en-US" sz="2400">
                <a:solidFill>
                  <a:srgbClr val="35FFD0"/>
                </a:solidFill>
                <a:latin typeface="Limon S1" charset="0"/>
              </a:rPr>
              <a:t> </a:t>
            </a:r>
          </a:p>
        </p:txBody>
      </p:sp>
      <p:sp>
        <p:nvSpPr>
          <p:cNvPr id="212001" name="Text Box 33"/>
          <p:cNvSpPr txBox="1">
            <a:spLocks noChangeArrowheads="1"/>
          </p:cNvSpPr>
          <p:nvPr/>
        </p:nvSpPr>
        <p:spPr bwMode="auto">
          <a:xfrm rot="16200000">
            <a:off x="5319713" y="2082800"/>
            <a:ext cx="1882775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b="1">
                <a:latin typeface="Limon S1" charset="0"/>
              </a:rPr>
              <a:t> esckþICMnuMCMrH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latin typeface="Limon S1" charset="0"/>
              </a:rPr>
              <a:t> enAelIblø½gsy:agFM </a:t>
            </a:r>
          </a:p>
        </p:txBody>
      </p:sp>
      <p:sp>
        <p:nvSpPr>
          <p:cNvPr id="212002" name="Rectangle 34"/>
          <p:cNvSpPr>
            <a:spLocks noChangeArrowheads="1"/>
          </p:cNvSpPr>
          <p:nvPr/>
        </p:nvSpPr>
        <p:spPr bwMode="auto">
          <a:xfrm rot="16200000">
            <a:off x="6107112" y="2581276"/>
            <a:ext cx="10953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 defTabSz="1019175"/>
            <a:r>
              <a:rPr lang="en-US" sz="1600" b="1">
                <a:latin typeface="Comic Sans MS" charset="0"/>
              </a:rPr>
              <a:t> </a:t>
            </a:r>
            <a:r>
              <a:rPr lang="en-US" sz="2000" b="1">
                <a:latin typeface="Limon S1" charset="0"/>
              </a:rPr>
              <a:t>épÞemXfµI/  EpndIfµI </a:t>
            </a:r>
          </a:p>
        </p:txBody>
      </p:sp>
      <p:sp>
        <p:nvSpPr>
          <p:cNvPr id="211998" name="Text Box 30"/>
          <p:cNvSpPr txBox="1">
            <a:spLocks noChangeArrowheads="1"/>
          </p:cNvSpPr>
          <p:nvPr/>
        </p:nvSpPr>
        <p:spPr bwMode="auto">
          <a:xfrm rot="-5418410">
            <a:off x="4121945" y="2282031"/>
            <a:ext cx="1560512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2000" b="1">
                <a:latin typeface="Limon S1" charset="0"/>
              </a:rPr>
              <a:t>karbriePaKGaharkar </a:t>
            </a:r>
          </a:p>
          <a:p>
            <a:pPr algn="l">
              <a:lnSpc>
                <a:spcPct val="70000"/>
              </a:lnSpc>
            </a:pPr>
            <a:r>
              <a:rPr lang="en-US" sz="2000" b="1">
                <a:latin typeface="Limon S1" charset="0"/>
              </a:rPr>
              <a:t> rbs;kUnecom</a:t>
            </a:r>
          </a:p>
        </p:txBody>
      </p:sp>
      <p:sp>
        <p:nvSpPr>
          <p:cNvPr id="212000" name="Text Box 32"/>
          <p:cNvSpPr txBox="1">
            <a:spLocks noChangeArrowheads="1"/>
          </p:cNvSpPr>
          <p:nvPr/>
        </p:nvSpPr>
        <p:spPr bwMode="auto">
          <a:xfrm rot="-5400000">
            <a:off x="4915694" y="2296319"/>
            <a:ext cx="1585913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>
                <a:latin typeface="Comic Sans MS" charset="0"/>
              </a:rPr>
              <a:t> </a:t>
            </a:r>
            <a:r>
              <a:rPr lang="en-US" sz="2000" b="1">
                <a:latin typeface="Limon S1" charset="0"/>
              </a:rPr>
              <a:t>karRKgraCü enAelI EpndI</a:t>
            </a:r>
            <a:endParaRPr lang="en-US" sz="1600" b="1">
              <a:latin typeface="Comic Sans MS" charset="0"/>
            </a:endParaRPr>
          </a:p>
          <a:p>
            <a:pPr algn="l">
              <a:lnSpc>
                <a:spcPct val="70000"/>
              </a:lnSpc>
            </a:pPr>
            <a:r>
              <a:rPr lang="en-US" sz="1600" b="1">
                <a:latin typeface="Comic Sans MS" charset="0"/>
              </a:rPr>
              <a:t> </a:t>
            </a:r>
            <a:r>
              <a:rPr lang="en-US" sz="2000" b="1">
                <a:latin typeface="Limon S1" charset="0"/>
              </a:rPr>
              <a:t>rbs;RBHRKIsÞ</a:t>
            </a:r>
            <a:r>
              <a:rPr lang="en-US" sz="1600" b="1">
                <a:latin typeface="Comic Sans MS" charset="0"/>
              </a:rPr>
              <a:t> </a:t>
            </a:r>
          </a:p>
        </p:txBody>
      </p:sp>
      <p:sp>
        <p:nvSpPr>
          <p:cNvPr id="211971" name="Text Box 3"/>
          <p:cNvSpPr txBox="1">
            <a:spLocks noChangeArrowheads="1"/>
          </p:cNvSpPr>
          <p:nvPr/>
        </p:nvSpPr>
        <p:spPr bwMode="auto">
          <a:xfrm>
            <a:off x="411163" y="977900"/>
            <a:ext cx="675481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4000" b="1" i="1">
                <a:latin typeface="Limon S1" charset="0"/>
              </a:rPr>
              <a:t>kart,ajpÞaMgsMBt;mYyenAkñúgKMnit sþIGMBIkalRbvtþiviTüa nig dMeNIrerOgrbs;RBHKm&lt;Ir</a:t>
            </a:r>
            <a:endParaRPr lang="en-US" sz="2400" i="1">
              <a:latin typeface="Limon R1" charset="0"/>
            </a:endParaRPr>
          </a:p>
        </p:txBody>
      </p:sp>
      <p:sp>
        <p:nvSpPr>
          <p:cNvPr id="212003" name="Rectangle 35"/>
          <p:cNvSpPr>
            <a:spLocks noChangeArrowheads="1"/>
          </p:cNvSpPr>
          <p:nvPr/>
        </p:nvSpPr>
        <p:spPr bwMode="auto">
          <a:xfrm>
            <a:off x="1177925" y="3040063"/>
            <a:ext cx="1544638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3600" b="1" i="1">
                <a:latin typeface="Limon S1" charset="0"/>
              </a:rPr>
              <a:t>G   y</a:t>
            </a:r>
            <a:r>
              <a:rPr lang="en-US" sz="2400" b="1" i="1">
                <a:latin typeface="Limon S1" charset="0"/>
              </a:rPr>
              <a:t>    </a:t>
            </a:r>
            <a:r>
              <a:rPr lang="en-US" sz="3600" b="1" i="1">
                <a:latin typeface="Limon S1" charset="0"/>
              </a:rPr>
              <a:t>m</a:t>
            </a:r>
            <a:r>
              <a:rPr lang="en-US" sz="2400" b="1" i="1">
                <a:latin typeface="Limon S1" charset="0"/>
              </a:rPr>
              <a:t>     </a:t>
            </a:r>
            <a:r>
              <a:rPr lang="en-US" sz="3600" b="1" i="1">
                <a:latin typeface="Limon S1" charset="0"/>
              </a:rPr>
              <a:t>y</a:t>
            </a:r>
            <a:endParaRPr lang="en-US" sz="3200" b="1" i="1">
              <a:latin typeface="Comic Sans MS" charset="0"/>
            </a:endParaRPr>
          </a:p>
        </p:txBody>
      </p:sp>
      <p:sp>
        <p:nvSpPr>
          <p:cNvPr id="212004" name="Rectangle 36"/>
          <p:cNvSpPr>
            <a:spLocks noChangeArrowheads="1"/>
          </p:cNvSpPr>
          <p:nvPr/>
        </p:nvSpPr>
        <p:spPr bwMode="auto">
          <a:xfrm>
            <a:off x="646113" y="2946400"/>
            <a:ext cx="41592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b="1" i="1">
                <a:latin typeface="Limon S1" charset="0"/>
              </a:rPr>
              <a:t>b</a:t>
            </a:r>
            <a:r>
              <a:rPr lang="en-US" sz="3200" b="1" i="1">
                <a:latin typeface="Comic Sans MS" charset="0"/>
              </a:rPr>
              <a:t> </a:t>
            </a:r>
          </a:p>
        </p:txBody>
      </p:sp>
      <p:sp>
        <p:nvSpPr>
          <p:cNvPr id="212006" name="Rectangle 38"/>
          <p:cNvSpPr>
            <a:spLocks noChangeArrowheads="1"/>
          </p:cNvSpPr>
          <p:nvPr/>
        </p:nvSpPr>
        <p:spPr bwMode="auto">
          <a:xfrm>
            <a:off x="2835275" y="3049588"/>
            <a:ext cx="1520825" cy="384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3600" b="1" i="1">
                <a:latin typeface="Limon S1" charset="0"/>
              </a:rPr>
              <a:t>G  sþ</a:t>
            </a:r>
            <a:r>
              <a:rPr lang="en-US" sz="2400" b="1" i="1">
                <a:latin typeface="Limon S1" charset="0"/>
              </a:rPr>
              <a:t>    </a:t>
            </a:r>
            <a:r>
              <a:rPr lang="en-US" sz="3600" b="1" i="1">
                <a:latin typeface="Limon S1" charset="0"/>
              </a:rPr>
              <a:t>Q  s   </a:t>
            </a:r>
            <a:endParaRPr lang="en-US" sz="3200" b="1" i="1">
              <a:latin typeface="Comic Sans MS" charset="0"/>
            </a:endParaRPr>
          </a:p>
        </p:txBody>
      </p:sp>
      <p:sp>
        <p:nvSpPr>
          <p:cNvPr id="212008" name="Rectangle 40"/>
          <p:cNvSpPr>
            <a:spLocks noChangeArrowheads="1"/>
          </p:cNvSpPr>
          <p:nvPr/>
        </p:nvSpPr>
        <p:spPr bwMode="auto">
          <a:xfrm>
            <a:off x="4219575" y="2781300"/>
            <a:ext cx="436563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3600" i="1">
                <a:latin typeface="Limon R1" charset="0"/>
              </a:rPr>
              <a:t>y </a:t>
            </a:r>
            <a:endParaRPr lang="en-US" sz="2400" b="1" i="1">
              <a:latin typeface="Comic Sans MS" charset="0"/>
            </a:endParaRPr>
          </a:p>
        </p:txBody>
      </p:sp>
      <p:sp>
        <p:nvSpPr>
          <p:cNvPr id="212009" name="Rectangle 41"/>
          <p:cNvSpPr>
            <a:spLocks noChangeArrowheads="1"/>
          </p:cNvSpPr>
          <p:nvPr/>
        </p:nvSpPr>
        <p:spPr bwMode="auto">
          <a:xfrm>
            <a:off x="1692275" y="2593975"/>
            <a:ext cx="533400" cy="3413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3200" i="1">
                <a:latin typeface="Limon R1" charset="0"/>
              </a:rPr>
              <a:t>m </a:t>
            </a:r>
            <a:r>
              <a:rPr lang="en-US" sz="2000" b="1" i="1">
                <a:latin typeface="Comic Sans MS" charset="0"/>
              </a:rPr>
              <a:t>4 </a:t>
            </a:r>
            <a:endParaRPr lang="en-US" sz="3200" b="1" i="1">
              <a:latin typeface="Comic Sans MS" charset="0"/>
            </a:endParaRPr>
          </a:p>
        </p:txBody>
      </p:sp>
      <p:sp>
        <p:nvSpPr>
          <p:cNvPr id="212010" name="Rectangle 42"/>
          <p:cNvSpPr>
            <a:spLocks noChangeArrowheads="1"/>
          </p:cNvSpPr>
          <p:nvPr/>
        </p:nvSpPr>
        <p:spPr bwMode="auto">
          <a:xfrm>
            <a:off x="3219450" y="2603500"/>
            <a:ext cx="671513" cy="317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lnSpc>
                <a:spcPct val="65000"/>
              </a:lnSpc>
            </a:pPr>
            <a:r>
              <a:rPr lang="en-US" sz="3200" i="1">
                <a:latin typeface="Limon R1" charset="0"/>
              </a:rPr>
              <a:t>s </a:t>
            </a:r>
            <a:r>
              <a:rPr lang="en-US" sz="1800" b="1" i="1">
                <a:latin typeface="Comic Sans MS" charset="0"/>
              </a:rPr>
              <a:t>3</a:t>
            </a:r>
            <a:r>
              <a:rPr lang="en-US" sz="1600" b="1" i="1">
                <a:latin typeface="Comic Sans MS" charset="0"/>
              </a:rPr>
              <a:t> </a:t>
            </a:r>
            <a:r>
              <a:rPr lang="en-US" sz="2000" b="1" i="1">
                <a:latin typeface="Comic Sans MS" charset="0"/>
              </a:rPr>
              <a:t> </a:t>
            </a:r>
            <a:endParaRPr lang="en-US" sz="3200" b="1" i="1">
              <a:latin typeface="Comic Sans MS" charset="0"/>
            </a:endParaRPr>
          </a:p>
        </p:txBody>
      </p:sp>
      <p:sp>
        <p:nvSpPr>
          <p:cNvPr id="211986" name="Rectangle 18"/>
          <p:cNvSpPr>
            <a:spLocks noChangeArrowheads="1"/>
          </p:cNvSpPr>
          <p:nvPr/>
        </p:nvSpPr>
        <p:spPr bwMode="auto">
          <a:xfrm>
            <a:off x="1408113" y="2163763"/>
            <a:ext cx="21463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b="1" i="1">
                <a:latin typeface="Comic Sans MS" charset="0"/>
              </a:rPr>
              <a:t> </a:t>
            </a:r>
            <a:r>
              <a:rPr lang="en-US" sz="4400" i="1">
                <a:latin typeface="Limon R1" charset="0"/>
              </a:rPr>
              <a:t>b</a:t>
            </a:r>
            <a:r>
              <a:rPr lang="en-US" sz="3200" b="1" i="1">
                <a:latin typeface="Comic Sans MS" charset="0"/>
              </a:rPr>
              <a:t>  7 </a:t>
            </a:r>
            <a:r>
              <a:rPr lang="en-US" sz="4400" i="1">
                <a:latin typeface="Limon R1" charset="0"/>
              </a:rPr>
              <a:t>s</a:t>
            </a:r>
            <a:r>
              <a:rPr lang="en-US" sz="3200" b="1" i="1">
                <a:latin typeface="Comic Sans MS" charset="0"/>
              </a:rPr>
              <a:t> </a:t>
            </a:r>
            <a:r>
              <a:rPr lang="en-US" sz="4400" i="1">
                <a:latin typeface="Limon R1" charset="0"/>
              </a:rPr>
              <a:t>y</a:t>
            </a:r>
            <a:r>
              <a:rPr lang="en-US" sz="3200" b="1" i="1">
                <a:latin typeface="Comic Sans MS" charset="0"/>
              </a:rPr>
              <a:t> </a:t>
            </a:r>
          </a:p>
        </p:txBody>
      </p:sp>
      <p:sp>
        <p:nvSpPr>
          <p:cNvPr id="212011" name="Rectangle 43"/>
          <p:cNvSpPr>
            <a:spLocks noChangeArrowheads="1"/>
          </p:cNvSpPr>
          <p:nvPr/>
        </p:nvSpPr>
        <p:spPr bwMode="auto">
          <a:xfrm>
            <a:off x="544513" y="7110413"/>
            <a:ext cx="6415087" cy="160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</a:rPr>
              <a:t>ExSbnÞat;erOgénRBHKm&lt;Ir eTAmuxtamlMdab; dUcCakarsnüacMeBaHelakG½R)ahaM KW)ansMercCaBit</a:t>
            </a:r>
          </a:p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  <a:sym typeface="Wingdings 2" charset="0"/>
              </a:rPr>
              <a:t>             </a:t>
            </a:r>
            <a:r>
              <a:rPr lang="en-US" sz="2400" b="1">
                <a:latin typeface="Limon S1" charset="0"/>
              </a:rPr>
              <a:t>karRtas;ehAénG½R)ahaM nigesckþItaMgsBaØa enA elakub,tiþ  12 nig 15</a:t>
            </a:r>
          </a:p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  <a:sym typeface="Wingdings 2" charset="0"/>
              </a:rPr>
              <a:t>                         </a:t>
            </a:r>
            <a:r>
              <a:rPr lang="en-US" sz="2400" b="1">
                <a:latin typeface="Limon S1" charset="0"/>
              </a:rPr>
              <a:t>TwkdI ¬)a:elsIÞn¦ esckþIsBaØa enA ecaTiykfa 30</a:t>
            </a:r>
          </a:p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  <a:sym typeface="Wingdings 2" charset="0"/>
              </a:rPr>
              <a:t>                              </a:t>
            </a:r>
            <a:r>
              <a:rPr lang="en-US" sz="2400" b="1">
                <a:latin typeface="Limon S1" charset="0"/>
              </a:rPr>
              <a:t>esckþItaMgsBaØadavID enA 2saMy:UEGl 7 nig </a:t>
            </a:r>
          </a:p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  <a:sym typeface="Wingdings 2" charset="0"/>
              </a:rPr>
              <a:t>                                               </a:t>
            </a:r>
            <a:r>
              <a:rPr lang="en-US" sz="2400" b="1">
                <a:latin typeface="Limon S1" charset="0"/>
              </a:rPr>
              <a:t>esckþItaMgsBaØafµI enA eyerma 31</a:t>
            </a:r>
            <a:r>
              <a:rPr lang="en-US" sz="2800" b="1">
                <a:latin typeface="Limon S1" charset="0"/>
              </a:rPr>
              <a:t>                     </a:t>
            </a:r>
            <a:endParaRPr lang="en-US" sz="2800" b="1" baseline="-25000"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3409950" y="533400"/>
            <a:ext cx="8445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4052888" y="533400"/>
            <a:ext cx="152876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3409950" y="533400"/>
            <a:ext cx="8445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4052888" y="533400"/>
            <a:ext cx="152876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2343150" y="2773363"/>
            <a:ext cx="82867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_____ B.C.</a:t>
            </a: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7170738" y="88900"/>
            <a:ext cx="27146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FFA27C"/>
                </a:solidFill>
                <a:latin typeface="B VAG Rounded Bold" charset="0"/>
              </a:rPr>
              <a:t> </a:t>
            </a: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3705225" y="2776538"/>
            <a:ext cx="82867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_____ B.C.</a:t>
            </a: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5018088" y="2773363"/>
            <a:ext cx="82867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_____ B.C.</a:t>
            </a:r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6419850" y="2786063"/>
            <a:ext cx="75882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 B.C.</a:t>
            </a:r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936625" y="5534025"/>
            <a:ext cx="75882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 B.C.</a:t>
            </a:r>
          </a:p>
        </p:txBody>
      </p:sp>
      <p:sp>
        <p:nvSpPr>
          <p:cNvPr id="217102" name="Rectangle 14"/>
          <p:cNvSpPr>
            <a:spLocks noChangeArrowheads="1"/>
          </p:cNvSpPr>
          <p:nvPr/>
        </p:nvSpPr>
        <p:spPr bwMode="auto">
          <a:xfrm>
            <a:off x="2341563" y="5540375"/>
            <a:ext cx="75882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 B.C.</a:t>
            </a: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3743325" y="5541963"/>
            <a:ext cx="75882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 B.C.</a:t>
            </a:r>
          </a:p>
        </p:txBody>
      </p:sp>
      <p:sp>
        <p:nvSpPr>
          <p:cNvPr id="217104" name="Rectangle 16"/>
          <p:cNvSpPr>
            <a:spLocks noChangeArrowheads="1"/>
          </p:cNvSpPr>
          <p:nvPr/>
        </p:nvSpPr>
        <p:spPr bwMode="auto">
          <a:xfrm>
            <a:off x="5108575" y="5541963"/>
            <a:ext cx="75882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 B.C.</a:t>
            </a:r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6464300" y="5534025"/>
            <a:ext cx="679450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_______</a:t>
            </a:r>
          </a:p>
          <a:p>
            <a:pPr algn="l" defTabSz="969963"/>
            <a:r>
              <a:rPr lang="en-US" sz="1000" b="1">
                <a:latin typeface="Helvetica" charset="0"/>
              </a:rPr>
              <a:t>_______</a:t>
            </a:r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911225" y="2773363"/>
            <a:ext cx="819150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_________</a:t>
            </a: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217109" name="AutoShape 21"/>
          <p:cNvSpPr>
            <a:spLocks noChangeArrowheads="1"/>
          </p:cNvSpPr>
          <p:nvPr/>
        </p:nvSpPr>
        <p:spPr bwMode="auto">
          <a:xfrm>
            <a:off x="538163" y="3349625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0" name="Rectangle 22"/>
          <p:cNvSpPr>
            <a:spLocks noChangeArrowheads="1"/>
          </p:cNvSpPr>
          <p:nvPr/>
        </p:nvSpPr>
        <p:spPr bwMode="auto">
          <a:xfrm>
            <a:off x="536575" y="3486150"/>
            <a:ext cx="1047750" cy="13398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1" name="Line 23"/>
          <p:cNvSpPr>
            <a:spLocks noChangeShapeType="1"/>
          </p:cNvSpPr>
          <p:nvPr/>
        </p:nvSpPr>
        <p:spPr bwMode="auto">
          <a:xfrm flipV="1">
            <a:off x="547688" y="34813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2" name="Line 24"/>
          <p:cNvSpPr>
            <a:spLocks noChangeShapeType="1"/>
          </p:cNvSpPr>
          <p:nvPr/>
        </p:nvSpPr>
        <p:spPr bwMode="auto">
          <a:xfrm flipV="1">
            <a:off x="768350" y="34782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3" name="Line 25"/>
          <p:cNvSpPr>
            <a:spLocks noChangeShapeType="1"/>
          </p:cNvSpPr>
          <p:nvPr/>
        </p:nvSpPr>
        <p:spPr bwMode="auto">
          <a:xfrm>
            <a:off x="577850" y="4738688"/>
            <a:ext cx="9667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4" name="Line 26"/>
          <p:cNvSpPr>
            <a:spLocks noChangeShapeType="1"/>
          </p:cNvSpPr>
          <p:nvPr/>
        </p:nvSpPr>
        <p:spPr bwMode="auto">
          <a:xfrm>
            <a:off x="577850" y="38338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5" name="Line 27"/>
          <p:cNvSpPr>
            <a:spLocks noChangeShapeType="1"/>
          </p:cNvSpPr>
          <p:nvPr/>
        </p:nvSpPr>
        <p:spPr bwMode="auto">
          <a:xfrm>
            <a:off x="577850" y="4554538"/>
            <a:ext cx="9667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6" name="Line 28"/>
          <p:cNvSpPr>
            <a:spLocks noChangeShapeType="1"/>
          </p:cNvSpPr>
          <p:nvPr/>
        </p:nvSpPr>
        <p:spPr bwMode="auto">
          <a:xfrm>
            <a:off x="577850" y="4202113"/>
            <a:ext cx="9667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7" name="Line 29"/>
          <p:cNvSpPr>
            <a:spLocks noChangeShapeType="1"/>
          </p:cNvSpPr>
          <p:nvPr/>
        </p:nvSpPr>
        <p:spPr bwMode="auto">
          <a:xfrm flipV="1">
            <a:off x="577850" y="43719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8" name="Line 30"/>
          <p:cNvSpPr>
            <a:spLocks noChangeShapeType="1"/>
          </p:cNvSpPr>
          <p:nvPr/>
        </p:nvSpPr>
        <p:spPr bwMode="auto">
          <a:xfrm flipV="1">
            <a:off x="577850" y="4016375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19" name="Line 31"/>
          <p:cNvSpPr>
            <a:spLocks noChangeShapeType="1"/>
          </p:cNvSpPr>
          <p:nvPr/>
        </p:nvSpPr>
        <p:spPr bwMode="auto">
          <a:xfrm>
            <a:off x="577850" y="3657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endParaRPr lang="en-US"/>
          </a:p>
        </p:txBody>
      </p:sp>
      <p:sp>
        <p:nvSpPr>
          <p:cNvPr id="217120" name="Text Box 32"/>
          <p:cNvSpPr txBox="1">
            <a:spLocks noChangeArrowheads="1"/>
          </p:cNvSpPr>
          <p:nvPr/>
        </p:nvSpPr>
        <p:spPr bwMode="auto">
          <a:xfrm>
            <a:off x="393700" y="3335338"/>
            <a:ext cx="10953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</a:rPr>
              <a:t>CREATION</a:t>
            </a:r>
          </a:p>
        </p:txBody>
      </p:sp>
      <p:sp>
        <p:nvSpPr>
          <p:cNvPr id="217122" name="AutoShape 34"/>
          <p:cNvSpPr>
            <a:spLocks noChangeArrowheads="1"/>
          </p:cNvSpPr>
          <p:nvPr/>
        </p:nvSpPr>
        <p:spPr bwMode="auto">
          <a:xfrm>
            <a:off x="1873250" y="3844925"/>
            <a:ext cx="765175" cy="933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pic>
        <p:nvPicPr>
          <p:cNvPr id="217123" name="Picture 3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187700"/>
            <a:ext cx="51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7124" name="Rectangle 36"/>
          <p:cNvSpPr>
            <a:spLocks noChangeArrowheads="1"/>
          </p:cNvSpPr>
          <p:nvPr/>
        </p:nvSpPr>
        <p:spPr bwMode="auto">
          <a:xfrm>
            <a:off x="2225675" y="3324225"/>
            <a:ext cx="233363" cy="201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25" name="AutoShape 37"/>
          <p:cNvSpPr>
            <a:spLocks noChangeArrowheads="1"/>
          </p:cNvSpPr>
          <p:nvPr/>
        </p:nvSpPr>
        <p:spPr bwMode="auto">
          <a:xfrm>
            <a:off x="1879600" y="3814763"/>
            <a:ext cx="804863" cy="1100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26" name="Rectangle 38"/>
          <p:cNvSpPr>
            <a:spLocks noChangeArrowheads="1"/>
          </p:cNvSpPr>
          <p:nvPr/>
        </p:nvSpPr>
        <p:spPr bwMode="auto">
          <a:xfrm>
            <a:off x="1878013" y="3952875"/>
            <a:ext cx="1049337" cy="9779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27" name="Line 39"/>
          <p:cNvSpPr>
            <a:spLocks noChangeShapeType="1"/>
          </p:cNvSpPr>
          <p:nvPr/>
        </p:nvSpPr>
        <p:spPr bwMode="auto">
          <a:xfrm flipV="1">
            <a:off x="1890713" y="39528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28" name="Line 40"/>
          <p:cNvSpPr>
            <a:spLocks noChangeShapeType="1"/>
          </p:cNvSpPr>
          <p:nvPr/>
        </p:nvSpPr>
        <p:spPr bwMode="auto">
          <a:xfrm flipV="1">
            <a:off x="2111375" y="39608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29" name="Rectangle 41"/>
          <p:cNvSpPr>
            <a:spLocks noChangeArrowheads="1"/>
          </p:cNvSpPr>
          <p:nvPr/>
        </p:nvSpPr>
        <p:spPr bwMode="auto">
          <a:xfrm>
            <a:off x="1893888" y="3813175"/>
            <a:ext cx="71278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ABRAHAM</a:t>
            </a:r>
          </a:p>
        </p:txBody>
      </p:sp>
      <p:sp>
        <p:nvSpPr>
          <p:cNvPr id="217130" name="Line 42"/>
          <p:cNvSpPr>
            <a:spLocks noChangeShapeType="1"/>
          </p:cNvSpPr>
          <p:nvPr/>
        </p:nvSpPr>
        <p:spPr bwMode="auto">
          <a:xfrm>
            <a:off x="1919288" y="4306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31" name="Line 43"/>
          <p:cNvSpPr>
            <a:spLocks noChangeShapeType="1"/>
          </p:cNvSpPr>
          <p:nvPr/>
        </p:nvSpPr>
        <p:spPr bwMode="auto">
          <a:xfrm>
            <a:off x="1920875" y="46736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32" name="Line 44"/>
          <p:cNvSpPr>
            <a:spLocks noChangeShapeType="1"/>
          </p:cNvSpPr>
          <p:nvPr/>
        </p:nvSpPr>
        <p:spPr bwMode="auto">
          <a:xfrm flipV="1">
            <a:off x="1919288" y="48434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33" name="Line 45"/>
          <p:cNvSpPr>
            <a:spLocks noChangeShapeType="1"/>
          </p:cNvSpPr>
          <p:nvPr/>
        </p:nvSpPr>
        <p:spPr bwMode="auto">
          <a:xfrm flipV="1">
            <a:off x="1919288" y="448945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34" name="Line 46"/>
          <p:cNvSpPr>
            <a:spLocks noChangeShapeType="1"/>
          </p:cNvSpPr>
          <p:nvPr/>
        </p:nvSpPr>
        <p:spPr bwMode="auto">
          <a:xfrm>
            <a:off x="1919288" y="41275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endParaRPr lang="en-US"/>
          </a:p>
        </p:txBody>
      </p:sp>
      <p:sp>
        <p:nvSpPr>
          <p:cNvPr id="217135" name="AutoShape 47"/>
          <p:cNvSpPr>
            <a:spLocks noChangeArrowheads="1"/>
          </p:cNvSpPr>
          <p:nvPr/>
        </p:nvSpPr>
        <p:spPr bwMode="auto">
          <a:xfrm>
            <a:off x="3243263" y="3778250"/>
            <a:ext cx="803275" cy="5095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36" name="Freeform 48"/>
          <p:cNvSpPr>
            <a:spLocks/>
          </p:cNvSpPr>
          <p:nvPr/>
        </p:nvSpPr>
        <p:spPr bwMode="auto">
          <a:xfrm>
            <a:off x="3894138" y="3940175"/>
            <a:ext cx="225425" cy="79375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38" name="Rectangle 50"/>
          <p:cNvSpPr>
            <a:spLocks noChangeArrowheads="1"/>
          </p:cNvSpPr>
          <p:nvPr/>
        </p:nvSpPr>
        <p:spPr bwMode="auto">
          <a:xfrm>
            <a:off x="3344863" y="4027488"/>
            <a:ext cx="190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7139" name="Rectangle 51"/>
          <p:cNvSpPr>
            <a:spLocks noChangeArrowheads="1"/>
          </p:cNvSpPr>
          <p:nvPr/>
        </p:nvSpPr>
        <p:spPr bwMode="auto">
          <a:xfrm>
            <a:off x="3243263" y="3929063"/>
            <a:ext cx="1047750" cy="4302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40" name="Line 52"/>
          <p:cNvSpPr>
            <a:spLocks noChangeShapeType="1"/>
          </p:cNvSpPr>
          <p:nvPr/>
        </p:nvSpPr>
        <p:spPr bwMode="auto">
          <a:xfrm flipV="1">
            <a:off x="3254375" y="391795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41" name="Line 53"/>
          <p:cNvSpPr>
            <a:spLocks noChangeShapeType="1"/>
          </p:cNvSpPr>
          <p:nvPr/>
        </p:nvSpPr>
        <p:spPr bwMode="auto">
          <a:xfrm>
            <a:off x="3487738" y="3921125"/>
            <a:ext cx="554037" cy="793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42" name="Rectangle 54"/>
          <p:cNvSpPr>
            <a:spLocks noChangeArrowheads="1"/>
          </p:cNvSpPr>
          <p:nvPr/>
        </p:nvSpPr>
        <p:spPr bwMode="auto">
          <a:xfrm>
            <a:off x="3338513" y="3757613"/>
            <a:ext cx="604837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JOSEPH</a:t>
            </a:r>
          </a:p>
        </p:txBody>
      </p:sp>
      <p:sp>
        <p:nvSpPr>
          <p:cNvPr id="217143" name="Line 55"/>
          <p:cNvSpPr>
            <a:spLocks noChangeShapeType="1"/>
          </p:cNvSpPr>
          <p:nvPr/>
        </p:nvSpPr>
        <p:spPr bwMode="auto">
          <a:xfrm>
            <a:off x="3289300" y="42719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44" name="Line 56"/>
          <p:cNvSpPr>
            <a:spLocks noChangeShapeType="1"/>
          </p:cNvSpPr>
          <p:nvPr/>
        </p:nvSpPr>
        <p:spPr bwMode="auto">
          <a:xfrm>
            <a:off x="3289300" y="40957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7146" name="Picture 5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4443413"/>
            <a:ext cx="614363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7148" name="AutoShape 60"/>
          <p:cNvSpPr>
            <a:spLocks noChangeArrowheads="1"/>
          </p:cNvSpPr>
          <p:nvPr/>
        </p:nvSpPr>
        <p:spPr bwMode="auto">
          <a:xfrm>
            <a:off x="4635500" y="3159125"/>
            <a:ext cx="768350" cy="3476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49" name="Rectangle 61"/>
          <p:cNvSpPr>
            <a:spLocks noChangeArrowheads="1"/>
          </p:cNvSpPr>
          <p:nvPr/>
        </p:nvSpPr>
        <p:spPr bwMode="auto">
          <a:xfrm>
            <a:off x="4792663" y="3362325"/>
            <a:ext cx="215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7150" name="Rectangle 62"/>
          <p:cNvSpPr>
            <a:spLocks noChangeArrowheads="1"/>
          </p:cNvSpPr>
          <p:nvPr/>
        </p:nvSpPr>
        <p:spPr bwMode="auto">
          <a:xfrm>
            <a:off x="5037138" y="4630738"/>
            <a:ext cx="214312" cy="174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51" name="AutoShape 63"/>
          <p:cNvSpPr>
            <a:spLocks noChangeArrowheads="1"/>
          </p:cNvSpPr>
          <p:nvPr/>
        </p:nvSpPr>
        <p:spPr bwMode="auto">
          <a:xfrm>
            <a:off x="4613275" y="3155950"/>
            <a:ext cx="811213" cy="54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8108" tIns="53106" rIns="108108" bIns="53106">
            <a:spAutoFit/>
          </a:bodyPr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17152" name="Rectangle 64"/>
          <p:cNvSpPr>
            <a:spLocks noChangeArrowheads="1"/>
          </p:cNvSpPr>
          <p:nvPr/>
        </p:nvSpPr>
        <p:spPr bwMode="auto">
          <a:xfrm>
            <a:off x="4613275" y="3322638"/>
            <a:ext cx="1046163" cy="11493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 flipV="1">
            <a:off x="4622800" y="33162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54" name="Line 66"/>
          <p:cNvSpPr>
            <a:spLocks noChangeShapeType="1"/>
          </p:cNvSpPr>
          <p:nvPr/>
        </p:nvSpPr>
        <p:spPr bwMode="auto">
          <a:xfrm flipV="1">
            <a:off x="4852988" y="331152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55" name="Rectangle 67"/>
          <p:cNvSpPr>
            <a:spLocks noChangeArrowheads="1"/>
          </p:cNvSpPr>
          <p:nvPr/>
        </p:nvSpPr>
        <p:spPr bwMode="auto">
          <a:xfrm>
            <a:off x="4713288" y="3141663"/>
            <a:ext cx="58420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MOSES</a:t>
            </a:r>
          </a:p>
        </p:txBody>
      </p:sp>
      <p:sp>
        <p:nvSpPr>
          <p:cNvPr id="217156" name="Line 68"/>
          <p:cNvSpPr>
            <a:spLocks noChangeShapeType="1"/>
          </p:cNvSpPr>
          <p:nvPr/>
        </p:nvSpPr>
        <p:spPr bwMode="auto">
          <a:xfrm>
            <a:off x="4648200" y="36639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57" name="Line 69"/>
          <p:cNvSpPr>
            <a:spLocks noChangeShapeType="1"/>
          </p:cNvSpPr>
          <p:nvPr/>
        </p:nvSpPr>
        <p:spPr bwMode="auto">
          <a:xfrm>
            <a:off x="4651375" y="43862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58" name="Line 70"/>
          <p:cNvSpPr>
            <a:spLocks noChangeShapeType="1"/>
          </p:cNvSpPr>
          <p:nvPr/>
        </p:nvSpPr>
        <p:spPr bwMode="auto">
          <a:xfrm>
            <a:off x="4651375" y="403066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59" name="Line 71"/>
          <p:cNvSpPr>
            <a:spLocks noChangeShapeType="1"/>
          </p:cNvSpPr>
          <p:nvPr/>
        </p:nvSpPr>
        <p:spPr bwMode="auto">
          <a:xfrm flipV="1">
            <a:off x="4648200" y="420052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60" name="Line 72"/>
          <p:cNvSpPr>
            <a:spLocks noChangeShapeType="1"/>
          </p:cNvSpPr>
          <p:nvPr/>
        </p:nvSpPr>
        <p:spPr bwMode="auto">
          <a:xfrm flipV="1">
            <a:off x="4648200" y="3846513"/>
            <a:ext cx="962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61" name="Line 73"/>
          <p:cNvSpPr>
            <a:spLocks noChangeShapeType="1"/>
          </p:cNvSpPr>
          <p:nvPr/>
        </p:nvSpPr>
        <p:spPr bwMode="auto">
          <a:xfrm>
            <a:off x="4648200" y="348615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endParaRPr lang="en-US"/>
          </a:p>
        </p:txBody>
      </p:sp>
      <p:sp>
        <p:nvSpPr>
          <p:cNvPr id="217162" name="AutoShape 74"/>
          <p:cNvSpPr>
            <a:spLocks noChangeArrowheads="1"/>
          </p:cNvSpPr>
          <p:nvPr/>
        </p:nvSpPr>
        <p:spPr bwMode="auto">
          <a:xfrm>
            <a:off x="5962650" y="3754438"/>
            <a:ext cx="803275" cy="4508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17163" name="Freeform 75"/>
          <p:cNvSpPr>
            <a:spLocks/>
          </p:cNvSpPr>
          <p:nvPr/>
        </p:nvSpPr>
        <p:spPr bwMode="auto">
          <a:xfrm>
            <a:off x="6619875" y="3862388"/>
            <a:ext cx="227013" cy="80962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164" name="AutoShape 76"/>
          <p:cNvSpPr>
            <a:spLocks noChangeArrowheads="1"/>
          </p:cNvSpPr>
          <p:nvPr/>
        </p:nvSpPr>
        <p:spPr bwMode="auto">
          <a:xfrm>
            <a:off x="6003925" y="3765550"/>
            <a:ext cx="725488" cy="2984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65" name="Rectangle 77"/>
          <p:cNvSpPr>
            <a:spLocks noChangeArrowheads="1"/>
          </p:cNvSpPr>
          <p:nvPr/>
        </p:nvSpPr>
        <p:spPr bwMode="auto">
          <a:xfrm>
            <a:off x="6092825" y="3929063"/>
            <a:ext cx="190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7166" name="Rectangle 78"/>
          <p:cNvSpPr>
            <a:spLocks noChangeArrowheads="1"/>
          </p:cNvSpPr>
          <p:nvPr/>
        </p:nvSpPr>
        <p:spPr bwMode="auto">
          <a:xfrm>
            <a:off x="6002338" y="4124325"/>
            <a:ext cx="190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7167" name="Rectangle 79"/>
          <p:cNvSpPr>
            <a:spLocks noChangeArrowheads="1"/>
          </p:cNvSpPr>
          <p:nvPr/>
        </p:nvSpPr>
        <p:spPr bwMode="auto">
          <a:xfrm>
            <a:off x="5959475" y="3897313"/>
            <a:ext cx="1047750" cy="4349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68" name="Line 80"/>
          <p:cNvSpPr>
            <a:spLocks noChangeShapeType="1"/>
          </p:cNvSpPr>
          <p:nvPr/>
        </p:nvSpPr>
        <p:spPr bwMode="auto">
          <a:xfrm flipV="1">
            <a:off x="5978525" y="38846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69" name="Line 81"/>
          <p:cNvSpPr>
            <a:spLocks noChangeShapeType="1"/>
          </p:cNvSpPr>
          <p:nvPr/>
        </p:nvSpPr>
        <p:spPr bwMode="auto">
          <a:xfrm flipV="1">
            <a:off x="6199188" y="38877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70" name="Line 82"/>
          <p:cNvSpPr>
            <a:spLocks noChangeShapeType="1"/>
          </p:cNvSpPr>
          <p:nvPr/>
        </p:nvSpPr>
        <p:spPr bwMode="auto">
          <a:xfrm>
            <a:off x="6011863" y="42402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71" name="Line 83"/>
          <p:cNvSpPr>
            <a:spLocks noChangeShapeType="1"/>
          </p:cNvSpPr>
          <p:nvPr/>
        </p:nvSpPr>
        <p:spPr bwMode="auto">
          <a:xfrm>
            <a:off x="6011863" y="40624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72" name="Rectangle 84"/>
          <p:cNvSpPr>
            <a:spLocks noChangeArrowheads="1"/>
          </p:cNvSpPr>
          <p:nvPr/>
        </p:nvSpPr>
        <p:spPr bwMode="auto">
          <a:xfrm>
            <a:off x="6045200" y="3730625"/>
            <a:ext cx="6143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JOSHUA</a:t>
            </a:r>
          </a:p>
        </p:txBody>
      </p:sp>
      <p:sp>
        <p:nvSpPr>
          <p:cNvPr id="217173" name="AutoShape 85"/>
          <p:cNvSpPr>
            <a:spLocks noChangeArrowheads="1"/>
          </p:cNvSpPr>
          <p:nvPr/>
        </p:nvSpPr>
        <p:spPr bwMode="auto">
          <a:xfrm>
            <a:off x="5969000" y="6121400"/>
            <a:ext cx="803275" cy="1127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74" name="Rectangle 86"/>
          <p:cNvSpPr>
            <a:spLocks noChangeArrowheads="1"/>
          </p:cNvSpPr>
          <p:nvPr/>
        </p:nvSpPr>
        <p:spPr bwMode="auto">
          <a:xfrm>
            <a:off x="5967413" y="6272213"/>
            <a:ext cx="1047750" cy="13255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75" name="Line 87"/>
          <p:cNvSpPr>
            <a:spLocks noChangeShapeType="1"/>
          </p:cNvSpPr>
          <p:nvPr/>
        </p:nvSpPr>
        <p:spPr bwMode="auto">
          <a:xfrm flipV="1">
            <a:off x="5983288" y="62642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76" name="Line 88"/>
          <p:cNvSpPr>
            <a:spLocks noChangeShapeType="1"/>
          </p:cNvSpPr>
          <p:nvPr/>
        </p:nvSpPr>
        <p:spPr bwMode="auto">
          <a:xfrm flipV="1">
            <a:off x="6191250" y="62626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77" name="Rectangle 89"/>
          <p:cNvSpPr>
            <a:spLocks noChangeArrowheads="1"/>
          </p:cNvSpPr>
          <p:nvPr/>
        </p:nvSpPr>
        <p:spPr bwMode="auto">
          <a:xfrm>
            <a:off x="5986463" y="6080125"/>
            <a:ext cx="7302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300" b="1">
                <a:solidFill>
                  <a:srgbClr val="000000"/>
                </a:solidFill>
                <a:latin typeface="Arial" charset="0"/>
              </a:rPr>
              <a:t>JESUS</a:t>
            </a:r>
          </a:p>
        </p:txBody>
      </p:sp>
      <p:sp>
        <p:nvSpPr>
          <p:cNvPr id="217178" name="Line 90"/>
          <p:cNvSpPr>
            <a:spLocks noChangeShapeType="1"/>
          </p:cNvSpPr>
          <p:nvPr/>
        </p:nvSpPr>
        <p:spPr bwMode="auto">
          <a:xfrm>
            <a:off x="6011863" y="66071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79" name="Line 91"/>
          <p:cNvSpPr>
            <a:spLocks noChangeShapeType="1"/>
          </p:cNvSpPr>
          <p:nvPr/>
        </p:nvSpPr>
        <p:spPr bwMode="auto">
          <a:xfrm>
            <a:off x="6007100" y="73279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0" name="Line 92"/>
          <p:cNvSpPr>
            <a:spLocks noChangeShapeType="1"/>
          </p:cNvSpPr>
          <p:nvPr/>
        </p:nvSpPr>
        <p:spPr bwMode="auto">
          <a:xfrm>
            <a:off x="6007100" y="75104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1" name="Line 93"/>
          <p:cNvSpPr>
            <a:spLocks noChangeShapeType="1"/>
          </p:cNvSpPr>
          <p:nvPr/>
        </p:nvSpPr>
        <p:spPr bwMode="auto">
          <a:xfrm>
            <a:off x="6013450" y="697388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2" name="Line 94"/>
          <p:cNvSpPr>
            <a:spLocks noChangeShapeType="1"/>
          </p:cNvSpPr>
          <p:nvPr/>
        </p:nvSpPr>
        <p:spPr bwMode="auto">
          <a:xfrm flipV="1">
            <a:off x="6011863" y="7145338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3" name="Line 95"/>
          <p:cNvSpPr>
            <a:spLocks noChangeShapeType="1"/>
          </p:cNvSpPr>
          <p:nvPr/>
        </p:nvSpPr>
        <p:spPr bwMode="auto">
          <a:xfrm flipV="1">
            <a:off x="6011863" y="678973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4" name="Line 96"/>
          <p:cNvSpPr>
            <a:spLocks noChangeShapeType="1"/>
          </p:cNvSpPr>
          <p:nvPr/>
        </p:nvSpPr>
        <p:spPr bwMode="auto">
          <a:xfrm>
            <a:off x="6013450" y="64293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5" name="AutoShape 97"/>
          <p:cNvSpPr>
            <a:spLocks noChangeArrowheads="1"/>
          </p:cNvSpPr>
          <p:nvPr/>
        </p:nvSpPr>
        <p:spPr bwMode="auto">
          <a:xfrm>
            <a:off x="4624388" y="6556375"/>
            <a:ext cx="803275" cy="3571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6" name="Line 98"/>
          <p:cNvSpPr>
            <a:spLocks noChangeShapeType="1"/>
          </p:cNvSpPr>
          <p:nvPr/>
        </p:nvSpPr>
        <p:spPr bwMode="auto">
          <a:xfrm flipV="1">
            <a:off x="4630738" y="66976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7" name="Line 99"/>
          <p:cNvSpPr>
            <a:spLocks noChangeShapeType="1"/>
          </p:cNvSpPr>
          <p:nvPr/>
        </p:nvSpPr>
        <p:spPr bwMode="auto">
          <a:xfrm flipV="1">
            <a:off x="4837113" y="670242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8" name="Line 100"/>
          <p:cNvSpPr>
            <a:spLocks noChangeShapeType="1"/>
          </p:cNvSpPr>
          <p:nvPr/>
        </p:nvSpPr>
        <p:spPr bwMode="auto">
          <a:xfrm>
            <a:off x="4659313" y="70469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89" name="Line 101"/>
          <p:cNvSpPr>
            <a:spLocks noChangeShapeType="1"/>
          </p:cNvSpPr>
          <p:nvPr/>
        </p:nvSpPr>
        <p:spPr bwMode="auto">
          <a:xfrm>
            <a:off x="4660900" y="68707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90" name="Rectangle 102"/>
          <p:cNvSpPr>
            <a:spLocks noChangeArrowheads="1"/>
          </p:cNvSpPr>
          <p:nvPr/>
        </p:nvSpPr>
        <p:spPr bwMode="auto">
          <a:xfrm>
            <a:off x="4619625" y="6704013"/>
            <a:ext cx="1047750" cy="4413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91" name="Line 103"/>
          <p:cNvSpPr>
            <a:spLocks noChangeShapeType="1"/>
          </p:cNvSpPr>
          <p:nvPr/>
        </p:nvSpPr>
        <p:spPr bwMode="auto">
          <a:xfrm flipV="1">
            <a:off x="4627563" y="6707188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92" name="Line 104"/>
          <p:cNvSpPr>
            <a:spLocks noChangeShapeType="1"/>
          </p:cNvSpPr>
          <p:nvPr/>
        </p:nvSpPr>
        <p:spPr bwMode="auto">
          <a:xfrm flipV="1">
            <a:off x="4848225" y="671830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93" name="Rectangle 105"/>
          <p:cNvSpPr>
            <a:spLocks noChangeArrowheads="1"/>
          </p:cNvSpPr>
          <p:nvPr/>
        </p:nvSpPr>
        <p:spPr bwMode="auto">
          <a:xfrm>
            <a:off x="4676775" y="6537325"/>
            <a:ext cx="6318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SILENCE</a:t>
            </a:r>
          </a:p>
        </p:txBody>
      </p:sp>
      <p:sp>
        <p:nvSpPr>
          <p:cNvPr id="217194" name="Line 106"/>
          <p:cNvSpPr>
            <a:spLocks noChangeShapeType="1"/>
          </p:cNvSpPr>
          <p:nvPr/>
        </p:nvSpPr>
        <p:spPr bwMode="auto">
          <a:xfrm>
            <a:off x="4694238" y="7048500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95" name="Line 107"/>
          <p:cNvSpPr>
            <a:spLocks noChangeShapeType="1"/>
          </p:cNvSpPr>
          <p:nvPr/>
        </p:nvSpPr>
        <p:spPr bwMode="auto">
          <a:xfrm>
            <a:off x="4687888" y="68738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196" name="Rectangle 108"/>
          <p:cNvSpPr>
            <a:spLocks noChangeArrowheads="1"/>
          </p:cNvSpPr>
          <p:nvPr/>
        </p:nvSpPr>
        <p:spPr bwMode="auto">
          <a:xfrm>
            <a:off x="1854200" y="6932613"/>
            <a:ext cx="13350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/>
            <a:endParaRPr lang="en-US" sz="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7197" name="Rectangle 109"/>
          <p:cNvSpPr>
            <a:spLocks noChangeArrowheads="1"/>
          </p:cNvSpPr>
          <p:nvPr/>
        </p:nvSpPr>
        <p:spPr bwMode="auto">
          <a:xfrm>
            <a:off x="1854200" y="6932613"/>
            <a:ext cx="13350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/>
            <a:endParaRPr lang="en-US" sz="800" b="1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217199" name="Group 111"/>
          <p:cNvGrpSpPr>
            <a:grpSpLocks/>
          </p:cNvGrpSpPr>
          <p:nvPr/>
        </p:nvGrpSpPr>
        <p:grpSpPr bwMode="auto">
          <a:xfrm>
            <a:off x="1903413" y="5741988"/>
            <a:ext cx="454025" cy="368300"/>
            <a:chOff x="1861" y="3469"/>
            <a:chExt cx="240" cy="224"/>
          </a:xfrm>
        </p:grpSpPr>
        <p:pic>
          <p:nvPicPr>
            <p:cNvPr id="217200" name="Picture 11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7201" name="Rectangle 113"/>
            <p:cNvSpPr>
              <a:spLocks noChangeArrowheads="1"/>
            </p:cNvSpPr>
            <p:nvPr/>
          </p:nvSpPr>
          <p:spPr bwMode="auto">
            <a:xfrm>
              <a:off x="1927" y="3526"/>
              <a:ext cx="101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7202" name="Group 114"/>
          <p:cNvGrpSpPr>
            <a:grpSpLocks/>
          </p:cNvGrpSpPr>
          <p:nvPr/>
        </p:nvGrpSpPr>
        <p:grpSpPr bwMode="auto">
          <a:xfrm>
            <a:off x="1895475" y="6116638"/>
            <a:ext cx="1047750" cy="1844675"/>
            <a:chOff x="1860" y="3618"/>
            <a:chExt cx="600" cy="1126"/>
          </a:xfrm>
        </p:grpSpPr>
        <p:sp>
          <p:nvSpPr>
            <p:cNvPr id="217203" name="AutoShape 115"/>
            <p:cNvSpPr>
              <a:spLocks noChangeArrowheads="1"/>
            </p:cNvSpPr>
            <p:nvPr/>
          </p:nvSpPr>
          <p:spPr bwMode="auto">
            <a:xfrm>
              <a:off x="1860" y="3618"/>
              <a:ext cx="460" cy="6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04" name="Rectangle 116"/>
            <p:cNvSpPr>
              <a:spLocks noChangeArrowheads="1"/>
            </p:cNvSpPr>
            <p:nvPr/>
          </p:nvSpPr>
          <p:spPr bwMode="auto">
            <a:xfrm>
              <a:off x="1860" y="3710"/>
              <a:ext cx="600" cy="10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05" name="Line 117"/>
            <p:cNvSpPr>
              <a:spLocks noChangeShapeType="1"/>
            </p:cNvSpPr>
            <p:nvPr/>
          </p:nvSpPr>
          <p:spPr bwMode="auto">
            <a:xfrm flipV="1">
              <a:off x="1866" y="3714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06" name="Line 118"/>
            <p:cNvSpPr>
              <a:spLocks noChangeShapeType="1"/>
            </p:cNvSpPr>
            <p:nvPr/>
          </p:nvSpPr>
          <p:spPr bwMode="auto">
            <a:xfrm flipV="1">
              <a:off x="1992" y="3720"/>
              <a:ext cx="325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07" name="Rectangle 119"/>
            <p:cNvSpPr>
              <a:spLocks noChangeArrowheads="1"/>
            </p:cNvSpPr>
            <p:nvPr/>
          </p:nvSpPr>
          <p:spPr bwMode="auto">
            <a:xfrm>
              <a:off x="1888" y="3626"/>
              <a:ext cx="421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 defTabSz="969963"/>
              <a:r>
                <a:rPr lang="en-US" sz="800" b="1">
                  <a:latin typeface="Arial" charset="0"/>
                </a:rPr>
                <a:t>ROYALTY</a:t>
              </a:r>
            </a:p>
          </p:txBody>
        </p:sp>
        <p:sp>
          <p:nvSpPr>
            <p:cNvPr id="217208" name="Line 120"/>
            <p:cNvSpPr>
              <a:spLocks noChangeShapeType="1"/>
            </p:cNvSpPr>
            <p:nvPr/>
          </p:nvSpPr>
          <p:spPr bwMode="auto">
            <a:xfrm>
              <a:off x="1882" y="391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09" name="Line 121"/>
            <p:cNvSpPr>
              <a:spLocks noChangeShapeType="1"/>
            </p:cNvSpPr>
            <p:nvPr/>
          </p:nvSpPr>
          <p:spPr bwMode="auto">
            <a:xfrm>
              <a:off x="1879" y="4351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10" name="Line 122"/>
            <p:cNvSpPr>
              <a:spLocks noChangeShapeType="1"/>
            </p:cNvSpPr>
            <p:nvPr/>
          </p:nvSpPr>
          <p:spPr bwMode="auto">
            <a:xfrm>
              <a:off x="1879" y="446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11" name="Line 123"/>
            <p:cNvSpPr>
              <a:spLocks noChangeShapeType="1"/>
            </p:cNvSpPr>
            <p:nvPr/>
          </p:nvSpPr>
          <p:spPr bwMode="auto">
            <a:xfrm>
              <a:off x="1882" y="457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12" name="Line 124"/>
            <p:cNvSpPr>
              <a:spLocks noChangeShapeType="1"/>
            </p:cNvSpPr>
            <p:nvPr/>
          </p:nvSpPr>
          <p:spPr bwMode="auto">
            <a:xfrm>
              <a:off x="1883" y="4687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13" name="Line 125"/>
            <p:cNvSpPr>
              <a:spLocks noChangeShapeType="1"/>
            </p:cNvSpPr>
            <p:nvPr/>
          </p:nvSpPr>
          <p:spPr bwMode="auto">
            <a:xfrm>
              <a:off x="1883" y="4135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14" name="Line 126"/>
            <p:cNvSpPr>
              <a:spLocks noChangeShapeType="1"/>
            </p:cNvSpPr>
            <p:nvPr/>
          </p:nvSpPr>
          <p:spPr bwMode="auto">
            <a:xfrm flipV="1">
              <a:off x="1882" y="4239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15" name="Line 127"/>
            <p:cNvSpPr>
              <a:spLocks noChangeShapeType="1"/>
            </p:cNvSpPr>
            <p:nvPr/>
          </p:nvSpPr>
          <p:spPr bwMode="auto">
            <a:xfrm flipV="1">
              <a:off x="1882" y="4023"/>
              <a:ext cx="5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16" name="Line 128"/>
            <p:cNvSpPr>
              <a:spLocks noChangeShapeType="1"/>
            </p:cNvSpPr>
            <p:nvPr/>
          </p:nvSpPr>
          <p:spPr bwMode="auto">
            <a:xfrm>
              <a:off x="1883" y="3803"/>
              <a:ext cx="55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  <p:sp>
          <p:nvSpPr>
            <p:cNvPr id="217217" name="Line 129"/>
            <p:cNvSpPr>
              <a:spLocks noChangeShapeType="1"/>
            </p:cNvSpPr>
            <p:nvPr/>
          </p:nvSpPr>
          <p:spPr bwMode="auto">
            <a:xfrm>
              <a:off x="2161" y="3958"/>
              <a:ext cx="0" cy="768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</p:grpSp>
      <p:grpSp>
        <p:nvGrpSpPr>
          <p:cNvPr id="217218" name="Group 130"/>
          <p:cNvGrpSpPr>
            <a:grpSpLocks/>
          </p:cNvGrpSpPr>
          <p:nvPr/>
        </p:nvGrpSpPr>
        <p:grpSpPr bwMode="auto">
          <a:xfrm>
            <a:off x="2532063" y="5749925"/>
            <a:ext cx="454025" cy="366713"/>
            <a:chOff x="1861" y="3469"/>
            <a:chExt cx="240" cy="224"/>
          </a:xfrm>
        </p:grpSpPr>
        <p:pic>
          <p:nvPicPr>
            <p:cNvPr id="217219" name="Picture 13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3469"/>
              <a:ext cx="240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7220" name="Rectangle 132"/>
            <p:cNvSpPr>
              <a:spLocks noChangeArrowheads="1"/>
            </p:cNvSpPr>
            <p:nvPr/>
          </p:nvSpPr>
          <p:spPr bwMode="auto">
            <a:xfrm>
              <a:off x="1927" y="3526"/>
              <a:ext cx="101" cy="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endParaRPr lang="en-US"/>
            </a:p>
          </p:txBody>
        </p:sp>
      </p:grpSp>
      <p:sp>
        <p:nvSpPr>
          <p:cNvPr id="217221" name="AutoShape 133"/>
          <p:cNvSpPr>
            <a:spLocks noChangeArrowheads="1"/>
          </p:cNvSpPr>
          <p:nvPr/>
        </p:nvSpPr>
        <p:spPr bwMode="auto">
          <a:xfrm>
            <a:off x="508000" y="65627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22" name="Rectangle 134"/>
          <p:cNvSpPr>
            <a:spLocks noChangeArrowheads="1"/>
          </p:cNvSpPr>
          <p:nvPr/>
        </p:nvSpPr>
        <p:spPr bwMode="auto">
          <a:xfrm>
            <a:off x="503238" y="6726238"/>
            <a:ext cx="1049337" cy="428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23" name="Line 135"/>
          <p:cNvSpPr>
            <a:spLocks noChangeShapeType="1"/>
          </p:cNvSpPr>
          <p:nvPr/>
        </p:nvSpPr>
        <p:spPr bwMode="auto">
          <a:xfrm flipV="1">
            <a:off x="517525" y="6719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24" name="Line 136"/>
          <p:cNvSpPr>
            <a:spLocks noChangeShapeType="1"/>
          </p:cNvSpPr>
          <p:nvPr/>
        </p:nvSpPr>
        <p:spPr bwMode="auto">
          <a:xfrm flipV="1">
            <a:off x="730250" y="6742113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25" name="Rectangle 137"/>
          <p:cNvSpPr>
            <a:spLocks noChangeArrowheads="1"/>
          </p:cNvSpPr>
          <p:nvPr/>
        </p:nvSpPr>
        <p:spPr bwMode="auto">
          <a:xfrm>
            <a:off x="531813" y="6567488"/>
            <a:ext cx="69691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ANARCHY</a:t>
            </a:r>
          </a:p>
        </p:txBody>
      </p:sp>
      <p:sp>
        <p:nvSpPr>
          <p:cNvPr id="217226" name="Line 138"/>
          <p:cNvSpPr>
            <a:spLocks noChangeShapeType="1"/>
          </p:cNvSpPr>
          <p:nvPr/>
        </p:nvSpPr>
        <p:spPr bwMode="auto">
          <a:xfrm>
            <a:off x="544513" y="70453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27" name="Line 139"/>
          <p:cNvSpPr>
            <a:spLocks noChangeShapeType="1"/>
          </p:cNvSpPr>
          <p:nvPr/>
        </p:nvSpPr>
        <p:spPr bwMode="auto">
          <a:xfrm>
            <a:off x="538163" y="68691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28" name="AutoShape 140"/>
          <p:cNvSpPr>
            <a:spLocks noChangeArrowheads="1"/>
          </p:cNvSpPr>
          <p:nvPr/>
        </p:nvSpPr>
        <p:spPr bwMode="auto">
          <a:xfrm>
            <a:off x="3279775" y="6405563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29" name="Rectangle 141"/>
          <p:cNvSpPr>
            <a:spLocks noChangeArrowheads="1"/>
          </p:cNvSpPr>
          <p:nvPr/>
        </p:nvSpPr>
        <p:spPr bwMode="auto">
          <a:xfrm>
            <a:off x="3278188" y="6556375"/>
            <a:ext cx="1047750" cy="7874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30" name="Line 142"/>
          <p:cNvSpPr>
            <a:spLocks noChangeShapeType="1"/>
          </p:cNvSpPr>
          <p:nvPr/>
        </p:nvSpPr>
        <p:spPr bwMode="auto">
          <a:xfrm flipV="1">
            <a:off x="3297238" y="653573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31" name="Line 143"/>
          <p:cNvSpPr>
            <a:spLocks noChangeShapeType="1"/>
          </p:cNvSpPr>
          <p:nvPr/>
        </p:nvSpPr>
        <p:spPr bwMode="auto">
          <a:xfrm flipV="1">
            <a:off x="3503613" y="654685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32" name="Rectangle 144"/>
          <p:cNvSpPr>
            <a:spLocks noChangeArrowheads="1"/>
          </p:cNvSpPr>
          <p:nvPr/>
        </p:nvSpPr>
        <p:spPr bwMode="auto">
          <a:xfrm>
            <a:off x="3278188" y="6407150"/>
            <a:ext cx="7223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CAPTIVITY</a:t>
            </a:r>
          </a:p>
        </p:txBody>
      </p:sp>
      <p:sp>
        <p:nvSpPr>
          <p:cNvPr id="217233" name="Rectangle 145"/>
          <p:cNvSpPr>
            <a:spLocks noChangeArrowheads="1"/>
          </p:cNvSpPr>
          <p:nvPr/>
        </p:nvSpPr>
        <p:spPr bwMode="auto">
          <a:xfrm>
            <a:off x="3322638" y="6391275"/>
            <a:ext cx="9207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217234" name="Line 146"/>
          <p:cNvSpPr>
            <a:spLocks noChangeShapeType="1"/>
          </p:cNvSpPr>
          <p:nvPr/>
        </p:nvSpPr>
        <p:spPr bwMode="auto">
          <a:xfrm>
            <a:off x="3314700" y="68961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35" name="Line 147"/>
          <p:cNvSpPr>
            <a:spLocks noChangeShapeType="1"/>
          </p:cNvSpPr>
          <p:nvPr/>
        </p:nvSpPr>
        <p:spPr bwMode="auto">
          <a:xfrm>
            <a:off x="3316288" y="67198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36" name="Rectangle 148"/>
          <p:cNvSpPr>
            <a:spLocks noChangeArrowheads="1"/>
          </p:cNvSpPr>
          <p:nvPr/>
        </p:nvSpPr>
        <p:spPr bwMode="auto">
          <a:xfrm>
            <a:off x="3348038" y="7072313"/>
            <a:ext cx="914400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endParaRPr lang="en-US" sz="11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7237" name="Line 149"/>
          <p:cNvSpPr>
            <a:spLocks noChangeShapeType="1"/>
          </p:cNvSpPr>
          <p:nvPr/>
        </p:nvSpPr>
        <p:spPr bwMode="auto">
          <a:xfrm>
            <a:off x="3316288" y="72644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38" name="Line 150"/>
          <p:cNvSpPr>
            <a:spLocks noChangeShapeType="1"/>
          </p:cNvSpPr>
          <p:nvPr/>
        </p:nvSpPr>
        <p:spPr bwMode="auto">
          <a:xfrm flipV="1">
            <a:off x="3314700" y="7081838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39" name="Text Box 151"/>
          <p:cNvSpPr txBox="1">
            <a:spLocks noChangeArrowheads="1"/>
          </p:cNvSpPr>
          <p:nvPr/>
        </p:nvSpPr>
        <p:spPr bwMode="auto">
          <a:xfrm>
            <a:off x="422275" y="1362075"/>
            <a:ext cx="6899275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500" b="1">
                <a:latin typeface="Comic Sans MS" charset="0"/>
              </a:rPr>
              <a:t>This is a front-and-back printed page. Cut along the dashed lines to produce a series of small flash cards for drilling on the individual contents of each </a:t>
            </a:r>
            <a:r>
              <a:rPr lang="ja-JP" altLang="en-US" sz="1500" b="1">
                <a:latin typeface="Arial"/>
              </a:rPr>
              <a:t>“</a:t>
            </a:r>
            <a:r>
              <a:rPr lang="en-US" sz="1500" b="1">
                <a:latin typeface="Comic Sans MS" charset="0"/>
              </a:rPr>
              <a:t>Bible File</a:t>
            </a:r>
            <a:r>
              <a:rPr lang="ja-JP" altLang="en-US" sz="1500" b="1">
                <a:latin typeface="Arial"/>
              </a:rPr>
              <a:t>”</a:t>
            </a:r>
            <a:r>
              <a:rPr lang="en-US" sz="1500" b="1">
                <a:latin typeface="Comic Sans MS" charset="0"/>
              </a:rPr>
              <a:t> folder.</a:t>
            </a:r>
          </a:p>
        </p:txBody>
      </p:sp>
      <p:sp>
        <p:nvSpPr>
          <p:cNvPr id="217240" name="Rectangle 152"/>
          <p:cNvSpPr>
            <a:spLocks noChangeArrowheads="1"/>
          </p:cNvSpPr>
          <p:nvPr/>
        </p:nvSpPr>
        <p:spPr bwMode="auto">
          <a:xfrm>
            <a:off x="2432050" y="822325"/>
            <a:ext cx="3833813" cy="55562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027" tIns="48513" rIns="97027" bIns="48513">
            <a:spAutoFit/>
          </a:bodyPr>
          <a:lstStyle/>
          <a:p>
            <a:pPr algn="l" defTabSz="969963"/>
            <a:r>
              <a:rPr lang="en-US" sz="3000" b="1" i="1">
                <a:latin typeface="Helvetica" charset="0"/>
              </a:rPr>
              <a:t>TQC FLASH CARDS</a:t>
            </a:r>
          </a:p>
        </p:txBody>
      </p:sp>
      <p:sp>
        <p:nvSpPr>
          <p:cNvPr id="217241" name="Text Box 153"/>
          <p:cNvSpPr txBox="1">
            <a:spLocks noChangeArrowheads="1"/>
          </p:cNvSpPr>
          <p:nvPr/>
        </p:nvSpPr>
        <p:spPr bwMode="auto">
          <a:xfrm>
            <a:off x="701675" y="8075613"/>
            <a:ext cx="612775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Arial Black" charset="0"/>
              </a:rPr>
              <a:t>QUESTION SIDE</a:t>
            </a:r>
          </a:p>
        </p:txBody>
      </p:sp>
      <p:sp>
        <p:nvSpPr>
          <p:cNvPr id="217242" name="Rectangle 154"/>
          <p:cNvSpPr>
            <a:spLocks noChangeArrowheads="1"/>
          </p:cNvSpPr>
          <p:nvPr/>
        </p:nvSpPr>
        <p:spPr bwMode="auto">
          <a:xfrm>
            <a:off x="320675" y="2686050"/>
            <a:ext cx="6858000" cy="553402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43" name="Line 155"/>
          <p:cNvSpPr>
            <a:spLocks noChangeShapeType="1"/>
          </p:cNvSpPr>
          <p:nvPr/>
        </p:nvSpPr>
        <p:spPr bwMode="auto">
          <a:xfrm>
            <a:off x="1712913" y="2697163"/>
            <a:ext cx="0" cy="5502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44" name="Line 156"/>
          <p:cNvSpPr>
            <a:spLocks noChangeShapeType="1"/>
          </p:cNvSpPr>
          <p:nvPr/>
        </p:nvSpPr>
        <p:spPr bwMode="auto">
          <a:xfrm>
            <a:off x="3092450" y="2701925"/>
            <a:ext cx="0" cy="5522913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45" name="Line 157"/>
          <p:cNvSpPr>
            <a:spLocks noChangeShapeType="1"/>
          </p:cNvSpPr>
          <p:nvPr/>
        </p:nvSpPr>
        <p:spPr bwMode="auto">
          <a:xfrm>
            <a:off x="4457700" y="2693988"/>
            <a:ext cx="0" cy="55181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46" name="Line 158"/>
          <p:cNvSpPr>
            <a:spLocks noChangeShapeType="1"/>
          </p:cNvSpPr>
          <p:nvPr/>
        </p:nvSpPr>
        <p:spPr bwMode="auto">
          <a:xfrm>
            <a:off x="5818188" y="2697163"/>
            <a:ext cx="0" cy="5541962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47" name="Line 159"/>
          <p:cNvSpPr>
            <a:spLocks noChangeShapeType="1"/>
          </p:cNvSpPr>
          <p:nvPr/>
        </p:nvSpPr>
        <p:spPr bwMode="auto">
          <a:xfrm>
            <a:off x="338138" y="5454650"/>
            <a:ext cx="68659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249" name="Text Box 161"/>
          <p:cNvSpPr txBox="1">
            <a:spLocks noChangeArrowheads="1"/>
          </p:cNvSpPr>
          <p:nvPr/>
        </p:nvSpPr>
        <p:spPr bwMode="auto">
          <a:xfrm>
            <a:off x="304800" y="2784475"/>
            <a:ext cx="14049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</p:txBody>
      </p:sp>
      <p:sp>
        <p:nvSpPr>
          <p:cNvPr id="217250" name="Text Box 162"/>
          <p:cNvSpPr txBox="1">
            <a:spLocks noChangeArrowheads="1"/>
          </p:cNvSpPr>
          <p:nvPr/>
        </p:nvSpPr>
        <p:spPr bwMode="auto">
          <a:xfrm>
            <a:off x="1644650" y="2784475"/>
            <a:ext cx="14049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</p:txBody>
      </p:sp>
      <p:sp>
        <p:nvSpPr>
          <p:cNvPr id="217251" name="Text Box 163"/>
          <p:cNvSpPr txBox="1">
            <a:spLocks noChangeArrowheads="1"/>
          </p:cNvSpPr>
          <p:nvPr/>
        </p:nvSpPr>
        <p:spPr bwMode="auto">
          <a:xfrm>
            <a:off x="3062288" y="2784475"/>
            <a:ext cx="14049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217252" name="Text Box 164"/>
          <p:cNvSpPr txBox="1">
            <a:spLocks noChangeArrowheads="1"/>
          </p:cNvSpPr>
          <p:nvPr/>
        </p:nvSpPr>
        <p:spPr bwMode="auto">
          <a:xfrm>
            <a:off x="4424363" y="2784475"/>
            <a:ext cx="1408112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217253" name="Text Box 165"/>
          <p:cNvSpPr txBox="1">
            <a:spLocks noChangeArrowheads="1"/>
          </p:cNvSpPr>
          <p:nvPr/>
        </p:nvSpPr>
        <p:spPr bwMode="auto">
          <a:xfrm>
            <a:off x="5808663" y="2784475"/>
            <a:ext cx="140493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217255" name="Text Box 167"/>
          <p:cNvSpPr txBox="1">
            <a:spLocks noChangeArrowheads="1"/>
          </p:cNvSpPr>
          <p:nvPr/>
        </p:nvSpPr>
        <p:spPr bwMode="auto">
          <a:xfrm>
            <a:off x="334963" y="5554663"/>
            <a:ext cx="14065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217256" name="Text Box 168"/>
          <p:cNvSpPr txBox="1">
            <a:spLocks noChangeArrowheads="1"/>
          </p:cNvSpPr>
          <p:nvPr/>
        </p:nvSpPr>
        <p:spPr bwMode="auto">
          <a:xfrm>
            <a:off x="1731963" y="5562600"/>
            <a:ext cx="140652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217257" name="Text Box 169"/>
          <p:cNvSpPr txBox="1">
            <a:spLocks noChangeArrowheads="1"/>
          </p:cNvSpPr>
          <p:nvPr/>
        </p:nvSpPr>
        <p:spPr bwMode="auto">
          <a:xfrm>
            <a:off x="3073400" y="5554663"/>
            <a:ext cx="14049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217258" name="Text Box 170"/>
          <p:cNvSpPr txBox="1">
            <a:spLocks noChangeArrowheads="1"/>
          </p:cNvSpPr>
          <p:nvPr/>
        </p:nvSpPr>
        <p:spPr bwMode="auto">
          <a:xfrm>
            <a:off x="4451350" y="5554663"/>
            <a:ext cx="140493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sp>
        <p:nvSpPr>
          <p:cNvPr id="217259" name="Text Box 171"/>
          <p:cNvSpPr txBox="1">
            <a:spLocks noChangeArrowheads="1"/>
          </p:cNvSpPr>
          <p:nvPr/>
        </p:nvSpPr>
        <p:spPr bwMode="auto">
          <a:xfrm>
            <a:off x="5838825" y="5551488"/>
            <a:ext cx="1406525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 b="1">
                <a:latin typeface="Helvetica" charset="0"/>
              </a:rPr>
              <a:t>DATE ERA</a:t>
            </a:r>
          </a:p>
          <a:p>
            <a:pPr>
              <a:spcBef>
                <a:spcPct val="50000"/>
              </a:spcBef>
            </a:pPr>
            <a:endParaRPr lang="en-US" sz="800" b="1">
              <a:latin typeface="Helvetica" charset="0"/>
            </a:endParaRPr>
          </a:p>
        </p:txBody>
      </p:sp>
      <p:grpSp>
        <p:nvGrpSpPr>
          <p:cNvPr id="217264" name="Group 176"/>
          <p:cNvGrpSpPr>
            <a:grpSpLocks/>
          </p:cNvGrpSpPr>
          <p:nvPr/>
        </p:nvGrpSpPr>
        <p:grpSpPr bwMode="auto">
          <a:xfrm>
            <a:off x="1500188" y="5159375"/>
            <a:ext cx="1712912" cy="333375"/>
            <a:chOff x="331" y="2829"/>
            <a:chExt cx="981" cy="204"/>
          </a:xfrm>
        </p:grpSpPr>
        <p:sp>
          <p:nvSpPr>
            <p:cNvPr id="217265" name="Text Box 177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266" name="Text Box 178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217267" name="Group 179"/>
          <p:cNvGrpSpPr>
            <a:grpSpLocks/>
          </p:cNvGrpSpPr>
          <p:nvPr/>
        </p:nvGrpSpPr>
        <p:grpSpPr bwMode="auto">
          <a:xfrm>
            <a:off x="2897188" y="5162550"/>
            <a:ext cx="1712912" cy="333375"/>
            <a:chOff x="331" y="2829"/>
            <a:chExt cx="981" cy="204"/>
          </a:xfrm>
        </p:grpSpPr>
        <p:sp>
          <p:nvSpPr>
            <p:cNvPr id="217268" name="Text Box 180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269" name="Text Box 181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217270" name="Group 182"/>
          <p:cNvGrpSpPr>
            <a:grpSpLocks/>
          </p:cNvGrpSpPr>
          <p:nvPr/>
        </p:nvGrpSpPr>
        <p:grpSpPr bwMode="auto">
          <a:xfrm>
            <a:off x="4249738" y="5159375"/>
            <a:ext cx="1712912" cy="333375"/>
            <a:chOff x="331" y="2829"/>
            <a:chExt cx="981" cy="204"/>
          </a:xfrm>
        </p:grpSpPr>
        <p:sp>
          <p:nvSpPr>
            <p:cNvPr id="217271" name="Text Box 183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272" name="Text Box 184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217273" name="Group 185"/>
          <p:cNvGrpSpPr>
            <a:grpSpLocks/>
          </p:cNvGrpSpPr>
          <p:nvPr/>
        </p:nvGrpSpPr>
        <p:grpSpPr bwMode="auto">
          <a:xfrm>
            <a:off x="5599113" y="5159375"/>
            <a:ext cx="1712912" cy="333375"/>
            <a:chOff x="331" y="2829"/>
            <a:chExt cx="981" cy="204"/>
          </a:xfrm>
        </p:grpSpPr>
        <p:sp>
          <p:nvSpPr>
            <p:cNvPr id="217274" name="Text Box 186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275" name="Text Box 187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217277" name="Group 189"/>
          <p:cNvGrpSpPr>
            <a:grpSpLocks/>
          </p:cNvGrpSpPr>
          <p:nvPr/>
        </p:nvGrpSpPr>
        <p:grpSpPr bwMode="auto">
          <a:xfrm>
            <a:off x="136525" y="7937500"/>
            <a:ext cx="1712913" cy="331788"/>
            <a:chOff x="331" y="2829"/>
            <a:chExt cx="981" cy="204"/>
          </a:xfrm>
        </p:grpSpPr>
        <p:sp>
          <p:nvSpPr>
            <p:cNvPr id="217278" name="Text Box 190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279" name="Text Box 191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217280" name="Group 192"/>
          <p:cNvGrpSpPr>
            <a:grpSpLocks/>
          </p:cNvGrpSpPr>
          <p:nvPr/>
        </p:nvGrpSpPr>
        <p:grpSpPr bwMode="auto">
          <a:xfrm>
            <a:off x="1487488" y="7932738"/>
            <a:ext cx="1712912" cy="333375"/>
            <a:chOff x="331" y="2829"/>
            <a:chExt cx="981" cy="204"/>
          </a:xfrm>
        </p:grpSpPr>
        <p:sp>
          <p:nvSpPr>
            <p:cNvPr id="217281" name="Text Box 193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282" name="Text Box 194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217283" name="Group 195"/>
          <p:cNvGrpSpPr>
            <a:grpSpLocks/>
          </p:cNvGrpSpPr>
          <p:nvPr/>
        </p:nvGrpSpPr>
        <p:grpSpPr bwMode="auto">
          <a:xfrm>
            <a:off x="2884488" y="7937500"/>
            <a:ext cx="1712912" cy="331788"/>
            <a:chOff x="331" y="2829"/>
            <a:chExt cx="981" cy="204"/>
          </a:xfrm>
        </p:grpSpPr>
        <p:sp>
          <p:nvSpPr>
            <p:cNvPr id="217284" name="Text Box 196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285" name="Text Box 197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217286" name="Group 198"/>
          <p:cNvGrpSpPr>
            <a:grpSpLocks/>
          </p:cNvGrpSpPr>
          <p:nvPr/>
        </p:nvGrpSpPr>
        <p:grpSpPr bwMode="auto">
          <a:xfrm>
            <a:off x="4237038" y="7932738"/>
            <a:ext cx="1712912" cy="333375"/>
            <a:chOff x="331" y="2829"/>
            <a:chExt cx="981" cy="204"/>
          </a:xfrm>
        </p:grpSpPr>
        <p:sp>
          <p:nvSpPr>
            <p:cNvPr id="217287" name="Text Box 199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288" name="Text Box 200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grpSp>
        <p:nvGrpSpPr>
          <p:cNvPr id="217289" name="Group 201"/>
          <p:cNvGrpSpPr>
            <a:grpSpLocks/>
          </p:cNvGrpSpPr>
          <p:nvPr/>
        </p:nvGrpSpPr>
        <p:grpSpPr bwMode="auto">
          <a:xfrm>
            <a:off x="5586413" y="7932738"/>
            <a:ext cx="1712912" cy="333375"/>
            <a:chOff x="331" y="2829"/>
            <a:chExt cx="981" cy="204"/>
          </a:xfrm>
        </p:grpSpPr>
        <p:sp>
          <p:nvSpPr>
            <p:cNvPr id="217290" name="Text Box 202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291" name="Text Box 203"/>
            <p:cNvSpPr txBox="1">
              <a:spLocks noChangeArrowheads="1"/>
            </p:cNvSpPr>
            <p:nvPr/>
          </p:nvSpPr>
          <p:spPr bwMode="auto">
            <a:xfrm>
              <a:off x="1054" y="2860"/>
              <a:ext cx="22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sp>
        <p:nvSpPr>
          <p:cNvPr id="217292" name="Line 204"/>
          <p:cNvSpPr>
            <a:spLocks noChangeShapeType="1"/>
          </p:cNvSpPr>
          <p:nvPr/>
        </p:nvSpPr>
        <p:spPr bwMode="auto">
          <a:xfrm>
            <a:off x="1268413" y="2379663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7300" name="Text Box 212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09</a:t>
            </a:r>
          </a:p>
        </p:txBody>
      </p:sp>
      <p:grpSp>
        <p:nvGrpSpPr>
          <p:cNvPr id="217305" name="Group 217"/>
          <p:cNvGrpSpPr>
            <a:grpSpLocks/>
          </p:cNvGrpSpPr>
          <p:nvPr/>
        </p:nvGrpSpPr>
        <p:grpSpPr bwMode="auto">
          <a:xfrm>
            <a:off x="153988" y="5146675"/>
            <a:ext cx="1712912" cy="333375"/>
            <a:chOff x="331" y="2829"/>
            <a:chExt cx="981" cy="204"/>
          </a:xfrm>
        </p:grpSpPr>
        <p:sp>
          <p:nvSpPr>
            <p:cNvPr id="217306" name="Text Box 218"/>
            <p:cNvSpPr txBox="1">
              <a:spLocks noChangeArrowheads="1"/>
            </p:cNvSpPr>
            <p:nvPr/>
          </p:nvSpPr>
          <p:spPr bwMode="auto">
            <a:xfrm>
              <a:off x="331" y="2829"/>
              <a:ext cx="981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>
                  <a:latin typeface="Kosher-Normal" charset="0"/>
                </a:rPr>
                <a:t>The Bible…Basically</a:t>
              </a:r>
            </a:p>
          </p:txBody>
        </p:sp>
        <p:sp>
          <p:nvSpPr>
            <p:cNvPr id="217307" name="Text Box 219"/>
            <p:cNvSpPr txBox="1">
              <a:spLocks noChangeArrowheads="1"/>
            </p:cNvSpPr>
            <p:nvPr/>
          </p:nvSpPr>
          <p:spPr bwMode="auto">
            <a:xfrm>
              <a:off x="1053" y="2860"/>
              <a:ext cx="23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aseline="30000">
                  <a:latin typeface="Kosher-Normal" charset="0"/>
                </a:rPr>
                <a:t>®</a:t>
              </a:r>
              <a:endParaRPr lang="en-US" sz="1500">
                <a:latin typeface="Kosher-Normal" charset="0"/>
              </a:endParaRPr>
            </a:p>
          </p:txBody>
        </p:sp>
      </p:grpSp>
      <p:pic>
        <p:nvPicPr>
          <p:cNvPr id="217308" name="Picture 220" descr="C:\My Documents\BTh Second semaster\Translate BTT\TBB 3d Ed\TBB SINGAPORE PPT 2nd CD-314\2-STUDY HELPS ANS'D 2ND CD-9  Khmer2\Slide1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43800" cy="94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7309" name="Picture 221" descr="BACKGR~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03200"/>
            <a:ext cx="13462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7310" name="WordArt 222"/>
          <p:cNvSpPr>
            <a:spLocks noChangeArrowheads="1" noChangeShapeType="1" noTextEdit="1"/>
          </p:cNvSpPr>
          <p:nvPr/>
        </p:nvSpPr>
        <p:spPr bwMode="auto">
          <a:xfrm>
            <a:off x="1363663" y="269875"/>
            <a:ext cx="1023937" cy="690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95759"/>
              </a:avLst>
            </a:prstTxWarp>
          </a:bodyPr>
          <a:lstStyle/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PaBsMxan;&gt;&gt;&gt;   </a:t>
            </a:r>
          </a:p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  rbs;RBHKm&lt;Ir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3409950" y="533400"/>
            <a:ext cx="8445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4052888" y="533400"/>
            <a:ext cx="152876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4846638" y="1493838"/>
            <a:ext cx="8096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2279650" y="20638"/>
            <a:ext cx="35829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3409950" y="533400"/>
            <a:ext cx="8445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4052888" y="533400"/>
            <a:ext cx="152876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20" name="Rectangle 8"/>
          <p:cNvSpPr>
            <a:spLocks noChangeArrowheads="1"/>
          </p:cNvSpPr>
          <p:nvPr/>
        </p:nvSpPr>
        <p:spPr bwMode="auto">
          <a:xfrm>
            <a:off x="2266950" y="2811463"/>
            <a:ext cx="758825" cy="249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1500 B.C.</a:t>
            </a:r>
          </a:p>
        </p:txBody>
      </p:sp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7170738" y="88900"/>
            <a:ext cx="27146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solidFill>
                  <a:srgbClr val="FFA27C"/>
                </a:solidFill>
                <a:latin typeface="B VAG Rounded Bold" charset="0"/>
              </a:rPr>
              <a:t> </a:t>
            </a:r>
          </a:p>
        </p:txBody>
      </p:sp>
      <p:sp>
        <p:nvSpPr>
          <p:cNvPr id="218122" name="Rectangle 10"/>
          <p:cNvSpPr>
            <a:spLocks noChangeArrowheads="1"/>
          </p:cNvSpPr>
          <p:nvPr/>
        </p:nvSpPr>
        <p:spPr bwMode="auto">
          <a:xfrm>
            <a:off x="3654425" y="2801938"/>
            <a:ext cx="75882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2000 B.C.</a:t>
            </a:r>
          </a:p>
        </p:txBody>
      </p:sp>
      <p:sp>
        <p:nvSpPr>
          <p:cNvPr id="218123" name="Rectangle 11"/>
          <p:cNvSpPr>
            <a:spLocks noChangeArrowheads="1"/>
          </p:cNvSpPr>
          <p:nvPr/>
        </p:nvSpPr>
        <p:spPr bwMode="auto">
          <a:xfrm>
            <a:off x="5037138" y="2803525"/>
            <a:ext cx="758825" cy="249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2000 B.C.</a:t>
            </a:r>
          </a:p>
        </p:txBody>
      </p:sp>
      <p:sp>
        <p:nvSpPr>
          <p:cNvPr id="218124" name="Rectangle 12"/>
          <p:cNvSpPr>
            <a:spLocks noChangeArrowheads="1"/>
          </p:cNvSpPr>
          <p:nvPr/>
        </p:nvSpPr>
        <p:spPr bwMode="auto">
          <a:xfrm>
            <a:off x="5943600" y="2954338"/>
            <a:ext cx="887413" cy="4603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r>
              <a:rPr lang="en-US" sz="800" b="1">
                <a:latin typeface="Helvetica" charset="0"/>
              </a:rPr>
              <a:t>ALL TIME                  PRE-  ABRAHAM </a:t>
            </a:r>
          </a:p>
        </p:txBody>
      </p:sp>
      <p:sp>
        <p:nvSpPr>
          <p:cNvPr id="218125" name="Rectangle 13"/>
          <p:cNvSpPr>
            <a:spLocks noChangeArrowheads="1"/>
          </p:cNvSpPr>
          <p:nvPr/>
        </p:nvSpPr>
        <p:spPr bwMode="auto">
          <a:xfrm>
            <a:off x="549275" y="5734050"/>
            <a:ext cx="858838" cy="4000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r>
              <a:rPr lang="en-US" sz="1000" b="1">
                <a:latin typeface="Helvetica" charset="0"/>
              </a:rPr>
              <a:t>FIRST CENTURY</a:t>
            </a:r>
          </a:p>
        </p:txBody>
      </p: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2303463" y="5586413"/>
            <a:ext cx="688975" cy="2460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500 B.C.</a:t>
            </a:r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3692525" y="5586413"/>
            <a:ext cx="68897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500 B.C.</a:t>
            </a:r>
          </a:p>
        </p:txBody>
      </p:sp>
      <p:sp>
        <p:nvSpPr>
          <p:cNvPr id="218128" name="Rectangle 16"/>
          <p:cNvSpPr>
            <a:spLocks noChangeArrowheads="1"/>
          </p:cNvSpPr>
          <p:nvPr/>
        </p:nvSpPr>
        <p:spPr bwMode="auto">
          <a:xfrm>
            <a:off x="5032375" y="5594350"/>
            <a:ext cx="758825" cy="2460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1000 B.C.</a:t>
            </a:r>
          </a:p>
        </p:txBody>
      </p:sp>
      <p:sp>
        <p:nvSpPr>
          <p:cNvPr id="218129" name="Rectangle 17"/>
          <p:cNvSpPr>
            <a:spLocks noChangeArrowheads="1"/>
          </p:cNvSpPr>
          <p:nvPr/>
        </p:nvSpPr>
        <p:spPr bwMode="auto">
          <a:xfrm>
            <a:off x="6388100" y="5597525"/>
            <a:ext cx="758825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1000 B.C.</a:t>
            </a:r>
          </a:p>
        </p:txBody>
      </p:sp>
      <p:sp>
        <p:nvSpPr>
          <p:cNvPr id="218130" name="Rectangle 18"/>
          <p:cNvSpPr>
            <a:spLocks noChangeArrowheads="1"/>
          </p:cNvSpPr>
          <p:nvPr/>
        </p:nvSpPr>
        <p:spPr bwMode="auto">
          <a:xfrm>
            <a:off x="936625" y="2811463"/>
            <a:ext cx="758825" cy="249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latin typeface="Helvetica" charset="0"/>
              </a:rPr>
              <a:t>1500 B.C.</a:t>
            </a:r>
          </a:p>
        </p:txBody>
      </p:sp>
      <p:sp>
        <p:nvSpPr>
          <p:cNvPr id="218131" name="Rectangle 19"/>
          <p:cNvSpPr>
            <a:spLocks noChangeArrowheads="1"/>
          </p:cNvSpPr>
          <p:nvPr/>
        </p:nvSpPr>
        <p:spPr bwMode="auto">
          <a:xfrm>
            <a:off x="1917700" y="6045200"/>
            <a:ext cx="92075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218132" name="AutoShape 20"/>
          <p:cNvSpPr>
            <a:spLocks noChangeArrowheads="1"/>
          </p:cNvSpPr>
          <p:nvPr/>
        </p:nvSpPr>
        <p:spPr bwMode="auto">
          <a:xfrm>
            <a:off x="5970588" y="3398838"/>
            <a:ext cx="803275" cy="1127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3" name="Rectangle 21"/>
          <p:cNvSpPr>
            <a:spLocks noChangeArrowheads="1"/>
          </p:cNvSpPr>
          <p:nvPr/>
        </p:nvSpPr>
        <p:spPr bwMode="auto">
          <a:xfrm>
            <a:off x="5969000" y="3538538"/>
            <a:ext cx="1047750" cy="13382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 flipV="1">
            <a:off x="5995988" y="3532188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 flipV="1">
            <a:off x="6202363" y="3529013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>
            <a:off x="6013450" y="47894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7" name="Line 25"/>
          <p:cNvSpPr>
            <a:spLocks noChangeShapeType="1"/>
          </p:cNvSpPr>
          <p:nvPr/>
        </p:nvSpPr>
        <p:spPr bwMode="auto">
          <a:xfrm>
            <a:off x="6011863" y="38862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>
            <a:off x="6013450" y="4606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39" name="Line 27"/>
          <p:cNvSpPr>
            <a:spLocks noChangeShapeType="1"/>
          </p:cNvSpPr>
          <p:nvPr/>
        </p:nvSpPr>
        <p:spPr bwMode="auto">
          <a:xfrm>
            <a:off x="6013450" y="42529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0" name="Line 28"/>
          <p:cNvSpPr>
            <a:spLocks noChangeShapeType="1"/>
          </p:cNvSpPr>
          <p:nvPr/>
        </p:nvSpPr>
        <p:spPr bwMode="auto">
          <a:xfrm flipV="1">
            <a:off x="6011863" y="44227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1" name="Line 29"/>
          <p:cNvSpPr>
            <a:spLocks noChangeShapeType="1"/>
          </p:cNvSpPr>
          <p:nvPr/>
        </p:nvSpPr>
        <p:spPr bwMode="auto">
          <a:xfrm flipV="1">
            <a:off x="6011863" y="4068763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2" name="Line 30"/>
          <p:cNvSpPr>
            <a:spLocks noChangeShapeType="1"/>
          </p:cNvSpPr>
          <p:nvPr/>
        </p:nvSpPr>
        <p:spPr bwMode="auto">
          <a:xfrm>
            <a:off x="6011863" y="37099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43" name="Text Box 31"/>
          <p:cNvSpPr txBox="1">
            <a:spLocks noChangeArrowheads="1"/>
          </p:cNvSpPr>
          <p:nvPr/>
        </p:nvSpPr>
        <p:spPr bwMode="auto">
          <a:xfrm>
            <a:off x="5842000" y="3386138"/>
            <a:ext cx="10953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</a:rPr>
              <a:t>CREATION</a:t>
            </a:r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6184900" y="3706813"/>
            <a:ext cx="6048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1st Sin</a:t>
            </a:r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>
            <a:off x="6086475" y="4084638"/>
            <a:ext cx="8080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1st Family</a:t>
            </a:r>
          </a:p>
        </p:txBody>
      </p:sp>
      <p:sp>
        <p:nvSpPr>
          <p:cNvPr id="218146" name="Rectangle 34"/>
          <p:cNvSpPr>
            <a:spLocks noChangeArrowheads="1"/>
          </p:cNvSpPr>
          <p:nvPr/>
        </p:nvSpPr>
        <p:spPr bwMode="auto">
          <a:xfrm>
            <a:off x="5942013" y="4419600"/>
            <a:ext cx="11001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Flood/Rainbow</a:t>
            </a:r>
          </a:p>
        </p:txBody>
      </p:sp>
      <p:sp>
        <p:nvSpPr>
          <p:cNvPr id="218147" name="Rectangle 35"/>
          <p:cNvSpPr>
            <a:spLocks noChangeArrowheads="1"/>
          </p:cNvSpPr>
          <p:nvPr/>
        </p:nvSpPr>
        <p:spPr bwMode="auto">
          <a:xfrm>
            <a:off x="6070600" y="3889375"/>
            <a:ext cx="836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1st Gospel</a:t>
            </a:r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6070600" y="4240213"/>
            <a:ext cx="8382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1st Murder</a:t>
            </a:r>
          </a:p>
        </p:txBody>
      </p:sp>
      <p:sp>
        <p:nvSpPr>
          <p:cNvPr id="218149" name="Rectangle 37"/>
          <p:cNvSpPr>
            <a:spLocks noChangeArrowheads="1"/>
          </p:cNvSpPr>
          <p:nvPr/>
        </p:nvSpPr>
        <p:spPr bwMode="auto">
          <a:xfrm>
            <a:off x="6210300" y="4614863"/>
            <a:ext cx="56356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Tower</a:t>
            </a:r>
          </a:p>
        </p:txBody>
      </p:sp>
      <p:sp>
        <p:nvSpPr>
          <p:cNvPr id="218150" name="Rectangle 38"/>
          <p:cNvSpPr>
            <a:spLocks noChangeArrowheads="1"/>
          </p:cNvSpPr>
          <p:nvPr/>
        </p:nvSpPr>
        <p:spPr bwMode="auto">
          <a:xfrm>
            <a:off x="5910263" y="3543300"/>
            <a:ext cx="10668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1st Man &amp; Woman</a:t>
            </a:r>
          </a:p>
        </p:txBody>
      </p:sp>
      <p:sp>
        <p:nvSpPr>
          <p:cNvPr id="218151" name="AutoShape 39"/>
          <p:cNvSpPr>
            <a:spLocks noChangeArrowheads="1"/>
          </p:cNvSpPr>
          <p:nvPr/>
        </p:nvSpPr>
        <p:spPr bwMode="auto">
          <a:xfrm>
            <a:off x="4605338" y="3886200"/>
            <a:ext cx="765175" cy="9318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8152" name="Picture 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228975"/>
            <a:ext cx="517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8153" name="Rectangle 41"/>
          <p:cNvSpPr>
            <a:spLocks noChangeArrowheads="1"/>
          </p:cNvSpPr>
          <p:nvPr/>
        </p:nvSpPr>
        <p:spPr bwMode="auto">
          <a:xfrm>
            <a:off x="4883150" y="3365500"/>
            <a:ext cx="231775" cy="201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4" name="AutoShape 42"/>
          <p:cNvSpPr>
            <a:spLocks noChangeArrowheads="1"/>
          </p:cNvSpPr>
          <p:nvPr/>
        </p:nvSpPr>
        <p:spPr bwMode="auto">
          <a:xfrm>
            <a:off x="4613275" y="3856038"/>
            <a:ext cx="803275" cy="1100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5" name="Rectangle 43"/>
          <p:cNvSpPr>
            <a:spLocks noChangeArrowheads="1"/>
          </p:cNvSpPr>
          <p:nvPr/>
        </p:nvSpPr>
        <p:spPr bwMode="auto">
          <a:xfrm>
            <a:off x="4613275" y="3992563"/>
            <a:ext cx="1046163" cy="97948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6" name="Line 44"/>
          <p:cNvSpPr>
            <a:spLocks noChangeShapeType="1"/>
          </p:cNvSpPr>
          <p:nvPr/>
        </p:nvSpPr>
        <p:spPr bwMode="auto">
          <a:xfrm flipV="1">
            <a:off x="4622800" y="39925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7" name="Line 45"/>
          <p:cNvSpPr>
            <a:spLocks noChangeShapeType="1"/>
          </p:cNvSpPr>
          <p:nvPr/>
        </p:nvSpPr>
        <p:spPr bwMode="auto">
          <a:xfrm flipV="1">
            <a:off x="4843463" y="40036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58" name="Rectangle 46"/>
          <p:cNvSpPr>
            <a:spLocks noChangeArrowheads="1"/>
          </p:cNvSpPr>
          <p:nvPr/>
        </p:nvSpPr>
        <p:spPr bwMode="auto">
          <a:xfrm>
            <a:off x="4627563" y="3852863"/>
            <a:ext cx="712787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ABRAHAM</a:t>
            </a:r>
          </a:p>
        </p:txBody>
      </p:sp>
      <p:sp>
        <p:nvSpPr>
          <p:cNvPr id="218159" name="Line 47"/>
          <p:cNvSpPr>
            <a:spLocks noChangeShapeType="1"/>
          </p:cNvSpPr>
          <p:nvPr/>
        </p:nvSpPr>
        <p:spPr bwMode="auto">
          <a:xfrm>
            <a:off x="4651375" y="43481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0" name="Line 48"/>
          <p:cNvSpPr>
            <a:spLocks noChangeShapeType="1"/>
          </p:cNvSpPr>
          <p:nvPr/>
        </p:nvSpPr>
        <p:spPr bwMode="auto">
          <a:xfrm>
            <a:off x="4652963" y="471328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1" name="Line 49"/>
          <p:cNvSpPr>
            <a:spLocks noChangeShapeType="1"/>
          </p:cNvSpPr>
          <p:nvPr/>
        </p:nvSpPr>
        <p:spPr bwMode="auto">
          <a:xfrm flipV="1">
            <a:off x="4651375" y="48847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2" name="Line 50"/>
          <p:cNvSpPr>
            <a:spLocks noChangeShapeType="1"/>
          </p:cNvSpPr>
          <p:nvPr/>
        </p:nvSpPr>
        <p:spPr bwMode="auto">
          <a:xfrm flipV="1">
            <a:off x="4651375" y="4530725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3" name="Line 51"/>
          <p:cNvSpPr>
            <a:spLocks noChangeShapeType="1"/>
          </p:cNvSpPr>
          <p:nvPr/>
        </p:nvSpPr>
        <p:spPr bwMode="auto">
          <a:xfrm>
            <a:off x="4651375" y="41703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64" name="Rectangle 52"/>
          <p:cNvSpPr>
            <a:spLocks noChangeArrowheads="1"/>
          </p:cNvSpPr>
          <p:nvPr/>
        </p:nvSpPr>
        <p:spPr bwMode="auto">
          <a:xfrm>
            <a:off x="4768850" y="4160838"/>
            <a:ext cx="7159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L - S - B</a:t>
            </a:r>
          </a:p>
        </p:txBody>
      </p:sp>
      <p:sp>
        <p:nvSpPr>
          <p:cNvPr id="218165" name="Rectangle 53"/>
          <p:cNvSpPr>
            <a:spLocks noChangeArrowheads="1"/>
          </p:cNvSpPr>
          <p:nvPr/>
        </p:nvSpPr>
        <p:spPr bwMode="auto">
          <a:xfrm>
            <a:off x="4887913" y="4527550"/>
            <a:ext cx="4841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J - E</a:t>
            </a:r>
          </a:p>
        </p:txBody>
      </p:sp>
      <p:sp>
        <p:nvSpPr>
          <p:cNvPr id="218166" name="Rectangle 54"/>
          <p:cNvSpPr>
            <a:spLocks noChangeArrowheads="1"/>
          </p:cNvSpPr>
          <p:nvPr/>
        </p:nvSpPr>
        <p:spPr bwMode="auto">
          <a:xfrm>
            <a:off x="4957763" y="4700588"/>
            <a:ext cx="3460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12</a:t>
            </a:r>
          </a:p>
        </p:txBody>
      </p:sp>
      <p:sp>
        <p:nvSpPr>
          <p:cNvPr id="218167" name="Rectangle 55"/>
          <p:cNvSpPr>
            <a:spLocks noChangeArrowheads="1"/>
          </p:cNvSpPr>
          <p:nvPr/>
        </p:nvSpPr>
        <p:spPr bwMode="auto">
          <a:xfrm>
            <a:off x="4740275" y="4000500"/>
            <a:ext cx="7905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The CALL</a:t>
            </a:r>
          </a:p>
        </p:txBody>
      </p:sp>
      <p:sp>
        <p:nvSpPr>
          <p:cNvPr id="218168" name="Rectangle 56"/>
          <p:cNvSpPr>
            <a:spLocks noChangeArrowheads="1"/>
          </p:cNvSpPr>
          <p:nvPr/>
        </p:nvSpPr>
        <p:spPr bwMode="auto">
          <a:xfrm>
            <a:off x="4935538" y="4343400"/>
            <a:ext cx="3889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I - I</a:t>
            </a:r>
          </a:p>
        </p:txBody>
      </p:sp>
      <p:sp>
        <p:nvSpPr>
          <p:cNvPr id="218169" name="AutoShape 57"/>
          <p:cNvSpPr>
            <a:spLocks noChangeArrowheads="1"/>
          </p:cNvSpPr>
          <p:nvPr/>
        </p:nvSpPr>
        <p:spPr bwMode="auto">
          <a:xfrm>
            <a:off x="3194050" y="3822700"/>
            <a:ext cx="803275" cy="50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0" name="Freeform 58"/>
          <p:cNvSpPr>
            <a:spLocks/>
          </p:cNvSpPr>
          <p:nvPr/>
        </p:nvSpPr>
        <p:spPr bwMode="auto">
          <a:xfrm>
            <a:off x="3844925" y="3984625"/>
            <a:ext cx="225425" cy="79375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171" name="AutoShape 59"/>
          <p:cNvSpPr>
            <a:spLocks noChangeArrowheads="1"/>
          </p:cNvSpPr>
          <p:nvPr/>
        </p:nvSpPr>
        <p:spPr bwMode="auto">
          <a:xfrm>
            <a:off x="3228975" y="3881438"/>
            <a:ext cx="757238" cy="3000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2" name="Rectangle 60"/>
          <p:cNvSpPr>
            <a:spLocks noChangeArrowheads="1"/>
          </p:cNvSpPr>
          <p:nvPr/>
        </p:nvSpPr>
        <p:spPr bwMode="auto">
          <a:xfrm>
            <a:off x="3295650" y="4070350"/>
            <a:ext cx="1905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8173" name="Rectangle 61"/>
          <p:cNvSpPr>
            <a:spLocks noChangeArrowheads="1"/>
          </p:cNvSpPr>
          <p:nvPr/>
        </p:nvSpPr>
        <p:spPr bwMode="auto">
          <a:xfrm>
            <a:off x="3194050" y="3971925"/>
            <a:ext cx="1047750" cy="4318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4" name="Line 62"/>
          <p:cNvSpPr>
            <a:spLocks noChangeShapeType="1"/>
          </p:cNvSpPr>
          <p:nvPr/>
        </p:nvSpPr>
        <p:spPr bwMode="auto">
          <a:xfrm flipV="1">
            <a:off x="3213100" y="39687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5" name="Line 63"/>
          <p:cNvSpPr>
            <a:spLocks noChangeShapeType="1"/>
          </p:cNvSpPr>
          <p:nvPr/>
        </p:nvSpPr>
        <p:spPr bwMode="auto">
          <a:xfrm>
            <a:off x="3419475" y="3959225"/>
            <a:ext cx="554038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6" name="Rectangle 64"/>
          <p:cNvSpPr>
            <a:spLocks noChangeArrowheads="1"/>
          </p:cNvSpPr>
          <p:nvPr/>
        </p:nvSpPr>
        <p:spPr bwMode="auto">
          <a:xfrm>
            <a:off x="3244850" y="3829050"/>
            <a:ext cx="6048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JOSEPH</a:t>
            </a:r>
          </a:p>
        </p:txBody>
      </p:sp>
      <p:sp>
        <p:nvSpPr>
          <p:cNvPr id="218177" name="Line 65"/>
          <p:cNvSpPr>
            <a:spLocks noChangeShapeType="1"/>
          </p:cNvSpPr>
          <p:nvPr/>
        </p:nvSpPr>
        <p:spPr bwMode="auto">
          <a:xfrm>
            <a:off x="3241675" y="43164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8" name="Line 66"/>
          <p:cNvSpPr>
            <a:spLocks noChangeShapeType="1"/>
          </p:cNvSpPr>
          <p:nvPr/>
        </p:nvSpPr>
        <p:spPr bwMode="auto">
          <a:xfrm>
            <a:off x="3241675" y="41402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79" name="Rectangle 67"/>
          <p:cNvSpPr>
            <a:spLocks noChangeArrowheads="1"/>
          </p:cNvSpPr>
          <p:nvPr/>
        </p:nvSpPr>
        <p:spPr bwMode="auto">
          <a:xfrm>
            <a:off x="3346450" y="3952875"/>
            <a:ext cx="7413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   Slavery</a:t>
            </a:r>
          </a:p>
        </p:txBody>
      </p:sp>
      <p:sp>
        <p:nvSpPr>
          <p:cNvPr id="218180" name="Rectangle 68"/>
          <p:cNvSpPr>
            <a:spLocks noChangeArrowheads="1"/>
          </p:cNvSpPr>
          <p:nvPr/>
        </p:nvSpPr>
        <p:spPr bwMode="auto">
          <a:xfrm>
            <a:off x="3514725" y="4141788"/>
            <a:ext cx="40005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430</a:t>
            </a:r>
          </a:p>
        </p:txBody>
      </p:sp>
      <p:sp>
        <p:nvSpPr>
          <p:cNvPr id="218181" name="AutoShape 69"/>
          <p:cNvSpPr>
            <a:spLocks noChangeArrowheads="1"/>
          </p:cNvSpPr>
          <p:nvPr/>
        </p:nvSpPr>
        <p:spPr bwMode="auto">
          <a:xfrm>
            <a:off x="1849438" y="3198813"/>
            <a:ext cx="768350" cy="347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82" name="Rectangle 70"/>
          <p:cNvSpPr>
            <a:spLocks noChangeArrowheads="1"/>
          </p:cNvSpPr>
          <p:nvPr/>
        </p:nvSpPr>
        <p:spPr bwMode="auto">
          <a:xfrm>
            <a:off x="2014538" y="3402013"/>
            <a:ext cx="190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8183" name="AutoShape 71"/>
          <p:cNvSpPr>
            <a:spLocks noChangeArrowheads="1"/>
          </p:cNvSpPr>
          <p:nvPr/>
        </p:nvSpPr>
        <p:spPr bwMode="auto">
          <a:xfrm>
            <a:off x="1809750" y="3213100"/>
            <a:ext cx="804863" cy="1092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18184" name="Rectangle 72"/>
          <p:cNvSpPr>
            <a:spLocks noChangeArrowheads="1"/>
          </p:cNvSpPr>
          <p:nvPr/>
        </p:nvSpPr>
        <p:spPr bwMode="auto">
          <a:xfrm>
            <a:off x="1809750" y="3363913"/>
            <a:ext cx="1049338" cy="11477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85" name="Line 73"/>
          <p:cNvSpPr>
            <a:spLocks noChangeShapeType="1"/>
          </p:cNvSpPr>
          <p:nvPr/>
        </p:nvSpPr>
        <p:spPr bwMode="auto">
          <a:xfrm flipV="1">
            <a:off x="1820863" y="33432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86" name="Line 74"/>
          <p:cNvSpPr>
            <a:spLocks noChangeShapeType="1"/>
          </p:cNvSpPr>
          <p:nvPr/>
        </p:nvSpPr>
        <p:spPr bwMode="auto">
          <a:xfrm flipV="1">
            <a:off x="2049463" y="33512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87" name="Rectangle 75"/>
          <p:cNvSpPr>
            <a:spLocks noChangeArrowheads="1"/>
          </p:cNvSpPr>
          <p:nvPr/>
        </p:nvSpPr>
        <p:spPr bwMode="auto">
          <a:xfrm>
            <a:off x="1925638" y="3192463"/>
            <a:ext cx="5588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MOSES</a:t>
            </a:r>
          </a:p>
        </p:txBody>
      </p:sp>
      <p:sp>
        <p:nvSpPr>
          <p:cNvPr id="218188" name="Line 76"/>
          <p:cNvSpPr>
            <a:spLocks noChangeShapeType="1"/>
          </p:cNvSpPr>
          <p:nvPr/>
        </p:nvSpPr>
        <p:spPr bwMode="auto">
          <a:xfrm>
            <a:off x="1863725" y="37036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89" name="Line 77"/>
          <p:cNvSpPr>
            <a:spLocks noChangeShapeType="1"/>
          </p:cNvSpPr>
          <p:nvPr/>
        </p:nvSpPr>
        <p:spPr bwMode="auto">
          <a:xfrm>
            <a:off x="1865313" y="442436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90" name="Line 78"/>
          <p:cNvSpPr>
            <a:spLocks noChangeShapeType="1"/>
          </p:cNvSpPr>
          <p:nvPr/>
        </p:nvSpPr>
        <p:spPr bwMode="auto">
          <a:xfrm>
            <a:off x="1865313" y="40703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91" name="Line 79"/>
          <p:cNvSpPr>
            <a:spLocks noChangeShapeType="1"/>
          </p:cNvSpPr>
          <p:nvPr/>
        </p:nvSpPr>
        <p:spPr bwMode="auto">
          <a:xfrm flipV="1">
            <a:off x="1863725" y="42418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92" name="Line 80"/>
          <p:cNvSpPr>
            <a:spLocks noChangeShapeType="1"/>
          </p:cNvSpPr>
          <p:nvPr/>
        </p:nvSpPr>
        <p:spPr bwMode="auto">
          <a:xfrm flipV="1">
            <a:off x="1863725" y="3887788"/>
            <a:ext cx="9604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93" name="Line 81"/>
          <p:cNvSpPr>
            <a:spLocks noChangeShapeType="1"/>
          </p:cNvSpPr>
          <p:nvPr/>
        </p:nvSpPr>
        <p:spPr bwMode="auto">
          <a:xfrm>
            <a:off x="1863725" y="35258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194" name="Rectangle 82"/>
          <p:cNvSpPr>
            <a:spLocks noChangeArrowheads="1"/>
          </p:cNvSpPr>
          <p:nvPr/>
        </p:nvSpPr>
        <p:spPr bwMode="auto">
          <a:xfrm>
            <a:off x="2090738" y="3525838"/>
            <a:ext cx="4921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Sinai</a:t>
            </a:r>
          </a:p>
        </p:txBody>
      </p:sp>
      <p:sp>
        <p:nvSpPr>
          <p:cNvPr id="218195" name="Rectangle 83"/>
          <p:cNvSpPr>
            <a:spLocks noChangeArrowheads="1"/>
          </p:cNvSpPr>
          <p:nvPr/>
        </p:nvSpPr>
        <p:spPr bwMode="auto">
          <a:xfrm>
            <a:off x="1990725" y="3719513"/>
            <a:ext cx="7064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M - C - C</a:t>
            </a:r>
          </a:p>
        </p:txBody>
      </p:sp>
      <p:sp>
        <p:nvSpPr>
          <p:cNvPr id="218196" name="Rectangle 84"/>
          <p:cNvSpPr>
            <a:spLocks noChangeArrowheads="1"/>
          </p:cNvSpPr>
          <p:nvPr/>
        </p:nvSpPr>
        <p:spPr bwMode="auto">
          <a:xfrm>
            <a:off x="1784350" y="3894138"/>
            <a:ext cx="1111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Kadesh Barnea</a:t>
            </a:r>
          </a:p>
        </p:txBody>
      </p:sp>
      <p:sp>
        <p:nvSpPr>
          <p:cNvPr id="218197" name="Rectangle 85"/>
          <p:cNvSpPr>
            <a:spLocks noChangeArrowheads="1"/>
          </p:cNvSpPr>
          <p:nvPr/>
        </p:nvSpPr>
        <p:spPr bwMode="auto">
          <a:xfrm>
            <a:off x="2176463" y="4075113"/>
            <a:ext cx="330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40</a:t>
            </a:r>
          </a:p>
        </p:txBody>
      </p:sp>
      <p:sp>
        <p:nvSpPr>
          <p:cNvPr id="218198" name="Rectangle 86"/>
          <p:cNvSpPr>
            <a:spLocks noChangeArrowheads="1"/>
          </p:cNvSpPr>
          <p:nvPr/>
        </p:nvSpPr>
        <p:spPr bwMode="auto">
          <a:xfrm>
            <a:off x="1925638" y="4244975"/>
            <a:ext cx="8366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5 Sermons</a:t>
            </a:r>
          </a:p>
        </p:txBody>
      </p:sp>
      <p:sp>
        <p:nvSpPr>
          <p:cNvPr id="218199" name="Rectangle 87"/>
          <p:cNvSpPr>
            <a:spLocks noChangeArrowheads="1"/>
          </p:cNvSpPr>
          <p:nvPr/>
        </p:nvSpPr>
        <p:spPr bwMode="auto">
          <a:xfrm>
            <a:off x="2022475" y="3357563"/>
            <a:ext cx="6492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Exodus</a:t>
            </a:r>
          </a:p>
        </p:txBody>
      </p:sp>
      <p:sp>
        <p:nvSpPr>
          <p:cNvPr id="218200" name="AutoShape 88"/>
          <p:cNvSpPr>
            <a:spLocks noChangeArrowheads="1"/>
          </p:cNvSpPr>
          <p:nvPr/>
        </p:nvSpPr>
        <p:spPr bwMode="auto">
          <a:xfrm>
            <a:off x="428625" y="3781425"/>
            <a:ext cx="803275" cy="447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18201" name="Freeform 89"/>
          <p:cNvSpPr>
            <a:spLocks/>
          </p:cNvSpPr>
          <p:nvPr/>
        </p:nvSpPr>
        <p:spPr bwMode="auto">
          <a:xfrm>
            <a:off x="1079500" y="3887788"/>
            <a:ext cx="227013" cy="79375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202" name="AutoShape 90"/>
          <p:cNvSpPr>
            <a:spLocks noChangeArrowheads="1"/>
          </p:cNvSpPr>
          <p:nvPr/>
        </p:nvSpPr>
        <p:spPr bwMode="auto">
          <a:xfrm>
            <a:off x="463550" y="3790950"/>
            <a:ext cx="725488" cy="3000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03" name="Rectangle 91"/>
          <p:cNvSpPr>
            <a:spLocks noChangeArrowheads="1"/>
          </p:cNvSpPr>
          <p:nvPr/>
        </p:nvSpPr>
        <p:spPr bwMode="auto">
          <a:xfrm>
            <a:off x="552450" y="3952875"/>
            <a:ext cx="190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8204" name="Rectangle 92"/>
          <p:cNvSpPr>
            <a:spLocks noChangeArrowheads="1"/>
          </p:cNvSpPr>
          <p:nvPr/>
        </p:nvSpPr>
        <p:spPr bwMode="auto">
          <a:xfrm>
            <a:off x="460375" y="4149725"/>
            <a:ext cx="1905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8205" name="Rectangle 93"/>
          <p:cNvSpPr>
            <a:spLocks noChangeArrowheads="1"/>
          </p:cNvSpPr>
          <p:nvPr/>
        </p:nvSpPr>
        <p:spPr bwMode="auto">
          <a:xfrm>
            <a:off x="425450" y="3921125"/>
            <a:ext cx="1047750" cy="4381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06" name="Line 94"/>
          <p:cNvSpPr>
            <a:spLocks noChangeShapeType="1"/>
          </p:cNvSpPr>
          <p:nvPr/>
        </p:nvSpPr>
        <p:spPr bwMode="auto">
          <a:xfrm flipV="1">
            <a:off x="446088" y="3902075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07" name="Line 95"/>
          <p:cNvSpPr>
            <a:spLocks noChangeShapeType="1"/>
          </p:cNvSpPr>
          <p:nvPr/>
        </p:nvSpPr>
        <p:spPr bwMode="auto">
          <a:xfrm flipV="1">
            <a:off x="658813" y="3911600"/>
            <a:ext cx="5667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08" name="Line 96"/>
          <p:cNvSpPr>
            <a:spLocks noChangeShapeType="1"/>
          </p:cNvSpPr>
          <p:nvPr/>
        </p:nvSpPr>
        <p:spPr bwMode="auto">
          <a:xfrm>
            <a:off x="471488" y="426402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09" name="Line 97"/>
          <p:cNvSpPr>
            <a:spLocks noChangeShapeType="1"/>
          </p:cNvSpPr>
          <p:nvPr/>
        </p:nvSpPr>
        <p:spPr bwMode="auto">
          <a:xfrm>
            <a:off x="471488" y="40878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10" name="Rectangle 98"/>
          <p:cNvSpPr>
            <a:spLocks noChangeArrowheads="1"/>
          </p:cNvSpPr>
          <p:nvPr/>
        </p:nvSpPr>
        <p:spPr bwMode="auto">
          <a:xfrm>
            <a:off x="503238" y="3781425"/>
            <a:ext cx="6159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JOSHUA</a:t>
            </a:r>
          </a:p>
        </p:txBody>
      </p:sp>
      <p:sp>
        <p:nvSpPr>
          <p:cNvPr id="218211" name="Rectangle 99"/>
          <p:cNvSpPr>
            <a:spLocks noChangeArrowheads="1"/>
          </p:cNvSpPr>
          <p:nvPr/>
        </p:nvSpPr>
        <p:spPr bwMode="auto">
          <a:xfrm>
            <a:off x="557213" y="3911600"/>
            <a:ext cx="8016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Jericho/Ai</a:t>
            </a:r>
          </a:p>
        </p:txBody>
      </p:sp>
      <p:sp>
        <p:nvSpPr>
          <p:cNvPr id="218212" name="Rectangle 100"/>
          <p:cNvSpPr>
            <a:spLocks noChangeArrowheads="1"/>
          </p:cNvSpPr>
          <p:nvPr/>
        </p:nvSpPr>
        <p:spPr bwMode="auto">
          <a:xfrm>
            <a:off x="468313" y="4092575"/>
            <a:ext cx="9842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Land Divided</a:t>
            </a:r>
          </a:p>
        </p:txBody>
      </p:sp>
      <p:sp>
        <p:nvSpPr>
          <p:cNvPr id="218213" name="AutoShape 101"/>
          <p:cNvSpPr>
            <a:spLocks noChangeArrowheads="1"/>
          </p:cNvSpPr>
          <p:nvPr/>
        </p:nvSpPr>
        <p:spPr bwMode="auto">
          <a:xfrm>
            <a:off x="490538" y="6140450"/>
            <a:ext cx="803275" cy="11239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14" name="Rectangle 102"/>
          <p:cNvSpPr>
            <a:spLocks noChangeArrowheads="1"/>
          </p:cNvSpPr>
          <p:nvPr/>
        </p:nvSpPr>
        <p:spPr bwMode="auto">
          <a:xfrm>
            <a:off x="488950" y="6288088"/>
            <a:ext cx="1047750" cy="13255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15" name="Line 103"/>
          <p:cNvSpPr>
            <a:spLocks noChangeShapeType="1"/>
          </p:cNvSpPr>
          <p:nvPr/>
        </p:nvSpPr>
        <p:spPr bwMode="auto">
          <a:xfrm flipV="1">
            <a:off x="495300" y="6276975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16" name="Line 104"/>
          <p:cNvSpPr>
            <a:spLocks noChangeShapeType="1"/>
          </p:cNvSpPr>
          <p:nvPr/>
        </p:nvSpPr>
        <p:spPr bwMode="auto">
          <a:xfrm flipV="1">
            <a:off x="727075" y="6286500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17" name="Rectangle 105"/>
          <p:cNvSpPr>
            <a:spLocks noChangeArrowheads="1"/>
          </p:cNvSpPr>
          <p:nvPr/>
        </p:nvSpPr>
        <p:spPr bwMode="auto">
          <a:xfrm>
            <a:off x="508000" y="6096000"/>
            <a:ext cx="730250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300" b="1">
                <a:solidFill>
                  <a:srgbClr val="000000"/>
                </a:solidFill>
                <a:latin typeface="Arial" charset="0"/>
              </a:rPr>
              <a:t>JESUS</a:t>
            </a:r>
          </a:p>
        </p:txBody>
      </p:sp>
      <p:sp>
        <p:nvSpPr>
          <p:cNvPr id="218218" name="Line 106"/>
          <p:cNvSpPr>
            <a:spLocks noChangeShapeType="1"/>
          </p:cNvSpPr>
          <p:nvPr/>
        </p:nvSpPr>
        <p:spPr bwMode="auto">
          <a:xfrm>
            <a:off x="534988" y="662305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19" name="Line 107"/>
          <p:cNvSpPr>
            <a:spLocks noChangeShapeType="1"/>
          </p:cNvSpPr>
          <p:nvPr/>
        </p:nvSpPr>
        <p:spPr bwMode="auto">
          <a:xfrm>
            <a:off x="528638" y="734377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0" name="Line 108"/>
          <p:cNvSpPr>
            <a:spLocks noChangeShapeType="1"/>
          </p:cNvSpPr>
          <p:nvPr/>
        </p:nvSpPr>
        <p:spPr bwMode="auto">
          <a:xfrm>
            <a:off x="528638" y="7527925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1" name="Line 109"/>
          <p:cNvSpPr>
            <a:spLocks noChangeShapeType="1"/>
          </p:cNvSpPr>
          <p:nvPr/>
        </p:nvSpPr>
        <p:spPr bwMode="auto">
          <a:xfrm>
            <a:off x="536575" y="69897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2" name="Line 110"/>
          <p:cNvSpPr>
            <a:spLocks noChangeShapeType="1"/>
          </p:cNvSpPr>
          <p:nvPr/>
        </p:nvSpPr>
        <p:spPr bwMode="auto">
          <a:xfrm flipV="1">
            <a:off x="534988" y="7161213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3" name="Line 111"/>
          <p:cNvSpPr>
            <a:spLocks noChangeShapeType="1"/>
          </p:cNvSpPr>
          <p:nvPr/>
        </p:nvSpPr>
        <p:spPr bwMode="auto">
          <a:xfrm flipV="1">
            <a:off x="534988" y="6807200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4" name="Line 112"/>
          <p:cNvSpPr>
            <a:spLocks noChangeShapeType="1"/>
          </p:cNvSpPr>
          <p:nvPr/>
        </p:nvSpPr>
        <p:spPr bwMode="auto">
          <a:xfrm>
            <a:off x="536575" y="644683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25" name="Rectangle 113"/>
          <p:cNvSpPr>
            <a:spLocks noChangeArrowheads="1"/>
          </p:cNvSpPr>
          <p:nvPr/>
        </p:nvSpPr>
        <p:spPr bwMode="auto">
          <a:xfrm>
            <a:off x="682625" y="6826250"/>
            <a:ext cx="5937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Gospels</a:t>
            </a:r>
          </a:p>
        </p:txBody>
      </p:sp>
      <p:sp>
        <p:nvSpPr>
          <p:cNvPr id="218226" name="Rectangle 114"/>
          <p:cNvSpPr>
            <a:spLocks noChangeArrowheads="1"/>
          </p:cNvSpPr>
          <p:nvPr/>
        </p:nvSpPr>
        <p:spPr bwMode="auto">
          <a:xfrm>
            <a:off x="793750" y="6996113"/>
            <a:ext cx="411163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Acts</a:t>
            </a:r>
          </a:p>
        </p:txBody>
      </p:sp>
      <p:sp>
        <p:nvSpPr>
          <p:cNvPr id="218227" name="Rectangle 115"/>
          <p:cNvSpPr>
            <a:spLocks noChangeArrowheads="1"/>
          </p:cNvSpPr>
          <p:nvPr/>
        </p:nvSpPr>
        <p:spPr bwMode="auto">
          <a:xfrm>
            <a:off x="692150" y="7180263"/>
            <a:ext cx="58261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Epistles</a:t>
            </a:r>
          </a:p>
        </p:txBody>
      </p:sp>
      <p:sp>
        <p:nvSpPr>
          <p:cNvPr id="218228" name="Rectangle 116"/>
          <p:cNvSpPr>
            <a:spLocks noChangeArrowheads="1"/>
          </p:cNvSpPr>
          <p:nvPr/>
        </p:nvSpPr>
        <p:spPr bwMode="auto">
          <a:xfrm>
            <a:off x="625475" y="7364413"/>
            <a:ext cx="70643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Revelation</a:t>
            </a:r>
          </a:p>
        </p:txBody>
      </p:sp>
      <p:sp>
        <p:nvSpPr>
          <p:cNvPr id="218229" name="Rectangle 117"/>
          <p:cNvSpPr>
            <a:spLocks noChangeArrowheads="1"/>
          </p:cNvSpPr>
          <p:nvPr/>
        </p:nvSpPr>
        <p:spPr bwMode="auto">
          <a:xfrm>
            <a:off x="730250" y="6453188"/>
            <a:ext cx="5492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Cross</a:t>
            </a:r>
          </a:p>
        </p:txBody>
      </p:sp>
      <p:sp>
        <p:nvSpPr>
          <p:cNvPr id="218230" name="Rectangle 118"/>
          <p:cNvSpPr>
            <a:spLocks noChangeArrowheads="1"/>
          </p:cNvSpPr>
          <p:nvPr/>
        </p:nvSpPr>
        <p:spPr bwMode="auto">
          <a:xfrm>
            <a:off x="692150" y="6630988"/>
            <a:ext cx="635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Church</a:t>
            </a:r>
          </a:p>
        </p:txBody>
      </p:sp>
      <p:sp>
        <p:nvSpPr>
          <p:cNvPr id="218231" name="Rectangle 119"/>
          <p:cNvSpPr>
            <a:spLocks noChangeArrowheads="1"/>
          </p:cNvSpPr>
          <p:nvPr/>
        </p:nvSpPr>
        <p:spPr bwMode="auto">
          <a:xfrm>
            <a:off x="793750" y="6256338"/>
            <a:ext cx="43815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100" b="1" i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Life</a:t>
            </a:r>
          </a:p>
        </p:txBody>
      </p:sp>
      <p:sp>
        <p:nvSpPr>
          <p:cNvPr id="218232" name="AutoShape 120"/>
          <p:cNvSpPr>
            <a:spLocks noChangeArrowheads="1"/>
          </p:cNvSpPr>
          <p:nvPr/>
        </p:nvSpPr>
        <p:spPr bwMode="auto">
          <a:xfrm>
            <a:off x="1801813" y="6607175"/>
            <a:ext cx="803275" cy="3587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33" name="Line 121"/>
          <p:cNvSpPr>
            <a:spLocks noChangeShapeType="1"/>
          </p:cNvSpPr>
          <p:nvPr/>
        </p:nvSpPr>
        <p:spPr bwMode="auto">
          <a:xfrm flipV="1">
            <a:off x="1816100" y="675005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34" name="Line 122"/>
          <p:cNvSpPr>
            <a:spLocks noChangeShapeType="1"/>
          </p:cNvSpPr>
          <p:nvPr/>
        </p:nvSpPr>
        <p:spPr bwMode="auto">
          <a:xfrm flipV="1">
            <a:off x="2022475" y="67516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35" name="Line 123"/>
          <p:cNvSpPr>
            <a:spLocks noChangeShapeType="1"/>
          </p:cNvSpPr>
          <p:nvPr/>
        </p:nvSpPr>
        <p:spPr bwMode="auto">
          <a:xfrm>
            <a:off x="1844675" y="70977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36" name="Line 124"/>
          <p:cNvSpPr>
            <a:spLocks noChangeShapeType="1"/>
          </p:cNvSpPr>
          <p:nvPr/>
        </p:nvSpPr>
        <p:spPr bwMode="auto">
          <a:xfrm>
            <a:off x="1846263" y="69215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37" name="Rectangle 125"/>
          <p:cNvSpPr>
            <a:spLocks noChangeArrowheads="1"/>
          </p:cNvSpPr>
          <p:nvPr/>
        </p:nvSpPr>
        <p:spPr bwMode="auto">
          <a:xfrm>
            <a:off x="1803400" y="6754813"/>
            <a:ext cx="1047750" cy="4397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38" name="Line 126"/>
          <p:cNvSpPr>
            <a:spLocks noChangeShapeType="1"/>
          </p:cNvSpPr>
          <p:nvPr/>
        </p:nvSpPr>
        <p:spPr bwMode="auto">
          <a:xfrm flipV="1">
            <a:off x="1812925" y="67579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39" name="Line 127"/>
          <p:cNvSpPr>
            <a:spLocks noChangeShapeType="1"/>
          </p:cNvSpPr>
          <p:nvPr/>
        </p:nvSpPr>
        <p:spPr bwMode="auto">
          <a:xfrm flipV="1">
            <a:off x="2032000" y="67675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40" name="Rectangle 128"/>
          <p:cNvSpPr>
            <a:spLocks noChangeArrowheads="1"/>
          </p:cNvSpPr>
          <p:nvPr/>
        </p:nvSpPr>
        <p:spPr bwMode="auto">
          <a:xfrm>
            <a:off x="1862138" y="6588125"/>
            <a:ext cx="6318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SILENCE</a:t>
            </a:r>
          </a:p>
        </p:txBody>
      </p:sp>
      <p:sp>
        <p:nvSpPr>
          <p:cNvPr id="218241" name="Line 129"/>
          <p:cNvSpPr>
            <a:spLocks noChangeShapeType="1"/>
          </p:cNvSpPr>
          <p:nvPr/>
        </p:nvSpPr>
        <p:spPr bwMode="auto">
          <a:xfrm>
            <a:off x="1879600" y="71008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42" name="Line 130"/>
          <p:cNvSpPr>
            <a:spLocks noChangeShapeType="1"/>
          </p:cNvSpPr>
          <p:nvPr/>
        </p:nvSpPr>
        <p:spPr bwMode="auto">
          <a:xfrm>
            <a:off x="1871663" y="6924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43" name="Rectangle 131"/>
          <p:cNvSpPr>
            <a:spLocks noChangeArrowheads="1"/>
          </p:cNvSpPr>
          <p:nvPr/>
        </p:nvSpPr>
        <p:spPr bwMode="auto">
          <a:xfrm>
            <a:off x="1739900" y="6921500"/>
            <a:ext cx="117475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Roman Systems</a:t>
            </a:r>
          </a:p>
        </p:txBody>
      </p:sp>
      <p:sp>
        <p:nvSpPr>
          <p:cNvPr id="218244" name="Rectangle 132"/>
          <p:cNvSpPr>
            <a:spLocks noChangeArrowheads="1"/>
          </p:cNvSpPr>
          <p:nvPr/>
        </p:nvSpPr>
        <p:spPr bwMode="auto">
          <a:xfrm>
            <a:off x="1795463" y="6753225"/>
            <a:ext cx="107473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Alex the Greek</a:t>
            </a:r>
          </a:p>
        </p:txBody>
      </p:sp>
      <p:sp>
        <p:nvSpPr>
          <p:cNvPr id="218245" name="Rectangle 133"/>
          <p:cNvSpPr>
            <a:spLocks noChangeArrowheads="1"/>
          </p:cNvSpPr>
          <p:nvPr/>
        </p:nvSpPr>
        <p:spPr bwMode="auto">
          <a:xfrm>
            <a:off x="4573588" y="7007225"/>
            <a:ext cx="133508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/>
            <a:endParaRPr lang="en-US" sz="800" b="1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218246" name="Rectangle 134"/>
          <p:cNvSpPr>
            <a:spLocks noChangeArrowheads="1"/>
          </p:cNvSpPr>
          <p:nvPr/>
        </p:nvSpPr>
        <p:spPr bwMode="auto">
          <a:xfrm>
            <a:off x="4573588" y="7007225"/>
            <a:ext cx="133508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/>
            <a:endParaRPr lang="en-US" sz="800" b="1">
              <a:solidFill>
                <a:srgbClr val="000000"/>
              </a:solidFill>
              <a:latin typeface="Helvetica" charset="0"/>
            </a:endParaRPr>
          </a:p>
        </p:txBody>
      </p:sp>
      <p:pic>
        <p:nvPicPr>
          <p:cNvPr id="218247" name="Picture 13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5780088"/>
            <a:ext cx="4540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8248" name="Rectangle 136"/>
          <p:cNvSpPr>
            <a:spLocks noChangeArrowheads="1"/>
          </p:cNvSpPr>
          <p:nvPr/>
        </p:nvSpPr>
        <p:spPr bwMode="auto">
          <a:xfrm>
            <a:off x="4633913" y="5873750"/>
            <a:ext cx="190500" cy="139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49" name="AutoShape 137"/>
          <p:cNvSpPr>
            <a:spLocks noChangeArrowheads="1"/>
          </p:cNvSpPr>
          <p:nvPr/>
        </p:nvSpPr>
        <p:spPr bwMode="auto">
          <a:xfrm>
            <a:off x="4614863" y="6191250"/>
            <a:ext cx="803275" cy="11255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50" name="Rectangle 138"/>
          <p:cNvSpPr>
            <a:spLocks noChangeArrowheads="1"/>
          </p:cNvSpPr>
          <p:nvPr/>
        </p:nvSpPr>
        <p:spPr bwMode="auto">
          <a:xfrm>
            <a:off x="4614863" y="6342063"/>
            <a:ext cx="1047750" cy="16938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51" name="Line 139"/>
          <p:cNvSpPr>
            <a:spLocks noChangeShapeType="1"/>
          </p:cNvSpPr>
          <p:nvPr/>
        </p:nvSpPr>
        <p:spPr bwMode="auto">
          <a:xfrm flipV="1">
            <a:off x="4624388" y="634841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52" name="Line 140"/>
          <p:cNvSpPr>
            <a:spLocks noChangeShapeType="1"/>
          </p:cNvSpPr>
          <p:nvPr/>
        </p:nvSpPr>
        <p:spPr bwMode="auto">
          <a:xfrm flipV="1">
            <a:off x="4845050" y="635793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53" name="Rectangle 141"/>
          <p:cNvSpPr>
            <a:spLocks noChangeArrowheads="1"/>
          </p:cNvSpPr>
          <p:nvPr/>
        </p:nvSpPr>
        <p:spPr bwMode="auto">
          <a:xfrm>
            <a:off x="4664075" y="6205538"/>
            <a:ext cx="73342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r>
              <a:rPr lang="en-US" sz="800" b="1">
                <a:latin typeface="Arial" charset="0"/>
              </a:rPr>
              <a:t>ROYALTY</a:t>
            </a:r>
          </a:p>
        </p:txBody>
      </p:sp>
      <p:sp>
        <p:nvSpPr>
          <p:cNvPr id="218254" name="Line 142"/>
          <p:cNvSpPr>
            <a:spLocks noChangeShapeType="1"/>
          </p:cNvSpPr>
          <p:nvPr/>
        </p:nvSpPr>
        <p:spPr bwMode="auto">
          <a:xfrm>
            <a:off x="4652963" y="6670675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55" name="Line 143"/>
          <p:cNvSpPr>
            <a:spLocks noChangeShapeType="1"/>
          </p:cNvSpPr>
          <p:nvPr/>
        </p:nvSpPr>
        <p:spPr bwMode="auto">
          <a:xfrm>
            <a:off x="4648200" y="739140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56" name="Line 144"/>
          <p:cNvSpPr>
            <a:spLocks noChangeShapeType="1"/>
          </p:cNvSpPr>
          <p:nvPr/>
        </p:nvSpPr>
        <p:spPr bwMode="auto">
          <a:xfrm>
            <a:off x="4648200" y="757555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57" name="Line 145"/>
          <p:cNvSpPr>
            <a:spLocks noChangeShapeType="1"/>
          </p:cNvSpPr>
          <p:nvPr/>
        </p:nvSpPr>
        <p:spPr bwMode="auto">
          <a:xfrm>
            <a:off x="4652963" y="7759700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58" name="Line 146"/>
          <p:cNvSpPr>
            <a:spLocks noChangeShapeType="1"/>
          </p:cNvSpPr>
          <p:nvPr/>
        </p:nvSpPr>
        <p:spPr bwMode="auto">
          <a:xfrm>
            <a:off x="4654550" y="794226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59" name="Line 147"/>
          <p:cNvSpPr>
            <a:spLocks noChangeShapeType="1"/>
          </p:cNvSpPr>
          <p:nvPr/>
        </p:nvSpPr>
        <p:spPr bwMode="auto">
          <a:xfrm>
            <a:off x="4654550" y="7037388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60" name="Line 148"/>
          <p:cNvSpPr>
            <a:spLocks noChangeShapeType="1"/>
          </p:cNvSpPr>
          <p:nvPr/>
        </p:nvSpPr>
        <p:spPr bwMode="auto">
          <a:xfrm flipV="1">
            <a:off x="4652963" y="7208838"/>
            <a:ext cx="9636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61" name="Line 149"/>
          <p:cNvSpPr>
            <a:spLocks noChangeShapeType="1"/>
          </p:cNvSpPr>
          <p:nvPr/>
        </p:nvSpPr>
        <p:spPr bwMode="auto">
          <a:xfrm flipV="1">
            <a:off x="4652963" y="6854825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62" name="Line 150"/>
          <p:cNvSpPr>
            <a:spLocks noChangeShapeType="1"/>
          </p:cNvSpPr>
          <p:nvPr/>
        </p:nvSpPr>
        <p:spPr bwMode="auto">
          <a:xfrm>
            <a:off x="4654550" y="6496050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63" name="Line 151"/>
          <p:cNvSpPr>
            <a:spLocks noChangeShapeType="1"/>
          </p:cNvSpPr>
          <p:nvPr/>
        </p:nvSpPr>
        <p:spPr bwMode="auto">
          <a:xfrm>
            <a:off x="5140325" y="6750050"/>
            <a:ext cx="0" cy="125571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8264" name="Picture 15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786438"/>
            <a:ext cx="454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18265" name="Rectangle 153"/>
          <p:cNvSpPr>
            <a:spLocks noChangeArrowheads="1"/>
          </p:cNvSpPr>
          <p:nvPr/>
        </p:nvSpPr>
        <p:spPr bwMode="auto">
          <a:xfrm>
            <a:off x="5262563" y="5880100"/>
            <a:ext cx="190500" cy="138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66" name="Rectangle 154"/>
          <p:cNvSpPr>
            <a:spLocks noChangeArrowheads="1"/>
          </p:cNvSpPr>
          <p:nvPr/>
        </p:nvSpPr>
        <p:spPr bwMode="auto">
          <a:xfrm>
            <a:off x="4651375" y="6497638"/>
            <a:ext cx="9556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 ••• SPLIT ••• </a:t>
            </a:r>
          </a:p>
        </p:txBody>
      </p:sp>
      <p:sp>
        <p:nvSpPr>
          <p:cNvPr id="218267" name="Rectangle 155"/>
          <p:cNvSpPr>
            <a:spLocks noChangeArrowheads="1"/>
          </p:cNvSpPr>
          <p:nvPr/>
        </p:nvSpPr>
        <p:spPr bwMode="auto">
          <a:xfrm>
            <a:off x="4600575" y="6880225"/>
            <a:ext cx="10541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1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Israel        Judah</a:t>
            </a:r>
          </a:p>
        </p:txBody>
      </p:sp>
      <p:sp>
        <p:nvSpPr>
          <p:cNvPr id="218268" name="Rectangle 156"/>
          <p:cNvSpPr>
            <a:spLocks noChangeArrowheads="1"/>
          </p:cNvSpPr>
          <p:nvPr/>
        </p:nvSpPr>
        <p:spPr bwMode="auto">
          <a:xfrm>
            <a:off x="4681538" y="7045325"/>
            <a:ext cx="7620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10              2</a:t>
            </a:r>
          </a:p>
        </p:txBody>
      </p:sp>
      <p:sp>
        <p:nvSpPr>
          <p:cNvPr id="218269" name="Rectangle 157"/>
          <p:cNvSpPr>
            <a:spLocks noChangeArrowheads="1"/>
          </p:cNvSpPr>
          <p:nvPr/>
        </p:nvSpPr>
        <p:spPr bwMode="auto">
          <a:xfrm>
            <a:off x="4676775" y="7418388"/>
            <a:ext cx="9017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 20-J         20-R</a:t>
            </a:r>
          </a:p>
        </p:txBody>
      </p:sp>
      <p:sp>
        <p:nvSpPr>
          <p:cNvPr id="218270" name="Rectangle 158"/>
          <p:cNvSpPr>
            <a:spLocks noChangeArrowheads="1"/>
          </p:cNvSpPr>
          <p:nvPr/>
        </p:nvSpPr>
        <p:spPr bwMode="auto">
          <a:xfrm>
            <a:off x="4665663" y="7600950"/>
            <a:ext cx="8763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 200           350</a:t>
            </a:r>
          </a:p>
        </p:txBody>
      </p:sp>
      <p:sp>
        <p:nvSpPr>
          <p:cNvPr id="218271" name="Rectangle 159"/>
          <p:cNvSpPr>
            <a:spLocks noChangeArrowheads="1"/>
          </p:cNvSpPr>
          <p:nvPr/>
        </p:nvSpPr>
        <p:spPr bwMode="auto">
          <a:xfrm>
            <a:off x="4591050" y="7786688"/>
            <a:ext cx="1076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Assyria    Babylon</a:t>
            </a:r>
          </a:p>
        </p:txBody>
      </p:sp>
      <p:sp>
        <p:nvSpPr>
          <p:cNvPr id="218272" name="Rectangle 160"/>
          <p:cNvSpPr>
            <a:spLocks noChangeArrowheads="1"/>
          </p:cNvSpPr>
          <p:nvPr/>
        </p:nvSpPr>
        <p:spPr bwMode="auto">
          <a:xfrm>
            <a:off x="4645025" y="6697663"/>
            <a:ext cx="9477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North       South</a:t>
            </a:r>
          </a:p>
        </p:txBody>
      </p:sp>
      <p:sp>
        <p:nvSpPr>
          <p:cNvPr id="218273" name="Rectangle 161"/>
          <p:cNvSpPr>
            <a:spLocks noChangeArrowheads="1"/>
          </p:cNvSpPr>
          <p:nvPr/>
        </p:nvSpPr>
        <p:spPr bwMode="auto">
          <a:xfrm>
            <a:off x="4619625" y="7227888"/>
            <a:ext cx="9826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</a:rPr>
              <a:t>THE PROPHETS</a:t>
            </a:r>
          </a:p>
        </p:txBody>
      </p:sp>
      <p:sp>
        <p:nvSpPr>
          <p:cNvPr id="218274" name="Rectangle 162"/>
          <p:cNvSpPr>
            <a:spLocks noChangeArrowheads="1"/>
          </p:cNvSpPr>
          <p:nvPr/>
        </p:nvSpPr>
        <p:spPr bwMode="auto">
          <a:xfrm>
            <a:off x="4791075" y="6319838"/>
            <a:ext cx="6762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S - D - S</a:t>
            </a:r>
          </a:p>
        </p:txBody>
      </p:sp>
      <p:sp>
        <p:nvSpPr>
          <p:cNvPr id="218275" name="AutoShape 163"/>
          <p:cNvSpPr>
            <a:spLocks noChangeArrowheads="1"/>
          </p:cNvSpPr>
          <p:nvPr/>
        </p:nvSpPr>
        <p:spPr bwMode="auto">
          <a:xfrm>
            <a:off x="5899150" y="6575425"/>
            <a:ext cx="803275" cy="4968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76" name="Rectangle 164"/>
          <p:cNvSpPr>
            <a:spLocks noChangeArrowheads="1"/>
          </p:cNvSpPr>
          <p:nvPr/>
        </p:nvSpPr>
        <p:spPr bwMode="auto">
          <a:xfrm>
            <a:off x="5891213" y="6738938"/>
            <a:ext cx="1047750" cy="4270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77" name="Line 165"/>
          <p:cNvSpPr>
            <a:spLocks noChangeShapeType="1"/>
          </p:cNvSpPr>
          <p:nvPr/>
        </p:nvSpPr>
        <p:spPr bwMode="auto">
          <a:xfrm flipV="1">
            <a:off x="5907088" y="6734175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78" name="Line 166"/>
          <p:cNvSpPr>
            <a:spLocks noChangeShapeType="1"/>
          </p:cNvSpPr>
          <p:nvPr/>
        </p:nvSpPr>
        <p:spPr bwMode="auto">
          <a:xfrm flipV="1">
            <a:off x="6129338" y="6718300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79" name="Rectangle 167"/>
          <p:cNvSpPr>
            <a:spLocks noChangeArrowheads="1"/>
          </p:cNvSpPr>
          <p:nvPr/>
        </p:nvSpPr>
        <p:spPr bwMode="auto">
          <a:xfrm>
            <a:off x="5922963" y="6578600"/>
            <a:ext cx="696912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ANARCHY</a:t>
            </a:r>
          </a:p>
        </p:txBody>
      </p:sp>
      <p:sp>
        <p:nvSpPr>
          <p:cNvPr id="218280" name="Line 168"/>
          <p:cNvSpPr>
            <a:spLocks noChangeShapeType="1"/>
          </p:cNvSpPr>
          <p:nvPr/>
        </p:nvSpPr>
        <p:spPr bwMode="auto">
          <a:xfrm>
            <a:off x="5943600" y="7059613"/>
            <a:ext cx="9652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81" name="Line 169"/>
          <p:cNvSpPr>
            <a:spLocks noChangeShapeType="1"/>
          </p:cNvSpPr>
          <p:nvPr/>
        </p:nvSpPr>
        <p:spPr bwMode="auto">
          <a:xfrm>
            <a:off x="5937250" y="6881813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82" name="Rectangle 170"/>
          <p:cNvSpPr>
            <a:spLocks noChangeArrowheads="1"/>
          </p:cNvSpPr>
          <p:nvPr/>
        </p:nvSpPr>
        <p:spPr bwMode="auto">
          <a:xfrm>
            <a:off x="6199188" y="6884988"/>
            <a:ext cx="4000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350</a:t>
            </a:r>
          </a:p>
        </p:txBody>
      </p:sp>
      <p:sp>
        <p:nvSpPr>
          <p:cNvPr id="218283" name="Rectangle 171"/>
          <p:cNvSpPr>
            <a:spLocks noChangeArrowheads="1"/>
          </p:cNvSpPr>
          <p:nvPr/>
        </p:nvSpPr>
        <p:spPr bwMode="auto">
          <a:xfrm>
            <a:off x="6073775" y="6707188"/>
            <a:ext cx="633413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Judges</a:t>
            </a:r>
          </a:p>
        </p:txBody>
      </p:sp>
      <p:sp>
        <p:nvSpPr>
          <p:cNvPr id="218284" name="AutoShape 172"/>
          <p:cNvSpPr>
            <a:spLocks noChangeArrowheads="1"/>
          </p:cNvSpPr>
          <p:nvPr/>
        </p:nvSpPr>
        <p:spPr bwMode="auto">
          <a:xfrm>
            <a:off x="3278188" y="6451600"/>
            <a:ext cx="803275" cy="6889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85" name="Rectangle 173"/>
          <p:cNvSpPr>
            <a:spLocks noChangeArrowheads="1"/>
          </p:cNvSpPr>
          <p:nvPr/>
        </p:nvSpPr>
        <p:spPr bwMode="auto">
          <a:xfrm>
            <a:off x="3276600" y="6602413"/>
            <a:ext cx="1047750" cy="7858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86" name="Line 174"/>
          <p:cNvSpPr>
            <a:spLocks noChangeShapeType="1"/>
          </p:cNvSpPr>
          <p:nvPr/>
        </p:nvSpPr>
        <p:spPr bwMode="auto">
          <a:xfrm flipV="1">
            <a:off x="3295650" y="6583363"/>
            <a:ext cx="5683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87" name="Line 175"/>
          <p:cNvSpPr>
            <a:spLocks noChangeShapeType="1"/>
          </p:cNvSpPr>
          <p:nvPr/>
        </p:nvSpPr>
        <p:spPr bwMode="auto">
          <a:xfrm flipV="1">
            <a:off x="3502025" y="6592888"/>
            <a:ext cx="5667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88" name="Rectangle 176"/>
          <p:cNvSpPr>
            <a:spLocks noChangeArrowheads="1"/>
          </p:cNvSpPr>
          <p:nvPr/>
        </p:nvSpPr>
        <p:spPr bwMode="auto">
          <a:xfrm>
            <a:off x="3276600" y="6454775"/>
            <a:ext cx="72231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800" b="1">
                <a:solidFill>
                  <a:srgbClr val="000000"/>
                </a:solidFill>
                <a:latin typeface="Arial" charset="0"/>
              </a:rPr>
              <a:t>CAPTIVITY</a:t>
            </a:r>
          </a:p>
        </p:txBody>
      </p:sp>
      <p:sp>
        <p:nvSpPr>
          <p:cNvPr id="218289" name="Rectangle 177"/>
          <p:cNvSpPr>
            <a:spLocks noChangeArrowheads="1"/>
          </p:cNvSpPr>
          <p:nvPr/>
        </p:nvSpPr>
        <p:spPr bwMode="auto">
          <a:xfrm>
            <a:off x="3322638" y="6438900"/>
            <a:ext cx="919162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l" defTabSz="969963"/>
            <a:endParaRPr lang="en-US" sz="1000" b="1">
              <a:solidFill>
                <a:srgbClr val="000000"/>
              </a:solidFill>
              <a:latin typeface="Chicago" charset="0"/>
            </a:endParaRPr>
          </a:p>
        </p:txBody>
      </p:sp>
      <p:sp>
        <p:nvSpPr>
          <p:cNvPr id="218290" name="Line 178"/>
          <p:cNvSpPr>
            <a:spLocks noChangeShapeType="1"/>
          </p:cNvSpPr>
          <p:nvPr/>
        </p:nvSpPr>
        <p:spPr bwMode="auto">
          <a:xfrm>
            <a:off x="3313113" y="6942138"/>
            <a:ext cx="9620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91" name="Line 179"/>
          <p:cNvSpPr>
            <a:spLocks noChangeShapeType="1"/>
          </p:cNvSpPr>
          <p:nvPr/>
        </p:nvSpPr>
        <p:spPr bwMode="auto">
          <a:xfrm>
            <a:off x="3314700" y="67659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92" name="Rectangle 180"/>
          <p:cNvSpPr>
            <a:spLocks noChangeArrowheads="1"/>
          </p:cNvSpPr>
          <p:nvPr/>
        </p:nvSpPr>
        <p:spPr bwMode="auto">
          <a:xfrm>
            <a:off x="3455988" y="6773863"/>
            <a:ext cx="6318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3 Treks</a:t>
            </a:r>
          </a:p>
        </p:txBody>
      </p:sp>
      <p:sp>
        <p:nvSpPr>
          <p:cNvPr id="218293" name="Rectangle 181"/>
          <p:cNvSpPr>
            <a:spLocks noChangeArrowheads="1"/>
          </p:cNvSpPr>
          <p:nvPr/>
        </p:nvSpPr>
        <p:spPr bwMode="auto">
          <a:xfrm>
            <a:off x="3346450" y="7118350"/>
            <a:ext cx="914400" cy="2619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r>
              <a:rPr lang="en-US" sz="1100" b="1">
                <a:solidFill>
                  <a:srgbClr val="000000"/>
                </a:solidFill>
                <a:latin typeface="Helvetica" charset="0"/>
              </a:rPr>
              <a:t>Z - E - N</a:t>
            </a:r>
          </a:p>
        </p:txBody>
      </p:sp>
      <p:sp>
        <p:nvSpPr>
          <p:cNvPr id="218294" name="Rectangle 182"/>
          <p:cNvSpPr>
            <a:spLocks noChangeArrowheads="1"/>
          </p:cNvSpPr>
          <p:nvPr/>
        </p:nvSpPr>
        <p:spPr bwMode="auto">
          <a:xfrm>
            <a:off x="3411538" y="6599238"/>
            <a:ext cx="708025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algn="l" defTabSz="969963"/>
            <a:r>
              <a:rPr lang="en-US" sz="1000" b="1">
                <a:solidFill>
                  <a:srgbClr val="000000"/>
                </a:solidFill>
                <a:latin typeface="Helvetica" charset="0"/>
              </a:rPr>
              <a:t>70 Years</a:t>
            </a:r>
          </a:p>
        </p:txBody>
      </p:sp>
      <p:sp>
        <p:nvSpPr>
          <p:cNvPr id="218295" name="Rectangle 183"/>
          <p:cNvSpPr>
            <a:spLocks noChangeArrowheads="1"/>
          </p:cNvSpPr>
          <p:nvPr/>
        </p:nvSpPr>
        <p:spPr bwMode="auto">
          <a:xfrm>
            <a:off x="3127375" y="6943725"/>
            <a:ext cx="127952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/>
            <a:r>
              <a:rPr lang="en-US" sz="800" b="1">
                <a:solidFill>
                  <a:srgbClr val="000000"/>
                </a:solidFill>
                <a:latin typeface="Helvetica" charset="0"/>
              </a:rPr>
              <a:t>100 Years / 50,000</a:t>
            </a:r>
          </a:p>
        </p:txBody>
      </p:sp>
      <p:sp>
        <p:nvSpPr>
          <p:cNvPr id="218296" name="Line 184"/>
          <p:cNvSpPr>
            <a:spLocks noChangeShapeType="1"/>
          </p:cNvSpPr>
          <p:nvPr/>
        </p:nvSpPr>
        <p:spPr bwMode="auto">
          <a:xfrm>
            <a:off x="3314700" y="7312025"/>
            <a:ext cx="9636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297" name="Line 185"/>
          <p:cNvSpPr>
            <a:spLocks noChangeShapeType="1"/>
          </p:cNvSpPr>
          <p:nvPr/>
        </p:nvSpPr>
        <p:spPr bwMode="auto">
          <a:xfrm flipV="1">
            <a:off x="3313113" y="7126288"/>
            <a:ext cx="9604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8298" name="Group 186"/>
          <p:cNvGrpSpPr>
            <a:grpSpLocks/>
          </p:cNvGrpSpPr>
          <p:nvPr/>
        </p:nvGrpSpPr>
        <p:grpSpPr bwMode="auto">
          <a:xfrm>
            <a:off x="2060575" y="4551363"/>
            <a:ext cx="614363" cy="523875"/>
            <a:chOff x="1180" y="2738"/>
            <a:chExt cx="352" cy="320"/>
          </a:xfrm>
        </p:grpSpPr>
        <p:pic>
          <p:nvPicPr>
            <p:cNvPr id="218299" name="Picture 187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" y="2738"/>
              <a:ext cx="352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18300" name="Rectangle 188"/>
            <p:cNvSpPr>
              <a:spLocks noChangeArrowheads="1"/>
            </p:cNvSpPr>
            <p:nvPr/>
          </p:nvSpPr>
          <p:spPr bwMode="auto">
            <a:xfrm>
              <a:off x="1289" y="2851"/>
              <a:ext cx="122" cy="1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  <p:sp>
          <p:nvSpPr>
            <p:cNvPr id="218301" name="Text Box 189"/>
            <p:cNvSpPr txBox="1">
              <a:spLocks noChangeArrowheads="1"/>
            </p:cNvSpPr>
            <p:nvPr/>
          </p:nvSpPr>
          <p:spPr bwMode="auto">
            <a:xfrm>
              <a:off x="1200" y="2828"/>
              <a:ext cx="288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100" b="1">
                  <a:latin typeface="Arial" charset="0"/>
                </a:rPr>
                <a:t>LC</a:t>
              </a:r>
              <a:endParaRPr lang="en-US" sz="1100">
                <a:latin typeface="Sand" charset="0"/>
              </a:endParaRPr>
            </a:p>
          </p:txBody>
        </p:sp>
      </p:grpSp>
      <p:sp>
        <p:nvSpPr>
          <p:cNvPr id="218302" name="Text Box 190"/>
          <p:cNvSpPr txBox="1">
            <a:spLocks noChangeArrowheads="1"/>
          </p:cNvSpPr>
          <p:nvPr/>
        </p:nvSpPr>
        <p:spPr bwMode="auto">
          <a:xfrm>
            <a:off x="4749800" y="3309938"/>
            <a:ext cx="503238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AC</a:t>
            </a:r>
            <a:endParaRPr lang="en-US" sz="1300">
              <a:latin typeface="Sand" charset="0"/>
            </a:endParaRPr>
          </a:p>
        </p:txBody>
      </p:sp>
      <p:sp>
        <p:nvSpPr>
          <p:cNvPr id="218303" name="Text Box 191"/>
          <p:cNvSpPr txBox="1">
            <a:spLocks noChangeArrowheads="1"/>
          </p:cNvSpPr>
          <p:nvPr/>
        </p:nvSpPr>
        <p:spPr bwMode="auto">
          <a:xfrm>
            <a:off x="4484688" y="5805488"/>
            <a:ext cx="5032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DC</a:t>
            </a:r>
            <a:endParaRPr lang="en-US" sz="1100">
              <a:latin typeface="Sand" charset="0"/>
            </a:endParaRPr>
          </a:p>
        </p:txBody>
      </p:sp>
      <p:sp>
        <p:nvSpPr>
          <p:cNvPr id="218304" name="Text Box 192"/>
          <p:cNvSpPr txBox="1">
            <a:spLocks noChangeArrowheads="1"/>
          </p:cNvSpPr>
          <p:nvPr/>
        </p:nvSpPr>
        <p:spPr bwMode="auto">
          <a:xfrm>
            <a:off x="5100638" y="5811838"/>
            <a:ext cx="503237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NC</a:t>
            </a:r>
          </a:p>
        </p:txBody>
      </p:sp>
      <p:sp>
        <p:nvSpPr>
          <p:cNvPr id="218306" name="Rectangle 194"/>
          <p:cNvSpPr>
            <a:spLocks noChangeArrowheads="1"/>
          </p:cNvSpPr>
          <p:nvPr/>
        </p:nvSpPr>
        <p:spPr bwMode="auto">
          <a:xfrm>
            <a:off x="2432050" y="847725"/>
            <a:ext cx="383381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7027" tIns="48513" rIns="97027" bIns="48513">
            <a:spAutoFit/>
          </a:bodyPr>
          <a:lstStyle/>
          <a:p>
            <a:pPr algn="l" defTabSz="969963"/>
            <a:r>
              <a:rPr lang="en-US" sz="3000" b="1" i="1">
                <a:latin typeface="Helvetica" charset="0"/>
              </a:rPr>
              <a:t>TQC FLASH CARDS</a:t>
            </a:r>
          </a:p>
        </p:txBody>
      </p:sp>
      <p:grpSp>
        <p:nvGrpSpPr>
          <p:cNvPr id="218313" name="Group 201"/>
          <p:cNvGrpSpPr>
            <a:grpSpLocks/>
          </p:cNvGrpSpPr>
          <p:nvPr/>
        </p:nvGrpSpPr>
        <p:grpSpPr bwMode="auto">
          <a:xfrm>
            <a:off x="330200" y="2809875"/>
            <a:ext cx="6870700" cy="430213"/>
            <a:chOff x="189" y="1645"/>
            <a:chExt cx="3935" cy="263"/>
          </a:xfrm>
        </p:grpSpPr>
        <p:sp>
          <p:nvSpPr>
            <p:cNvPr id="218314" name="Text Box 202"/>
            <p:cNvSpPr txBox="1">
              <a:spLocks noChangeArrowheads="1"/>
            </p:cNvSpPr>
            <p:nvPr/>
          </p:nvSpPr>
          <p:spPr bwMode="auto">
            <a:xfrm>
              <a:off x="189" y="1645"/>
              <a:ext cx="80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DATE ERA</a:t>
              </a:r>
            </a:p>
          </p:txBody>
        </p:sp>
        <p:sp>
          <p:nvSpPr>
            <p:cNvPr id="218315" name="Text Box 203"/>
            <p:cNvSpPr txBox="1">
              <a:spLocks noChangeArrowheads="1"/>
            </p:cNvSpPr>
            <p:nvPr/>
          </p:nvSpPr>
          <p:spPr bwMode="auto">
            <a:xfrm>
              <a:off x="956" y="1645"/>
              <a:ext cx="805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DATE ERA</a:t>
              </a:r>
            </a:p>
          </p:txBody>
        </p:sp>
        <p:sp>
          <p:nvSpPr>
            <p:cNvPr id="218316" name="Text Box 204"/>
            <p:cNvSpPr txBox="1">
              <a:spLocks noChangeArrowheads="1"/>
            </p:cNvSpPr>
            <p:nvPr/>
          </p:nvSpPr>
          <p:spPr bwMode="auto">
            <a:xfrm>
              <a:off x="1746" y="1645"/>
              <a:ext cx="80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DATE ERA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218317" name="Text Box 205"/>
            <p:cNvSpPr txBox="1">
              <a:spLocks noChangeArrowheads="1"/>
            </p:cNvSpPr>
            <p:nvPr/>
          </p:nvSpPr>
          <p:spPr bwMode="auto">
            <a:xfrm>
              <a:off x="2535" y="1645"/>
              <a:ext cx="80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DATE ERA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218318" name="Text Box 206"/>
            <p:cNvSpPr txBox="1">
              <a:spLocks noChangeArrowheads="1"/>
            </p:cNvSpPr>
            <p:nvPr/>
          </p:nvSpPr>
          <p:spPr bwMode="auto">
            <a:xfrm>
              <a:off x="3319" y="1645"/>
              <a:ext cx="80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       DATE ERA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</p:grpSp>
      <p:grpSp>
        <p:nvGrpSpPr>
          <p:cNvPr id="218319" name="Group 207"/>
          <p:cNvGrpSpPr>
            <a:grpSpLocks/>
          </p:cNvGrpSpPr>
          <p:nvPr/>
        </p:nvGrpSpPr>
        <p:grpSpPr bwMode="auto">
          <a:xfrm>
            <a:off x="315913" y="5595938"/>
            <a:ext cx="6911975" cy="441325"/>
            <a:chOff x="181" y="3349"/>
            <a:chExt cx="3957" cy="269"/>
          </a:xfrm>
        </p:grpSpPr>
        <p:sp>
          <p:nvSpPr>
            <p:cNvPr id="218320" name="Text Box 208"/>
            <p:cNvSpPr txBox="1">
              <a:spLocks noChangeArrowheads="1"/>
            </p:cNvSpPr>
            <p:nvPr/>
          </p:nvSpPr>
          <p:spPr bwMode="auto">
            <a:xfrm>
              <a:off x="181" y="3349"/>
              <a:ext cx="80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          DATE ERA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218321" name="Text Box 209"/>
            <p:cNvSpPr txBox="1">
              <a:spLocks noChangeArrowheads="1"/>
            </p:cNvSpPr>
            <p:nvPr/>
          </p:nvSpPr>
          <p:spPr bwMode="auto">
            <a:xfrm>
              <a:off x="981" y="3349"/>
              <a:ext cx="80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DATE ERA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218322" name="Text Box 210"/>
            <p:cNvSpPr txBox="1">
              <a:spLocks noChangeArrowheads="1"/>
            </p:cNvSpPr>
            <p:nvPr/>
          </p:nvSpPr>
          <p:spPr bwMode="auto">
            <a:xfrm>
              <a:off x="1749" y="3349"/>
              <a:ext cx="80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DATE ERA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218323" name="Text Box 211"/>
            <p:cNvSpPr txBox="1">
              <a:spLocks noChangeArrowheads="1"/>
            </p:cNvSpPr>
            <p:nvPr/>
          </p:nvSpPr>
          <p:spPr bwMode="auto">
            <a:xfrm>
              <a:off x="2538" y="3349"/>
              <a:ext cx="80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DATE ERA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  <p:sp>
          <p:nvSpPr>
            <p:cNvPr id="218324" name="Text Box 212"/>
            <p:cNvSpPr txBox="1">
              <a:spLocks noChangeArrowheads="1"/>
            </p:cNvSpPr>
            <p:nvPr/>
          </p:nvSpPr>
          <p:spPr bwMode="auto">
            <a:xfrm>
              <a:off x="3333" y="3355"/>
              <a:ext cx="805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800" b="1">
                  <a:latin typeface="Helvetica" charset="0"/>
                </a:rPr>
                <a:t>DATE ERA</a:t>
              </a:r>
            </a:p>
            <a:p>
              <a:pPr>
                <a:spcBef>
                  <a:spcPct val="50000"/>
                </a:spcBef>
              </a:pPr>
              <a:endParaRPr lang="en-US" sz="800" b="1">
                <a:latin typeface="Helvetica" charset="0"/>
              </a:endParaRPr>
            </a:p>
          </p:txBody>
        </p:sp>
      </p:grpSp>
      <p:sp>
        <p:nvSpPr>
          <p:cNvPr id="218325" name="Text Box 213"/>
          <p:cNvSpPr txBox="1">
            <a:spLocks noChangeArrowheads="1"/>
          </p:cNvSpPr>
          <p:nvPr/>
        </p:nvSpPr>
        <p:spPr bwMode="auto">
          <a:xfrm>
            <a:off x="701675" y="8075613"/>
            <a:ext cx="612775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>
                <a:latin typeface="Arial Black" charset="0"/>
              </a:rPr>
              <a:t>ANSWER SIDE</a:t>
            </a:r>
          </a:p>
        </p:txBody>
      </p:sp>
      <p:sp>
        <p:nvSpPr>
          <p:cNvPr id="218326" name="Line 214"/>
          <p:cNvSpPr>
            <a:spLocks noChangeShapeType="1"/>
          </p:cNvSpPr>
          <p:nvPr/>
        </p:nvSpPr>
        <p:spPr bwMode="auto">
          <a:xfrm>
            <a:off x="1268413" y="2379663"/>
            <a:ext cx="492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8327" name="Text Box 215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09</a:t>
            </a:r>
          </a:p>
        </p:txBody>
      </p:sp>
      <p:sp>
        <p:nvSpPr>
          <p:cNvPr id="218329" name="Text Box 217"/>
          <p:cNvSpPr txBox="1">
            <a:spLocks noChangeArrowheads="1"/>
          </p:cNvSpPr>
          <p:nvPr/>
        </p:nvSpPr>
        <p:spPr bwMode="auto">
          <a:xfrm>
            <a:off x="422275" y="1362075"/>
            <a:ext cx="6899275" cy="89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500" b="1">
                <a:latin typeface="Comic Sans MS" charset="0"/>
              </a:rPr>
              <a:t>This is a front-and-back printed page. Cut along the dashed lines on the other side to produce a series of small flash cards for drilling on the individual contents of each </a:t>
            </a:r>
            <a:r>
              <a:rPr lang="ja-JP" altLang="en-US" sz="1500" b="1">
                <a:latin typeface="Arial"/>
              </a:rPr>
              <a:t>“</a:t>
            </a:r>
            <a:r>
              <a:rPr lang="en-US" sz="1500" b="1">
                <a:latin typeface="Comic Sans MS" charset="0"/>
              </a:rPr>
              <a:t>Bible File</a:t>
            </a:r>
            <a:r>
              <a:rPr lang="ja-JP" altLang="en-US" sz="1500" b="1">
                <a:latin typeface="Arial"/>
              </a:rPr>
              <a:t>”</a:t>
            </a:r>
            <a:r>
              <a:rPr lang="en-US" sz="1500" b="1">
                <a:latin typeface="Comic Sans MS" charset="0"/>
              </a:rPr>
              <a:t> folder.</a:t>
            </a:r>
          </a:p>
        </p:txBody>
      </p:sp>
      <p:pic>
        <p:nvPicPr>
          <p:cNvPr id="218339" name="Picture 227" descr="C:\My Documents\BTh Second semaster\Translate BTT\TBB 3d Ed\TBB SINGAPORE PPT 2nd CD-314\2-STUDY HELPS ANS'D 2ND CD-9  Khmer3\Slide1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0"/>
            <a:ext cx="7388225" cy="943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340" name="Picture 228" descr="BACKGR~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203200"/>
            <a:ext cx="13462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341" name="WordArt 229"/>
          <p:cNvSpPr>
            <a:spLocks noChangeArrowheads="1" noChangeShapeType="1" noTextEdit="1"/>
          </p:cNvSpPr>
          <p:nvPr/>
        </p:nvSpPr>
        <p:spPr bwMode="auto">
          <a:xfrm>
            <a:off x="1363663" y="247650"/>
            <a:ext cx="1023937" cy="6905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95759"/>
              </a:avLst>
            </a:prstTxWarp>
          </a:bodyPr>
          <a:lstStyle/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PaBsMxan;&gt;&gt;&gt;   </a:t>
            </a:r>
          </a:p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  rbs;RBHKm&lt;Ir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6429375" y="87313"/>
            <a:ext cx="7540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10</a:t>
            </a: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228600" y="1700213"/>
            <a:ext cx="7073900" cy="60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i="1">
                <a:latin typeface="Limon S1" charset="0"/>
              </a:rPr>
              <a:t>EdlTak;TgBakü</a:t>
            </a:r>
            <a:r>
              <a:rPr lang="en-US" sz="4800" b="1" i="1">
                <a:solidFill>
                  <a:schemeClr val="folHlink"/>
                </a:solidFill>
                <a:latin typeface="Limon S1" charset="0"/>
              </a:rPr>
              <a:t> </a:t>
            </a:r>
            <a:r>
              <a:rPr lang="ja-JP" altLang="en-US" sz="3200" b="1" i="1" u="sng">
                <a:latin typeface="Arial"/>
              </a:rPr>
              <a:t>“</a:t>
            </a:r>
            <a:r>
              <a:rPr lang="en-US" sz="3200" b="1" i="1" u="sng">
                <a:latin typeface="Helvetica" charset="0"/>
              </a:rPr>
              <a:t>           </a:t>
            </a:r>
            <a:r>
              <a:rPr lang="ja-JP" altLang="en-US" sz="3200" b="1" i="1" u="sng">
                <a:latin typeface="Arial"/>
              </a:rPr>
              <a:t>”</a:t>
            </a:r>
            <a:endParaRPr lang="en-US" sz="2800" b="1" i="1">
              <a:latin typeface="Helvetica" charset="0"/>
            </a:endParaRP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1374775" y="966788"/>
            <a:ext cx="622776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i="1">
                <a:latin typeface="Limon R1" charset="0"/>
              </a:rPr>
              <a:t>cMnuc</a:t>
            </a:r>
            <a:r>
              <a:rPr lang="ja-JP" altLang="en-US" sz="3600" i="1">
                <a:latin typeface="Arial"/>
              </a:rPr>
              <a:t>“</a:t>
            </a:r>
            <a:r>
              <a:rPr lang="en-US" sz="3600" i="1">
                <a:latin typeface="Limon R1" charset="0"/>
              </a:rPr>
              <a:t>sMxan;</a:t>
            </a:r>
            <a:r>
              <a:rPr lang="ja-JP" altLang="en-US" sz="3600" i="1">
                <a:latin typeface="Arial"/>
              </a:rPr>
              <a:t>”</a:t>
            </a:r>
            <a:r>
              <a:rPr lang="en-US" sz="3600" i="1">
                <a:latin typeface="Limon R1" charset="0"/>
              </a:rPr>
              <a:t>énkarebIksMEdgkñúgRBHKm&lt;Ir</a:t>
            </a:r>
            <a:r>
              <a:rPr lang="en-US" sz="3600">
                <a:latin typeface="Limon R1" charset="0"/>
              </a:rPr>
              <a:t>::</a:t>
            </a:r>
            <a:r>
              <a:rPr lang="en-US" sz="2000">
                <a:latin typeface="Helvetica" charset="0"/>
              </a:rPr>
              <a:t>:</a:t>
            </a:r>
          </a:p>
          <a:p>
            <a:pPr>
              <a:lnSpc>
                <a:spcPct val="70000"/>
              </a:lnSpc>
            </a:pPr>
            <a:r>
              <a:rPr lang="en-US" sz="3600">
                <a:latin typeface="Limon R1" charset="0"/>
              </a:rPr>
              <a:t>kmµviFIénkartaMgsBaØad_\tlk½çNrbs;RBHCam©as;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228600" y="2268538"/>
            <a:ext cx="70707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 b="1" i="1">
                <a:latin typeface="Limon S1" charset="0"/>
              </a:rPr>
              <a:t>enAkñgPasaeheRBIr nig Pasa Rkik </a:t>
            </a:r>
            <a:r>
              <a:rPr lang="en-US" sz="2400" b="1" i="1">
                <a:latin typeface="Helvetica" charset="0"/>
              </a:rPr>
              <a:t>:                                         </a:t>
            </a:r>
            <a:r>
              <a:rPr lang="en-US" sz="4000" b="1" i="1">
                <a:latin typeface="Limon S1" charset="0"/>
              </a:rPr>
              <a:t>Pasa Gg;eKøs Bakü </a:t>
            </a:r>
            <a:r>
              <a:rPr lang="ja-JP" altLang="en-US" sz="4000" i="1">
                <a:latin typeface="Arial"/>
              </a:rPr>
              <a:t>“</a:t>
            </a:r>
            <a:r>
              <a:rPr lang="en-US" sz="4800" i="1">
                <a:latin typeface="Limon R1" charset="0"/>
              </a:rPr>
              <a:t>)ab</a:t>
            </a:r>
            <a:r>
              <a:rPr lang="en-US" sz="4000" b="1" i="1">
                <a:latin typeface="Limon S1" charset="0"/>
              </a:rPr>
              <a:t> </a:t>
            </a:r>
            <a:r>
              <a:rPr lang="ja-JP" altLang="en-US" sz="4000" b="1" i="1">
                <a:latin typeface="Arial"/>
              </a:rPr>
              <a:t>”</a:t>
            </a:r>
            <a:r>
              <a:rPr lang="en-US" sz="4000" b="1" i="1">
                <a:latin typeface="Limon S1" charset="0"/>
              </a:rPr>
              <a:t> mann½y xus Kña ³                </a:t>
            </a:r>
            <a:r>
              <a:rPr lang="en-US" sz="4000" b="1">
                <a:latin typeface="Limon S1" charset="0"/>
              </a:rPr>
              <a:t>crikminsmrmü PaBTuc©rit</a:t>
            </a:r>
            <a:r>
              <a:rPr lang="en-US" sz="2400" b="1">
                <a:latin typeface="Helvetica" charset="0"/>
              </a:rPr>
              <a:t> </a:t>
            </a:r>
            <a:r>
              <a:rPr lang="en-US" sz="4000" b="1">
                <a:latin typeface="Limon S1" charset="0"/>
              </a:rPr>
              <a:t>karRbRBwtþelIµs</a:t>
            </a:r>
            <a:r>
              <a:rPr lang="en-US" sz="2400" b="1">
                <a:latin typeface="Helvetica" charset="0"/>
              </a:rPr>
              <a:t> </a:t>
            </a:r>
            <a:r>
              <a:rPr lang="en-US" sz="4000" b="1">
                <a:latin typeface="Limon S1" charset="0"/>
              </a:rPr>
              <a:t>PaBeXaeXA</a:t>
            </a:r>
            <a:r>
              <a:rPr lang="en-US" sz="2400" b="1">
                <a:latin typeface="Helvetica" charset="0"/>
              </a:rPr>
              <a:t>   </a:t>
            </a:r>
            <a:r>
              <a:rPr lang="en-US" sz="4000" b="1">
                <a:latin typeface="Limon S1" charset="0"/>
              </a:rPr>
              <a:t>karQaønBan nig GMeBIGaRkk;</a:t>
            </a:r>
            <a:r>
              <a:rPr lang="en-US" sz="2400" b="1">
                <a:latin typeface="Helvetica" charset="0"/>
              </a:rPr>
              <a:t> ... 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777875" y="4090988"/>
            <a:ext cx="6089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Limon S1" charset="0"/>
              </a:rPr>
              <a:t>b:uEnþ mYyvijeTotenaH </a:t>
            </a:r>
            <a:r>
              <a:rPr lang="en-US" sz="3600" b="1" i="1">
                <a:latin typeface="Helvetica" charset="0"/>
              </a:rPr>
              <a:t>…</a:t>
            </a:r>
          </a:p>
        </p:txBody>
      </p:sp>
      <p:sp>
        <p:nvSpPr>
          <p:cNvPr id="190478" name="Rectangle 14"/>
          <p:cNvSpPr>
            <a:spLocks noChangeArrowheads="1"/>
          </p:cNvSpPr>
          <p:nvPr/>
        </p:nvSpPr>
        <p:spPr bwMode="auto">
          <a:xfrm>
            <a:off x="374650" y="7126288"/>
            <a:ext cx="6811963" cy="15081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4400" b="1" i="1">
                <a:latin typeface="Arial"/>
              </a:rPr>
              <a:t>“</a:t>
            </a:r>
            <a:r>
              <a:rPr lang="en-US" sz="4400" b="1" i="1">
                <a:latin typeface="Limon S1" charset="0"/>
              </a:rPr>
              <a:t>…</a:t>
            </a:r>
            <a:r>
              <a:rPr lang="en-US" sz="4400" b="1" i="1">
                <a:solidFill>
                  <a:srgbClr val="000000"/>
                </a:solidFill>
                <a:latin typeface="Limon S1" charset="0"/>
                <a:cs typeface="Helvetica" charset="0"/>
              </a:rPr>
              <a:t>BIeRBaH RKb;Kña)aneFVI)ab ehIy               xVHmindl;sirIl¥énRBH </a:t>
            </a:r>
            <a:r>
              <a:rPr lang="ja-JP" altLang="en-US" sz="4400" b="1" i="1">
                <a:latin typeface="Arial"/>
              </a:rPr>
              <a:t>”</a:t>
            </a:r>
            <a:r>
              <a:rPr lang="en-US" sz="4400" b="1" i="1">
                <a:latin typeface="Limon S1" charset="0"/>
              </a:rPr>
              <a:t> </a:t>
            </a:r>
            <a:r>
              <a:rPr lang="en-US" sz="4400" b="1" i="1">
                <a:solidFill>
                  <a:srgbClr val="000000"/>
                </a:solidFill>
                <a:latin typeface="Limon S1" charset="0"/>
                <a:cs typeface="Helvetica" charset="0"/>
              </a:rPr>
              <a:t>r:Um</a:t>
            </a:r>
            <a:r>
              <a:rPr lang="en-US" sz="4000" b="1" i="1">
                <a:solidFill>
                  <a:srgbClr val="000000"/>
                </a:solidFill>
                <a:latin typeface="Limon S1" charset="0"/>
                <a:cs typeface="Helvetica" charset="0"/>
              </a:rPr>
              <a:t> </a:t>
            </a:r>
            <a:r>
              <a:rPr lang="en-US" sz="2800" b="1" i="1">
                <a:latin typeface="Helvetica" charset="0"/>
              </a:rPr>
              <a:t>3:23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441325" y="4973638"/>
            <a:ext cx="6711950" cy="1795462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2388334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4000" i="1">
                <a:latin typeface="Arial"/>
              </a:rPr>
              <a:t>“</a:t>
            </a:r>
            <a:r>
              <a:rPr lang="en-US" sz="4800" i="1">
                <a:latin typeface="Limon R1" charset="0"/>
              </a:rPr>
              <a:t>)ab</a:t>
            </a:r>
            <a:r>
              <a:rPr lang="en-US" sz="4000" b="1" i="1">
                <a:latin typeface="Limon S1" charset="0"/>
              </a:rPr>
              <a:t> </a:t>
            </a:r>
            <a:r>
              <a:rPr lang="ja-JP" altLang="en-US" sz="4000" b="1" i="1">
                <a:latin typeface="Arial"/>
              </a:rPr>
              <a:t>”</a:t>
            </a:r>
            <a:r>
              <a:rPr lang="en-US" sz="4000" b="1" i="1">
                <a:latin typeface="Limon S1" charset="0"/>
              </a:rPr>
              <a:t> </a:t>
            </a:r>
            <a:r>
              <a:rPr lang="en-US" sz="4800" b="1" i="1">
                <a:latin typeface="Helvetica" charset="0"/>
              </a:rPr>
              <a:t>=                         </a:t>
            </a:r>
            <a:r>
              <a:rPr lang="ja-JP" altLang="en-US" sz="4800" b="1" i="1">
                <a:latin typeface="Arial"/>
              </a:rPr>
              <a:t>“</a:t>
            </a:r>
            <a:r>
              <a:rPr lang="en-US" sz="4800" b="1" i="1">
                <a:latin typeface="Helvetica" charset="0"/>
              </a:rPr>
              <a:t>__ ____ ___ _____</a:t>
            </a:r>
            <a:r>
              <a:rPr lang="en-US" sz="4800" i="1">
                <a:latin typeface="Limon R1" charset="0"/>
              </a:rPr>
              <a:t>.</a:t>
            </a:r>
            <a:r>
              <a:rPr lang="en-US" sz="6000" b="1" i="1">
                <a:solidFill>
                  <a:srgbClr val="E80000"/>
                </a:solidFill>
                <a:latin typeface="Limon S1" charset="0"/>
              </a:rPr>
              <a:t> </a:t>
            </a:r>
            <a:r>
              <a:rPr lang="ja-JP" altLang="en-US" sz="4800" b="1" i="1">
                <a:latin typeface="Arial"/>
              </a:rPr>
              <a:t>”</a:t>
            </a:r>
            <a:endParaRPr lang="en-US" sz="4800" b="1" i="1">
              <a:latin typeface="Helvetica" charset="0"/>
            </a:endParaRPr>
          </a:p>
        </p:txBody>
      </p:sp>
      <p:sp>
        <p:nvSpPr>
          <p:cNvPr id="190480" name="Rectangle 16"/>
          <p:cNvSpPr>
            <a:spLocks noChangeArrowheads="1"/>
          </p:cNvSpPr>
          <p:nvPr/>
        </p:nvSpPr>
        <p:spPr bwMode="auto">
          <a:xfrm>
            <a:off x="4508500" y="1457325"/>
            <a:ext cx="690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i="1">
                <a:solidFill>
                  <a:srgbClr val="E32434"/>
                </a:solidFill>
                <a:latin typeface="Limon R1" charset="0"/>
              </a:rPr>
              <a:t>)ab</a:t>
            </a:r>
            <a:r>
              <a:rPr lang="en-US" sz="6000" b="1" i="1">
                <a:solidFill>
                  <a:srgbClr val="E32434"/>
                </a:solidFill>
                <a:latin typeface="Limon R1" charset="0"/>
              </a:rPr>
              <a:t> </a:t>
            </a:r>
          </a:p>
        </p:txBody>
      </p:sp>
      <p:sp>
        <p:nvSpPr>
          <p:cNvPr id="190481" name="Rectangle 17"/>
          <p:cNvSpPr>
            <a:spLocks noChangeArrowheads="1"/>
          </p:cNvSpPr>
          <p:nvPr/>
        </p:nvSpPr>
        <p:spPr bwMode="auto">
          <a:xfrm>
            <a:off x="1371600" y="5656263"/>
            <a:ext cx="46624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600" i="1">
                <a:solidFill>
                  <a:srgbClr val="E80000"/>
                </a:solidFill>
                <a:latin typeface="Limon R1" charset="0"/>
              </a:rPr>
              <a:t>kar )at; bg; témø</a:t>
            </a:r>
            <a:endParaRPr lang="en-US" sz="8000" b="1" i="1">
              <a:solidFill>
                <a:srgbClr val="E80000"/>
              </a:solidFill>
              <a:latin typeface="Limon S1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594475" y="1428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11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62175" y="646113"/>
            <a:ext cx="5054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>
                <a:latin typeface="Skia" charset="0"/>
              </a:rPr>
              <a:t>_____ ______</a:t>
            </a:r>
            <a:r>
              <a:rPr lang="en-US" sz="4400" i="1">
                <a:latin typeface="Limon R1" charset="0"/>
              </a:rPr>
              <a:t>rbs;RBHCam©as; </a:t>
            </a:r>
            <a:r>
              <a:rPr lang="en-US" sz="2000" i="1">
                <a:latin typeface="Skia" charset="0"/>
              </a:rPr>
              <a:t>!</a:t>
            </a:r>
          </a:p>
          <a:p>
            <a:pPr algn="l">
              <a:spcBef>
                <a:spcPct val="50000"/>
              </a:spcBef>
            </a:pPr>
            <a:endParaRPr lang="en-US" sz="1800" i="1">
              <a:latin typeface="Skia" charset="0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5938" y="84518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000">
              <a:latin typeface="Times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30225" y="8097838"/>
            <a:ext cx="65722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latin typeface="Limon S1" charset="0"/>
              </a:rPr>
              <a:t>etIeyIgeFVI[ -b¤mineFVI[ -)at;bg;cMNuc</a:t>
            </a:r>
            <a:r>
              <a:rPr lang="en-US" sz="2400" b="1">
                <a:latin typeface="Skia" charset="0"/>
              </a:rPr>
              <a:t>?</a:t>
            </a:r>
            <a:r>
              <a:rPr lang="en-US" sz="2000" b="1">
                <a:latin typeface="Skia" charset="0"/>
              </a:rPr>
              <a:t> 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365375" y="661988"/>
            <a:ext cx="18430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400">
                <a:solidFill>
                  <a:srgbClr val="E32434"/>
                </a:solidFill>
                <a:latin typeface="Limon R1" charset="0"/>
              </a:rPr>
              <a:t>RBHnamd_]tþm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87313" y="1314450"/>
            <a:ext cx="7543800" cy="697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endParaRPr lang="en-US" sz="2200">
              <a:latin typeface="Limon R1" charset="0"/>
            </a:endParaRPr>
          </a:p>
          <a:p>
            <a:pPr>
              <a:lnSpc>
                <a:spcPct val="70000"/>
              </a:lnSpc>
            </a:pPr>
            <a:r>
              <a:rPr lang="en-US" sz="2200">
                <a:latin typeface="Limon R1" charset="0"/>
              </a:rPr>
              <a:t>G½)a&gt;&gt;&gt;CYykarBar&gt;&gt;&gt;manGMNac&gt;&gt;&gt;Gal;pa&gt;&gt;&gt;GaEmn&gt;&gt;&gt;éf¶BIburaN&gt;&gt;&gt;cak;eRbgtaMg&gt;&gt;&gt;savk nigsemþcsgÇ&gt;&gt;&gt; RBHhsßénRBHGma©s; CaGñkbegáItCIvit&gt;&gt;&gt;GñkbegáItCMenO&gt;&gt;&gt;CaedIm nigCacug&gt;&gt;&gt;Edl[Br nigCaGñkRKb;RKgEt mYy&gt;&gt;&gt;CaEmk&gt;&gt;&gt;nMb½ugénCIvit&gt;&gt;&gt;nMb½ugrbs;RBHCama©s;&gt;&gt;&gt;kUnRkmuM kUnkMelaH&gt;&gt;&gt;páayRBwkd¾PøW&gt;&gt;&gt;GñkKgVald¾FM&gt;&gt;&gt; eRCIserIsEtmYy&gt;&gt;&gt;</a:t>
            </a:r>
            <a:r>
              <a:rPr lang="en-US" sz="2200" i="1" u="sng">
                <a:latin typeface="Limon R1" charset="0"/>
              </a:rPr>
              <a:t>RBHRKIs</a:t>
            </a:r>
            <a:r>
              <a:rPr lang="en-US" sz="2200" i="1">
                <a:latin typeface="Limon R1" charset="0"/>
              </a:rPr>
              <a:t>Þ</a:t>
            </a:r>
            <a:r>
              <a:rPr lang="en-US" sz="2200">
                <a:latin typeface="Limon R1" charset="0"/>
              </a:rPr>
              <a:t>&gt;&gt;&gt;RBHRKIsÞénRBHCama©s;&gt;&gt;&gt;</a:t>
            </a:r>
            <a:r>
              <a:rPr lang="en-US" sz="2200" i="1" u="sng">
                <a:latin typeface="Limon R1" charset="0"/>
              </a:rPr>
              <a:t>RBHRKIsÞCaRBHGm©as;</a:t>
            </a:r>
            <a:r>
              <a:rPr lang="en-US" sz="2200">
                <a:latin typeface="Limon R1" charset="0"/>
              </a:rPr>
              <a:t>&gt;&gt;&gt;RBHRKIsÞCaRBHraCbuRtarbs;RBH d¾rs;&gt;&gt;&gt;CYysMralTukç&gt;&gt;&gt;embBa¢akar&gt;&gt;&gt;lUgelamcitþénGIuRsaEGl&gt;&gt;&gt;GñkkarBarsiTiæ&gt;&gt;&gt;CaTIBwgd¾sMxan;&gt;&gt;&gt;Gñk[ dMbUnµan&gt;&gt;&gt;GñkbegáIt&gt;&gt;&gt;GñkrMedaH&gt;&gt;&gt;CaesckþIR)afñaénmnusSRKb;Cati&gt;&gt;&gt;CaTVar&gt;&gt;&gt;EGlsaday&gt;&gt;&gt;RBHGs;kl,Ca nic©&gt;&gt;&gt;RBHvbitaKµanTIbMput&gt;&gt;&gt;karbgðajya:gc,as;BIkarrs;enArbs;RTg;&gt;&gt;&gt;esµaHRtg; nigesckþIBit&gt;&gt;&gt;bnÞal;esµaH Rtg;&gt;&gt;&gt;RBHvbita&gt;&gt;&gt;ekItmunRKb;rbs;TaMgGs;Edl)anbegáIt&gt;&gt;&gt;pldMbUg&gt;&gt;&gt;CaRKwH&gt;&gt;&gt;CamitþsMLaj;rbs;GñkykBnæ nigGñkman)ab&gt;&gt;&gt;suPaBrabsa&gt;&gt;&gt;GMeNayrbs;RBH&gt;&gt;&gt;sirIrugerOgrbs;RBH&gt;&gt;&gt;</a:t>
            </a:r>
            <a:r>
              <a:rPr lang="en-US" sz="2200" i="1" u="sng">
                <a:latin typeface="Limon R1" charset="0"/>
              </a:rPr>
              <a:t>RBHCama©s</a:t>
            </a:r>
            <a:r>
              <a:rPr lang="en-US" sz="2200" u="sng">
                <a:latin typeface="Limon R1" charset="0"/>
              </a:rPr>
              <a:t>;</a:t>
            </a:r>
            <a:r>
              <a:rPr lang="en-US" sz="2200">
                <a:latin typeface="Limon R1" charset="0"/>
              </a:rPr>
              <a:t>&gt;&gt;&gt;</a:t>
            </a:r>
            <a:r>
              <a:rPr lang="en-US" sz="2200" i="1" u="sng">
                <a:latin typeface="Limon R1" charset="0"/>
              </a:rPr>
              <a:t>RBHd¾manRBHecsþa</a:t>
            </a:r>
            <a:r>
              <a:rPr lang="en-US" sz="2200">
                <a:latin typeface="Limon R1" charset="0"/>
              </a:rPr>
              <a:t>&gt;&gt;&gt;  RBHelIRKb;TaMgGs;&gt;&gt;&gt;RBHEdleXIj´&gt;&gt;&gt;GñkKgVald¾l¥&gt;&gt;&gt;d¾FM&gt;&gt;&gt;GñkKgVald¾FM&gt;&gt;&gt;GñknaMpøÚv&gt;&gt;&gt;Cak,alénrUbkay&gt;&gt;&gt; CasirisaénBYkCMnuM&gt;&gt;&gt;CaGñkTTYlmrtkRKb;TaMgGs;&gt;&gt;&gt;semþcsgÇGs;kl,Canic©&gt;&gt;&gt;brisuTæEtmYy&gt;&gt;&gt;brisuTæEtmYy énGIuRsaEGl&gt;&gt;&gt;RBHviBaØaNbrisuTæ&gt;&gt;&gt;CakþIsgÇwm&gt;&gt;&gt;EsñgénesckþIseRgÁaH&gt;&gt;&gt;´Ca&gt;&gt;&gt;rUbPaBénRBH&gt;&gt;&gt;rUbPaBén GgÁRTg;&gt;&gt;&gt;RBHKg;CamYy&gt;&gt;&gt;RBHeyhUva:&gt;&gt;&gt;.</a:t>
            </a:r>
          </a:p>
          <a:p>
            <a:pPr>
              <a:lnSpc>
                <a:spcPct val="70000"/>
              </a:lnSpc>
            </a:pPr>
            <a:r>
              <a:rPr lang="en-US" sz="2400" i="1" u="sng">
                <a:latin typeface="Limon R1" charset="0"/>
              </a:rPr>
              <a:t>RBHeysU</a:t>
            </a:r>
            <a:r>
              <a:rPr lang="ja-JP" altLang="en-US" sz="2400" i="1" u="sng">
                <a:latin typeface="Arial"/>
              </a:rPr>
              <a:t>‘</a:t>
            </a:r>
            <a:r>
              <a:rPr lang="en-US" sz="2400" i="1" u="sng">
                <a:latin typeface="Limon R1" charset="0"/>
              </a:rPr>
              <a:t>v</a:t>
            </a:r>
            <a:r>
              <a:rPr lang="en-US" sz="2400" i="1">
                <a:latin typeface="Limon R1" charset="0"/>
              </a:rPr>
              <a:t>&gt;&gt;&gt;</a:t>
            </a:r>
            <a:r>
              <a:rPr lang="en-US" sz="2400">
                <a:latin typeface="Limon R1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2200">
                <a:latin typeface="Limon R1" charset="0"/>
              </a:rPr>
              <a:t>RBHeys</a:t>
            </a:r>
            <a:r>
              <a:rPr lang="ja-JP" altLang="en-US" sz="2200">
                <a:latin typeface="Arial"/>
              </a:rPr>
              <a:t>‘</a:t>
            </a:r>
            <a:r>
              <a:rPr lang="en-US" sz="2200">
                <a:latin typeface="Limon R1" charset="0"/>
              </a:rPr>
              <a:t>UvRKIsÞCaRBHGm©as;éneyIg&gt;&gt;&gt;ecARkm&gt;&gt;&gt;esþc&gt;&gt;&gt;esþcGs;kl,Canic©&gt;&gt;&gt;esþcelIGs;TaMgesþc&gt;&gt;&gt; esþcelIénGayukal&gt;&gt;&gt;kUnecoménRBH&gt;&gt;&gt;G½damcugeRkay&gt;&gt;&gt;Gñk[Rkitþvin½y&gt;&gt;&gt; GñkdwknaM&gt;&gt;&gt;CaCIvit&gt;&gt;&gt;CaBnøWén elakiy&gt;&gt;&gt;dUcCa\RnÞI&gt;&gt;&gt; dUcCapáaGUbenAeCIgPñM&gt;&gt;&gt; sigðénCnCatiyUda&gt;&gt;&gt; fµrs;&gt;&gt;&gt; Twkrs;&gt;&gt;&gt;RBHGm©as;&gt;&gt;&gt; RBHGm©as;CaRBH</a:t>
            </a:r>
            <a:r>
              <a:rPr lang="en-US" sz="2200" i="1">
                <a:latin typeface="Limon R1" charset="0"/>
              </a:rPr>
              <a:t>d¾</a:t>
            </a:r>
            <a:r>
              <a:rPr lang="en-US" sz="2200">
                <a:latin typeface="Limon R1" charset="0"/>
              </a:rPr>
              <a:t>manRBHecsþa&gt;&gt;&gt;</a:t>
            </a:r>
            <a:r>
              <a:rPr lang="en-US" sz="2200" i="1" u="sng">
                <a:latin typeface="Limon R1" charset="0"/>
              </a:rPr>
              <a:t>RBHGm©as;eys</a:t>
            </a:r>
            <a:r>
              <a:rPr lang="ja-JP" altLang="en-US" sz="2200" i="1" u="sng">
                <a:latin typeface="Arial"/>
              </a:rPr>
              <a:t>‘</a:t>
            </a:r>
            <a:r>
              <a:rPr lang="en-US" sz="2200" i="1" u="sng">
                <a:latin typeface="Limon R1" charset="0"/>
              </a:rPr>
              <a:t>UvRKIsÞ</a:t>
            </a:r>
            <a:r>
              <a:rPr lang="en-US" sz="2200">
                <a:latin typeface="Limon R1" charset="0"/>
              </a:rPr>
              <a:t>&gt;&gt;&gt; RBHGm©as;elITaMgGs;&gt;&gt;&gt; RBHGm©as;énsirIrugerOg&gt;&gt;&gt; RBHelIGs;TaMgRBH&gt;&gt;RBHénesckþIsucrit&gt;&gt;&gt;esckþIRsLaj;&gt;&gt;&gt;mnusSénkarrgTukç&gt;&gt;&gt; ecAhVay&gt;&gt;&gt;GñksMruHsMrYl&gt;&gt;&gt; emtþakruNa&gt;&gt;&gt;NasarIt&gt;&gt;&gt;vgSesþcdavID&gt;&gt;&gt;GUemhaÁ&gt;&gt;&gt;kUns¶ÜnP¶aEtmYy&gt;&gt;&gt; kUnecomelaH)abéneyIg&gt;&gt;&gt;m©as;snþi PaBéneyIg&gt;&gt;&gt;CagsµÚn&gt;&gt;&gt; GMNacénRBH&gt;&gt;&gt;esþcénsnþiPaB&gt;&gt;&gt;ehara&gt;&gt;&gt; brisuTæ&gt;&gt;&gt;RKUbeRgon&gt;&gt;&gt;BnWøénsirIrugerOg rbs;RBH&gt;&gt;&gt; eR)aselaH&gt;&gt;&gt;ePøIgénkarsMGat&gt;&gt;&gt;rs;eLIgvij nigCaCIvit&gt;&gt;&gt;RtwmRtUv&gt;&gt;&gt;fµda&gt;&gt;&gt;b¤sénesþcdavID&gt;&gt;&gt; páakulabénsarun&gt;&gt;&gt;RKb;RKgkarbegáItrbs;RBH&gt;&gt;&gt;RKb;RKgelIesþcén EpndI&gt;&gt;&gt;RKb;RKgelIraRsþGIuRsaEGl&gt;&gt;&gt; dMbgraCénGIuRsaEGl&gt;&gt;&gt;RKab;BUC&gt;&gt;&gt;GñkbMerI&gt;&gt;&gt;GñkKgValnig GñkemIlxus RtUvénRBlwgrbs;Gñk&gt;&gt;&gt;CaExl&gt;&gt;&gt; buRtaesþcdavID&gt;&gt;&gt; RBHraCbuRtaénRBH&gt;&gt;&gt;páayénya:kub&gt;&gt;&gt;fµda&gt;&gt;&gt;kUnénesckþIsucrit&gt;&gt;&gt;RKUbeRgon&gt;&gt;&gt;BnøWBit&gt;&gt;&gt; esckþIBit&gt;&gt;&gt;edImTMBaMg)ayCUr&gt;&gt;&gt;RBHénR)aCaJ&gt;&gt;&gt;GñkCYyKMnitd¾Gs©arü&gt;&gt;&gt;RBHbnÞÚl&gt;&gt;&gt;RBHbnÞÚlénRBH.</a:t>
            </a:r>
          </a:p>
          <a:p>
            <a:pPr algn="l">
              <a:lnSpc>
                <a:spcPct val="70000"/>
              </a:lnSpc>
            </a:pPr>
            <a:r>
              <a:rPr lang="en-US" sz="1200" b="1">
                <a:latin typeface="Skia" charset="0"/>
              </a:rPr>
              <a:t>					              </a:t>
            </a:r>
          </a:p>
          <a:p>
            <a:pPr algn="l">
              <a:lnSpc>
                <a:spcPct val="70000"/>
              </a:lnSpc>
            </a:pPr>
            <a:r>
              <a:rPr lang="en-US" sz="1200" b="1">
                <a:latin typeface="Skia" charset="0"/>
              </a:rPr>
              <a:t> 					 From: Mary Foxwell Loeks, </a:t>
            </a:r>
            <a:r>
              <a:rPr lang="en-US" sz="1200" b="1" i="1">
                <a:latin typeface="Skia" charset="0"/>
              </a:rPr>
              <a:t> </a:t>
            </a:r>
          </a:p>
          <a:p>
            <a:pPr algn="l">
              <a:lnSpc>
                <a:spcPct val="70000"/>
              </a:lnSpc>
            </a:pPr>
            <a:r>
              <a:rPr lang="en-US" sz="1200" b="1" i="1">
                <a:latin typeface="Skia" charset="0"/>
              </a:rPr>
              <a:t>					 The Glorious Names of God,</a:t>
            </a:r>
            <a:r>
              <a:rPr lang="en-US" sz="1200" b="1">
                <a:latin typeface="Skia" charset="0"/>
              </a:rPr>
              <a:t> 	</a:t>
            </a:r>
          </a:p>
          <a:p>
            <a:pPr algn="l">
              <a:lnSpc>
                <a:spcPct val="70000"/>
              </a:lnSpc>
            </a:pPr>
            <a:r>
              <a:rPr lang="en-US" sz="1200" b="1">
                <a:latin typeface="Skia" charset="0"/>
              </a:rPr>
              <a:t>					  Baker Book House, 1986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5759450" y="1585913"/>
            <a:ext cx="18415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200" b="1" baseline="-25000">
              <a:latin typeface="Comic Sans MS" charset="0"/>
            </a:endParaRP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6429375" y="115888"/>
            <a:ext cx="75406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12</a:t>
            </a:r>
          </a:p>
        </p:txBody>
      </p:sp>
      <p:grpSp>
        <p:nvGrpSpPr>
          <p:cNvPr id="192548" name="Group 36"/>
          <p:cNvGrpSpPr>
            <a:grpSpLocks/>
          </p:cNvGrpSpPr>
          <p:nvPr/>
        </p:nvGrpSpPr>
        <p:grpSpPr bwMode="auto">
          <a:xfrm>
            <a:off x="-171450" y="3886200"/>
            <a:ext cx="7712075" cy="4302125"/>
            <a:chOff x="-108" y="1962"/>
            <a:chExt cx="4858" cy="2710"/>
          </a:xfrm>
        </p:grpSpPr>
        <p:sp>
          <p:nvSpPr>
            <p:cNvPr id="192530" name="AutoShape 18"/>
            <p:cNvSpPr>
              <a:spLocks noChangeArrowheads="1"/>
            </p:cNvSpPr>
            <p:nvPr/>
          </p:nvSpPr>
          <p:spPr bwMode="auto">
            <a:xfrm>
              <a:off x="636" y="1962"/>
              <a:ext cx="3408" cy="268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10776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1" name="Rectangle 19"/>
            <p:cNvSpPr>
              <a:spLocks noChangeArrowheads="1"/>
            </p:cNvSpPr>
            <p:nvPr/>
          </p:nvSpPr>
          <p:spPr bwMode="auto">
            <a:xfrm>
              <a:off x="2619" y="4378"/>
              <a:ext cx="138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latin typeface="Helvetica" charset="0"/>
                </a:rPr>
                <a:t>___________</a:t>
              </a:r>
            </a:p>
          </p:txBody>
        </p:sp>
        <p:sp>
          <p:nvSpPr>
            <p:cNvPr id="192533" name="Rectangle 21"/>
            <p:cNvSpPr>
              <a:spLocks noChangeArrowheads="1"/>
            </p:cNvSpPr>
            <p:nvPr/>
          </p:nvSpPr>
          <p:spPr bwMode="auto">
            <a:xfrm>
              <a:off x="2076" y="2290"/>
              <a:ext cx="138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latin typeface="Helvetica" charset="0"/>
                </a:rPr>
                <a:t>____</a:t>
              </a:r>
            </a:p>
          </p:txBody>
        </p:sp>
        <p:sp>
          <p:nvSpPr>
            <p:cNvPr id="192534" name="Rectangle 22"/>
            <p:cNvSpPr>
              <a:spLocks noChangeArrowheads="1"/>
            </p:cNvSpPr>
            <p:nvPr/>
          </p:nvSpPr>
          <p:spPr bwMode="auto">
            <a:xfrm>
              <a:off x="740" y="4386"/>
              <a:ext cx="1385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latin typeface="Helvetica" charset="0"/>
                </a:rPr>
                <a:t>___________</a:t>
              </a:r>
            </a:p>
          </p:txBody>
        </p:sp>
        <p:sp>
          <p:nvSpPr>
            <p:cNvPr id="192535" name="Line 23"/>
            <p:cNvSpPr>
              <a:spLocks noChangeShapeType="1"/>
            </p:cNvSpPr>
            <p:nvPr/>
          </p:nvSpPr>
          <p:spPr bwMode="auto">
            <a:xfrm flipV="1">
              <a:off x="978" y="3752"/>
              <a:ext cx="1183" cy="6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6" name="Line 24"/>
            <p:cNvSpPr>
              <a:spLocks noChangeShapeType="1"/>
            </p:cNvSpPr>
            <p:nvPr/>
          </p:nvSpPr>
          <p:spPr bwMode="auto">
            <a:xfrm flipH="1" flipV="1">
              <a:off x="2608" y="3741"/>
              <a:ext cx="1119" cy="6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7" name="Line 25"/>
            <p:cNvSpPr>
              <a:spLocks noChangeShapeType="1"/>
            </p:cNvSpPr>
            <p:nvPr/>
          </p:nvSpPr>
          <p:spPr bwMode="auto">
            <a:xfrm>
              <a:off x="2370" y="2546"/>
              <a:ext cx="0" cy="8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8" name="Line 26"/>
            <p:cNvSpPr>
              <a:spLocks noChangeShapeType="1"/>
            </p:cNvSpPr>
            <p:nvPr/>
          </p:nvSpPr>
          <p:spPr bwMode="auto">
            <a:xfrm flipV="1">
              <a:off x="1133" y="2589"/>
              <a:ext cx="1012" cy="153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39" name="Line 27"/>
            <p:cNvSpPr>
              <a:spLocks noChangeShapeType="1"/>
            </p:cNvSpPr>
            <p:nvPr/>
          </p:nvSpPr>
          <p:spPr bwMode="auto">
            <a:xfrm flipH="1" flipV="1">
              <a:off x="2543" y="2562"/>
              <a:ext cx="1020" cy="15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0" name="Line 28"/>
            <p:cNvSpPr>
              <a:spLocks noChangeShapeType="1"/>
            </p:cNvSpPr>
            <p:nvPr/>
          </p:nvSpPr>
          <p:spPr bwMode="auto">
            <a:xfrm flipH="1">
              <a:off x="1366" y="4307"/>
              <a:ext cx="20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2" name="Rectangle 30"/>
            <p:cNvSpPr>
              <a:spLocks noChangeArrowheads="1"/>
            </p:cNvSpPr>
            <p:nvPr/>
          </p:nvSpPr>
          <p:spPr bwMode="auto">
            <a:xfrm>
              <a:off x="1526" y="3443"/>
              <a:ext cx="1703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Helvetica" charset="0"/>
                </a:rPr>
                <a:t>___________</a:t>
              </a:r>
            </a:p>
          </p:txBody>
        </p:sp>
        <p:sp>
          <p:nvSpPr>
            <p:cNvPr id="192543" name="Text Box 31"/>
            <p:cNvSpPr txBox="1">
              <a:spLocks noChangeArrowheads="1"/>
            </p:cNvSpPr>
            <p:nvPr/>
          </p:nvSpPr>
          <p:spPr bwMode="auto">
            <a:xfrm>
              <a:off x="-108" y="2011"/>
              <a:ext cx="186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7200">
                  <a:latin typeface="Limon R1" charset="0"/>
                </a:rPr>
                <a:t>sBaØacas;</a:t>
              </a:r>
            </a:p>
          </p:txBody>
        </p:sp>
        <p:sp>
          <p:nvSpPr>
            <p:cNvPr id="192544" name="Text Box 32"/>
            <p:cNvSpPr txBox="1">
              <a:spLocks noChangeArrowheads="1"/>
            </p:cNvSpPr>
            <p:nvPr/>
          </p:nvSpPr>
          <p:spPr bwMode="auto">
            <a:xfrm>
              <a:off x="2889" y="2009"/>
              <a:ext cx="1861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200">
                  <a:latin typeface="Limon R1" charset="0"/>
                </a:rPr>
                <a:t>sBaØafµI</a:t>
              </a:r>
            </a:p>
          </p:txBody>
        </p:sp>
      </p:grpSp>
      <p:sp>
        <p:nvSpPr>
          <p:cNvPr id="192547" name="Rectangle 35"/>
          <p:cNvSpPr>
            <a:spLocks noChangeArrowheads="1"/>
          </p:cNvSpPr>
          <p:nvPr/>
        </p:nvSpPr>
        <p:spPr bwMode="auto">
          <a:xfrm>
            <a:off x="442913" y="2122488"/>
            <a:ext cx="66722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sUmBinitüemIlPaBpøas;bþÚrKña)and¾Gs©arüenH GMBIGtßn½yBakSxøHqøgkat;sBaØaTaMgBIr ³</a:t>
            </a:r>
          </a:p>
        </p:txBody>
      </p:sp>
      <p:sp>
        <p:nvSpPr>
          <p:cNvPr id="192549" name="AutoShape 37"/>
          <p:cNvSpPr>
            <a:spLocks noChangeArrowheads="1"/>
          </p:cNvSpPr>
          <p:nvPr/>
        </p:nvSpPr>
        <p:spPr bwMode="auto">
          <a:xfrm>
            <a:off x="2347913" y="3446463"/>
            <a:ext cx="2884487" cy="546100"/>
          </a:xfrm>
          <a:prstGeom prst="curvedDownArrow">
            <a:avLst>
              <a:gd name="adj1" fmla="val 105640"/>
              <a:gd name="adj2" fmla="val 21127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50" name="AutoShape 38"/>
          <p:cNvSpPr>
            <a:spLocks noChangeArrowheads="1"/>
          </p:cNvSpPr>
          <p:nvPr/>
        </p:nvSpPr>
        <p:spPr bwMode="auto">
          <a:xfrm rot="-10686276">
            <a:off x="2112963" y="5148263"/>
            <a:ext cx="2884487" cy="549275"/>
          </a:xfrm>
          <a:prstGeom prst="curvedDownArrow">
            <a:avLst>
              <a:gd name="adj1" fmla="val 105029"/>
              <a:gd name="adj2" fmla="val 21005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51" name="Rectangle 39"/>
          <p:cNvSpPr>
            <a:spLocks noChangeArrowheads="1"/>
          </p:cNvSpPr>
          <p:nvPr/>
        </p:nvSpPr>
        <p:spPr bwMode="auto">
          <a:xfrm>
            <a:off x="4102100" y="7600950"/>
            <a:ext cx="219868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E32434"/>
                </a:solidFill>
                <a:latin typeface="Limon R1" charset="0"/>
              </a:rPr>
              <a:t>sBaØa</a:t>
            </a:r>
            <a:endParaRPr lang="en-US" sz="20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192552" name="Rectangle 40"/>
          <p:cNvSpPr>
            <a:spLocks noChangeArrowheads="1"/>
          </p:cNvSpPr>
          <p:nvPr/>
        </p:nvSpPr>
        <p:spPr bwMode="auto">
          <a:xfrm>
            <a:off x="2644775" y="4271963"/>
            <a:ext cx="219868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E32434"/>
                </a:solidFill>
                <a:latin typeface="Limon R1" charset="0"/>
              </a:rPr>
              <a:t>bMNg</a:t>
            </a:r>
          </a:p>
        </p:txBody>
      </p:sp>
      <p:sp>
        <p:nvSpPr>
          <p:cNvPr id="192553" name="Rectangle 41"/>
          <p:cNvSpPr>
            <a:spLocks noChangeArrowheads="1"/>
          </p:cNvSpPr>
          <p:nvPr/>
        </p:nvSpPr>
        <p:spPr bwMode="auto">
          <a:xfrm>
            <a:off x="1166813" y="7610475"/>
            <a:ext cx="219868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E32434"/>
                </a:solidFill>
                <a:latin typeface="Limon R1" charset="0"/>
              </a:rPr>
              <a:t>kic©snüa</a:t>
            </a:r>
          </a:p>
        </p:txBody>
      </p:sp>
      <p:sp>
        <p:nvSpPr>
          <p:cNvPr id="192554" name="Rectangle 42"/>
          <p:cNvSpPr>
            <a:spLocks noChangeArrowheads="1"/>
          </p:cNvSpPr>
          <p:nvPr/>
        </p:nvSpPr>
        <p:spPr bwMode="auto">
          <a:xfrm>
            <a:off x="2344738" y="5943600"/>
            <a:ext cx="2703512" cy="100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>
                <a:solidFill>
                  <a:srgbClr val="E32434"/>
                </a:solidFill>
                <a:latin typeface="Limon R1" charset="0"/>
              </a:rPr>
              <a:t>kartaMgsBaØa</a:t>
            </a:r>
          </a:p>
        </p:txBody>
      </p:sp>
      <p:sp>
        <p:nvSpPr>
          <p:cNvPr id="192555" name="Rectangle 43"/>
          <p:cNvSpPr>
            <a:spLocks noChangeArrowheads="1"/>
          </p:cNvSpPr>
          <p:nvPr/>
        </p:nvSpPr>
        <p:spPr bwMode="auto">
          <a:xfrm>
            <a:off x="890588" y="876300"/>
            <a:ext cx="58324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 i="1">
                <a:solidFill>
                  <a:srgbClr val="D2E355"/>
                </a:solidFill>
                <a:latin typeface="Limon R1" charset="0"/>
              </a:rPr>
              <a:t>	</a:t>
            </a:r>
            <a:r>
              <a:rPr lang="en-US" sz="3200" i="1">
                <a:latin typeface="Limon R1" charset="0"/>
              </a:rPr>
              <a:t>cMnuc</a:t>
            </a:r>
            <a:r>
              <a:rPr lang="ja-JP" altLang="en-US" sz="3200" i="1">
                <a:latin typeface="Arial"/>
              </a:rPr>
              <a:t>“</a:t>
            </a:r>
            <a:r>
              <a:rPr lang="en-US" sz="3200" i="1">
                <a:latin typeface="Limon R1" charset="0"/>
              </a:rPr>
              <a:t>sMxan;</a:t>
            </a:r>
            <a:r>
              <a:rPr lang="ja-JP" altLang="en-US" sz="3200" i="1">
                <a:latin typeface="Arial"/>
              </a:rPr>
              <a:t>”</a:t>
            </a:r>
            <a:r>
              <a:rPr lang="en-US" sz="3200" i="1">
                <a:latin typeface="Limon R1" charset="0"/>
              </a:rPr>
              <a:t>énkarebIksMEdgenAkñúgRBHKm&lt;Ir</a:t>
            </a:r>
            <a:r>
              <a:rPr lang="en-US" sz="3200">
                <a:latin typeface="Limon R1" charset="0"/>
              </a:rPr>
              <a:t>::</a:t>
            </a:r>
            <a:r>
              <a:rPr lang="en-US" sz="1800">
                <a:latin typeface="Helvetica" charset="0"/>
              </a:rPr>
              <a:t>:</a:t>
            </a:r>
          </a:p>
          <a:p>
            <a:r>
              <a:rPr lang="en-US" sz="3200">
                <a:latin typeface="Limon R1" charset="0"/>
              </a:rPr>
              <a:t>kmµviFIénkartaMgsBaØad_\tlk½çNrbs;RBHCam©as;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547688" y="987425"/>
            <a:ext cx="63309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>
                <a:latin typeface="Limon S1" charset="0"/>
              </a:rPr>
              <a:t>karTMnak;TMng esckIþtaMgsBaØa enAsm½yBIburaN&gt;&gt;&gt; bEnßmkarsnüamYynUvnic©kalPaB</a:t>
            </a:r>
            <a:r>
              <a:rPr lang="en-US" sz="4400" i="1">
                <a:latin typeface="Limon S1" charset="0"/>
              </a:rPr>
              <a:t> </a:t>
            </a:r>
            <a:r>
              <a:rPr lang="en-US" sz="2600" b="1" i="1">
                <a:latin typeface="Skia" charset="0"/>
              </a:rPr>
              <a:t>!</a:t>
            </a: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515938" y="84439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2000" b="1">
              <a:latin typeface="Skia" charset="0"/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177800" y="3322638"/>
            <a:ext cx="7016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>
                <a:latin typeface="Limon S1" charset="0"/>
              </a:rPr>
              <a:t>esckIþtaMgsBaØa</a:t>
            </a:r>
            <a:r>
              <a:rPr lang="en-US" sz="3200" i="1">
                <a:latin typeface="Limon S1" charset="0"/>
              </a:rPr>
              <a:t> </a:t>
            </a:r>
            <a:r>
              <a:rPr lang="en-US" sz="2400" b="1">
                <a:latin typeface="Skia" charset="0"/>
              </a:rPr>
              <a:t> _______ :</a:t>
            </a:r>
            <a:r>
              <a:rPr lang="en-US" sz="3200" b="1">
                <a:latin typeface="Limon S1" charset="0"/>
              </a:rPr>
              <a:t>KWmnusSBIrRkum pøas;bþÚrEs,keCIgKña CanimitþrUb énkarBitfa esckIþtaMgsBaØaKW manRbsiTi§PaBrhUtdl;Es,keCIgenaH )anRtLb; eTAkan; m©as;edImerog²xøÜnvij.</a:t>
            </a:r>
            <a:endParaRPr lang="en-US" sz="1800" b="1">
              <a:solidFill>
                <a:srgbClr val="000000"/>
              </a:solidFill>
              <a:latin typeface="Skia" charset="0"/>
            </a:endParaRP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223838" y="4554538"/>
            <a:ext cx="7016750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>
                <a:latin typeface="Limon S1" charset="0"/>
              </a:rPr>
              <a:t>esckIþtaMgsBaØa</a:t>
            </a:r>
            <a:r>
              <a:rPr lang="en-US" sz="3200" i="1">
                <a:latin typeface="Limon S1" charset="0"/>
              </a:rPr>
              <a:t> </a:t>
            </a:r>
            <a:r>
              <a:rPr lang="en-US" sz="2400" b="1">
                <a:latin typeface="Skia" charset="0"/>
              </a:rPr>
              <a:t>  ______ :</a:t>
            </a:r>
            <a:r>
              <a:rPr lang="en-US" sz="3200" b="1">
                <a:latin typeface="Limon S1" charset="0"/>
              </a:rPr>
              <a:t>Cajydg RkumnimYy² kan;fg;tUcmYyEdldak; GMbilEdlmantMél. enAelI kic©RBmeRBogKñaeTAvijeTAmkenH buKÁlmñak;² RtUvdak;GMbilmYycibeTAkñúgfg;Gñkmñak;eTot  eFVICanimitrUbbueNÑaH kic©RBmeRBog esckIþtaMgsBaØa Gac)ak;Ebk RbsinebIRKab;GMbilBitenaHRtUv)anRtLb;eTA kan;m©as;edImenaHvij.</a:t>
            </a:r>
            <a:endParaRPr lang="en-US" sz="1800" b="1">
              <a:solidFill>
                <a:srgbClr val="000000"/>
              </a:solidFill>
              <a:latin typeface="Skia" charset="0"/>
            </a:endParaRP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273050" y="6391275"/>
            <a:ext cx="727075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esckIþtaMgsBaØa </a:t>
            </a:r>
            <a:r>
              <a:rPr lang="en-US" sz="3200" b="1">
                <a:solidFill>
                  <a:srgbClr val="000000"/>
                </a:solidFill>
                <a:latin typeface="Skia" charset="0"/>
                <a:cs typeface="Times New Roman" charset="0"/>
              </a:rPr>
              <a:t> _____ : </a:t>
            </a:r>
            <a:r>
              <a:rPr lang="en-US" sz="3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RkumEdl)aneFVI)ak;EbknUv esckIþtaMgsBaØaKWnwg [manrbs;Edl)aneFVIenaH[dUcKñadl;BYkeK dUcCakarsmøab;stV - va)anykesckþI søab;Cal</a:t>
            </a:r>
            <a:r>
              <a:rPr lang="en-US" sz="3200" b="1">
                <a:latin typeface="Limon S1" charset="0"/>
              </a:rPr>
              <a:t>Ti§</a:t>
            </a:r>
            <a:r>
              <a:rPr lang="en-US" sz="3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pl. karsøab;rbs;stVCasBaØa GciéRnþPaBénTIbMputénesckþItaMgsBaØa. kic©RBmeRBog manRbsi</a:t>
            </a:r>
            <a:r>
              <a:rPr lang="en-US" sz="3200" b="1">
                <a:latin typeface="Limon S1" charset="0"/>
              </a:rPr>
              <a:t>Ti§</a:t>
            </a:r>
            <a:r>
              <a:rPr lang="en-US" sz="3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PaB Tal;EtesckþIsøab;rbs;buKÁlmñak;rbs;RkumenaH.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247650" y="2414588"/>
            <a:ext cx="7015163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 b="1">
                <a:latin typeface="Limon S1" charset="0"/>
              </a:rPr>
              <a:t>esckIþtaMgsBaØa</a:t>
            </a:r>
            <a:r>
              <a:rPr lang="en-US" sz="4400" i="1">
                <a:latin typeface="Limon S1" charset="0"/>
              </a:rPr>
              <a:t> </a:t>
            </a:r>
            <a:r>
              <a:rPr lang="en-US" sz="2400" b="1">
                <a:latin typeface="Skia" charset="0"/>
              </a:rPr>
              <a:t>____ :</a:t>
            </a:r>
            <a:r>
              <a:rPr lang="en-US" sz="1800" b="1">
                <a:latin typeface="Skia" charset="0"/>
              </a:rPr>
              <a:t> </a:t>
            </a:r>
            <a:r>
              <a:rPr lang="en-US" sz="3200" b="1">
                <a:latin typeface="Limon S1" charset="0"/>
              </a:rPr>
              <a:t>Rbhak;RbEhlKñaeTAnwg karcab;édnasBVéf¶enHEdr minfaeLIy karcab;rlak;éd b¤k¾ GEg¥l)atéd  KWCabeNþaHGasnñbu:eNÑaH.</a:t>
            </a:r>
            <a:endParaRPr lang="en-US" sz="1800" b="1">
              <a:latin typeface="Skia" charset="0"/>
            </a:endParaRP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527050" y="8235950"/>
            <a:ext cx="656748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>
                <a:solidFill>
                  <a:srgbClr val="000000"/>
                </a:solidFill>
                <a:latin typeface="Garamond" charset="0"/>
              </a:rPr>
              <a:t>Source: J. Dwight Pentecost,                                                                                           </a:t>
            </a:r>
            <a:r>
              <a:rPr lang="en-US" sz="1400" b="1" i="1">
                <a:solidFill>
                  <a:srgbClr val="000000"/>
                </a:solidFill>
                <a:latin typeface="Garamond" charset="0"/>
              </a:rPr>
              <a:t>Thy Kingdom Come</a:t>
            </a:r>
            <a:r>
              <a:rPr lang="en-US" sz="1400" b="1">
                <a:solidFill>
                  <a:srgbClr val="000000"/>
                </a:solidFill>
                <a:latin typeface="Garamond" charset="0"/>
              </a:rPr>
              <a:t> 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/>
        </p:nvSpPr>
        <p:spPr bwMode="auto">
          <a:xfrm>
            <a:off x="6559550" y="93663"/>
            <a:ext cx="501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13</a:t>
            </a:r>
          </a:p>
        </p:txBody>
      </p:sp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1323975" y="3263900"/>
            <a:ext cx="21018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E32434"/>
                </a:solidFill>
                <a:latin typeface="Limon R1" charset="0"/>
              </a:rPr>
              <a:t>Es,keCIg</a:t>
            </a:r>
          </a:p>
        </p:txBody>
      </p:sp>
      <p:sp>
        <p:nvSpPr>
          <p:cNvPr id="198670" name="Rectangle 14"/>
          <p:cNvSpPr>
            <a:spLocks noChangeArrowheads="1"/>
          </p:cNvSpPr>
          <p:nvPr/>
        </p:nvSpPr>
        <p:spPr bwMode="auto">
          <a:xfrm>
            <a:off x="1408113" y="2420938"/>
            <a:ext cx="1360487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E32434"/>
                </a:solidFill>
                <a:latin typeface="Limon R1" charset="0"/>
              </a:rPr>
              <a:t>éd</a:t>
            </a:r>
          </a:p>
        </p:txBody>
      </p:sp>
      <p:sp>
        <p:nvSpPr>
          <p:cNvPr id="198671" name="Rectangle 15"/>
          <p:cNvSpPr>
            <a:spLocks noChangeArrowheads="1"/>
          </p:cNvSpPr>
          <p:nvPr/>
        </p:nvSpPr>
        <p:spPr bwMode="auto">
          <a:xfrm>
            <a:off x="1228725" y="4383088"/>
            <a:ext cx="27035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E32434"/>
                </a:solidFill>
                <a:latin typeface="Limon R1" charset="0"/>
              </a:rPr>
              <a:t>GMbil</a:t>
            </a:r>
          </a:p>
        </p:txBody>
      </p:sp>
      <p:sp>
        <p:nvSpPr>
          <p:cNvPr id="198672" name="Rectangle 16"/>
          <p:cNvSpPr>
            <a:spLocks noChangeArrowheads="1"/>
          </p:cNvSpPr>
          <p:nvPr/>
        </p:nvSpPr>
        <p:spPr bwMode="auto">
          <a:xfrm>
            <a:off x="1668463" y="6319838"/>
            <a:ext cx="16494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E32434"/>
                </a:solidFill>
                <a:latin typeface="Limon R1" charset="0"/>
              </a:rPr>
              <a:t>Qam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1026"/>
          <p:cNvSpPr txBox="1">
            <a:spLocks noChangeArrowheads="1"/>
          </p:cNvSpPr>
          <p:nvPr/>
        </p:nvSpPr>
        <p:spPr bwMode="auto">
          <a:xfrm>
            <a:off x="619125" y="1855788"/>
            <a:ext cx="6480175" cy="531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	sUmGrKuNcMeBaHvtþmanrbs;elakGñkenATIenH¡ RBHbnÞÚl beRgonfaRBHCam©as;éneyIgnwgRbTanBr dl;kic©karrbs;elakGñk. eBlelakGñkcakecjeTA elakGñknwgmaneyabl;fµIBIPaBKYeCOCak;  RKwH  karTMnak;TMngCamYyKña  karerobcMcat;Ecgsmehtusmpl RBmTaMg minGaceRbopÞwmtMélxagÉviBaØaN)aneTARBHbnÞÚlrbs;RTg; minGaceRbobpÞwm)an.</a:t>
            </a:r>
            <a:endParaRPr lang="en-US" sz="3600" b="1">
              <a:latin typeface="Times" charset="0"/>
              <a:cs typeface="Times New Roman" charset="0"/>
            </a:endParaRPr>
          </a:p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	dUecñH Ca]bkrN_sµrbnÞal;mñak; Gñknwg)aneQagcab; Rss;²nUvvtþmanRBHbnÞÚlrbs;RBHCam©as; dl;Gs;GñkNaEdlsYrGñk  {etIGñkeCOGVI? R)ab;xúJMemIlehtuGVI ¡} </a:t>
            </a:r>
          </a:p>
        </p:txBody>
      </p:sp>
      <p:sp>
        <p:nvSpPr>
          <p:cNvPr id="240643" name="Text Box 1027"/>
          <p:cNvSpPr txBox="1">
            <a:spLocks noChangeArrowheads="1"/>
          </p:cNvSpPr>
          <p:nvPr/>
        </p:nvSpPr>
        <p:spPr bwMode="auto">
          <a:xfrm>
            <a:off x="1025525" y="7559675"/>
            <a:ext cx="5411788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THE BIBLE…BASICALLY MINISTRIES INT</a:t>
            </a:r>
            <a:r>
              <a:rPr lang="ja-JP" altLang="en-US" sz="1400" b="1">
                <a:latin typeface="Arial"/>
              </a:rPr>
              <a:t>’</a:t>
            </a:r>
            <a:r>
              <a:rPr lang="en-US" sz="1400" b="1">
                <a:latin typeface="Times" charset="0"/>
              </a:rPr>
              <a:t>L INC.</a:t>
            </a:r>
            <a:r>
              <a:rPr lang="en-US" sz="2400" b="1">
                <a:latin typeface="Times" charset="0"/>
              </a:rPr>
              <a:t>   </a:t>
            </a:r>
            <a:r>
              <a:rPr lang="en-US" sz="1400" b="1" i="1">
                <a:latin typeface="Times" charset="0"/>
              </a:rPr>
              <a:t>Multiplying Biblical Literacy Throughout The Body of Christ</a:t>
            </a:r>
          </a:p>
          <a:p>
            <a:pPr>
              <a:spcBef>
                <a:spcPct val="50000"/>
              </a:spcBef>
            </a:pPr>
            <a:r>
              <a:rPr lang="en-US" sz="1400" b="1">
                <a:latin typeface="Times" charset="0"/>
              </a:rPr>
              <a:t>    Ft. Worth, Texas                                            www.biblebasically.com</a:t>
            </a:r>
            <a:endParaRPr lang="en-US" sz="2400" b="1">
              <a:latin typeface="Times" charset="0"/>
            </a:endParaRPr>
          </a:p>
        </p:txBody>
      </p:sp>
      <p:sp>
        <p:nvSpPr>
          <p:cNvPr id="240644" name="Rectangle 1028"/>
          <p:cNvSpPr>
            <a:spLocks noChangeArrowheads="1"/>
          </p:cNvSpPr>
          <p:nvPr/>
        </p:nvSpPr>
        <p:spPr bwMode="auto">
          <a:xfrm>
            <a:off x="3725863" y="53975"/>
            <a:ext cx="3295650" cy="423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0645" name="Text Box 1029"/>
          <p:cNvSpPr txBox="1">
            <a:spLocks noChangeArrowheads="1"/>
          </p:cNvSpPr>
          <p:nvPr/>
        </p:nvSpPr>
        <p:spPr bwMode="auto">
          <a:xfrm>
            <a:off x="6870700" y="878205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Times" charset="0"/>
              </a:rPr>
              <a:t>53</a:t>
            </a:r>
          </a:p>
        </p:txBody>
      </p:sp>
      <p:sp>
        <p:nvSpPr>
          <p:cNvPr id="240646" name="Text Box 1030"/>
          <p:cNvSpPr txBox="1">
            <a:spLocks noChangeArrowheads="1"/>
          </p:cNvSpPr>
          <p:nvPr/>
        </p:nvSpPr>
        <p:spPr bwMode="auto">
          <a:xfrm>
            <a:off x="1152525" y="1033463"/>
            <a:ext cx="5200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rgbClr val="000000"/>
                </a:solidFill>
                <a:latin typeface="Limon R1" charset="0"/>
              </a:rPr>
              <a:t>esckþIbEnßm sþIBICMnYykarsikSa</a:t>
            </a:r>
            <a:r>
              <a:rPr lang="en-US" sz="2800" b="1">
                <a:solidFill>
                  <a:srgbClr val="000000"/>
                </a:solidFill>
                <a:latin typeface="Times" charset="0"/>
              </a:rPr>
              <a:t> </a:t>
            </a:r>
            <a:endParaRPr lang="en-US" sz="3200">
              <a:solidFill>
                <a:srgbClr val="000000"/>
              </a:solidFill>
              <a:latin typeface="Limon S1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12" name="AutoShape 84" descr="30%"/>
          <p:cNvSpPr>
            <a:spLocks noChangeArrowheads="1"/>
          </p:cNvSpPr>
          <p:nvPr/>
        </p:nvSpPr>
        <p:spPr bwMode="auto">
          <a:xfrm>
            <a:off x="630238" y="7253288"/>
            <a:ext cx="6307137" cy="96678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0" name="AutoShape 2"/>
          <p:cNvSpPr>
            <a:spLocks noChangeArrowheads="1"/>
          </p:cNvSpPr>
          <p:nvPr/>
        </p:nvSpPr>
        <p:spPr bwMode="auto">
          <a:xfrm>
            <a:off x="576263" y="5599113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308041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2" name="AutoShape 4" descr="30%"/>
          <p:cNvSpPr>
            <a:spLocks noChangeArrowheads="1"/>
          </p:cNvSpPr>
          <p:nvPr/>
        </p:nvSpPr>
        <p:spPr bwMode="auto">
          <a:xfrm>
            <a:off x="831850" y="2586038"/>
            <a:ext cx="1616075" cy="1211262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3" name="AutoShape 5" descr="30%"/>
          <p:cNvSpPr>
            <a:spLocks noChangeArrowheads="1"/>
          </p:cNvSpPr>
          <p:nvPr/>
        </p:nvSpPr>
        <p:spPr bwMode="auto">
          <a:xfrm>
            <a:off x="736600" y="4486275"/>
            <a:ext cx="5978525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4" name="AutoShape 6" descr="30%"/>
          <p:cNvSpPr>
            <a:spLocks noChangeArrowheads="1"/>
          </p:cNvSpPr>
          <p:nvPr/>
        </p:nvSpPr>
        <p:spPr bwMode="auto">
          <a:xfrm>
            <a:off x="5133975" y="2587625"/>
            <a:ext cx="1524000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14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419225" y="3133725"/>
            <a:ext cx="50403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1554163" y="2649538"/>
            <a:ext cx="4649787" cy="1160462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i="1">
                <a:latin typeface="Limon R1" charset="0"/>
              </a:rPr>
              <a:t>esckIþtaMgsBaØa                                    </a:t>
            </a:r>
            <a:r>
              <a:rPr lang="en-US" sz="4400" i="1">
                <a:solidFill>
                  <a:srgbClr val="000000"/>
                </a:solidFill>
                <a:latin typeface="Limon R1" charset="0"/>
              </a:rPr>
              <a:t>én</a:t>
            </a:r>
            <a:r>
              <a:rPr lang="en-US" sz="4400" i="1">
                <a:latin typeface="Limon R1" charset="0"/>
              </a:rPr>
              <a:t>elak</a:t>
            </a:r>
            <a:r>
              <a:rPr lang="en-US" sz="4400" i="1">
                <a:solidFill>
                  <a:srgbClr val="000000"/>
                </a:solidFill>
                <a:latin typeface="Limon R1" charset="0"/>
              </a:rPr>
              <a:t>G½R)ahaM</a:t>
            </a:r>
            <a:r>
              <a:rPr lang="en-US" sz="3200" i="1">
                <a:solidFill>
                  <a:srgbClr val="000000"/>
                </a:solidFill>
                <a:latin typeface="Limon R1" charset="0"/>
              </a:rPr>
              <a:t> </a:t>
            </a:r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420688" y="2693988"/>
            <a:ext cx="2503487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 i="1">
                <a:latin typeface="Helvetica" charset="0"/>
              </a:rPr>
              <a:t>_______ </a:t>
            </a:r>
            <a:r>
              <a:rPr lang="en-US" sz="3200" b="1">
                <a:latin typeface="Limon S1" charset="0"/>
              </a:rPr>
              <a:t>rbs;elakG½R)ahaM</a:t>
            </a:r>
            <a:r>
              <a:rPr lang="en-US" sz="2400" b="1">
                <a:solidFill>
                  <a:srgbClr val="FD2558"/>
                </a:solidFill>
                <a:latin typeface="Helvetica" charset="0"/>
              </a:rPr>
              <a:t>          </a:t>
            </a:r>
            <a:r>
              <a:rPr lang="en-US" sz="3600" b="1">
                <a:latin typeface="Limon S1" charset="0"/>
              </a:rPr>
              <a:t>elaku</a:t>
            </a:r>
            <a:r>
              <a:rPr lang="en-US" sz="3600" b="1">
                <a:latin typeface="Helvetica" charset="0"/>
              </a:rPr>
              <a:t> </a:t>
            </a:r>
            <a:r>
              <a:rPr lang="en-US" sz="1800" b="1">
                <a:latin typeface="Helvetica" charset="0"/>
              </a:rPr>
              <a:t> 12:1-3</a:t>
            </a: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5081588" y="2754313"/>
            <a:ext cx="18415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b="1" i="1">
                <a:latin typeface="Helvetica" charset="0"/>
              </a:rPr>
              <a:t>__________</a:t>
            </a:r>
            <a:r>
              <a:rPr lang="en-US" sz="1800" b="1">
                <a:latin typeface="Helvetica" charset="0"/>
              </a:rPr>
              <a:t> </a:t>
            </a:r>
          </a:p>
          <a:p>
            <a:pPr algn="l"/>
            <a:r>
              <a:rPr lang="en-US" sz="3600" b="1">
                <a:latin typeface="Limon S1" charset="0"/>
              </a:rPr>
              <a:t>elaku</a:t>
            </a:r>
            <a:r>
              <a:rPr lang="en-US" sz="1800" b="1">
                <a:latin typeface="Helvetica" charset="0"/>
              </a:rPr>
              <a:t>: 15:9-18</a:t>
            </a:r>
          </a:p>
        </p:txBody>
      </p:sp>
      <p:sp>
        <p:nvSpPr>
          <p:cNvPr id="201749" name="Rectangle 21"/>
          <p:cNvSpPr>
            <a:spLocks noChangeArrowheads="1"/>
          </p:cNvSpPr>
          <p:nvPr/>
        </p:nvSpPr>
        <p:spPr bwMode="auto">
          <a:xfrm>
            <a:off x="1012825" y="4870450"/>
            <a:ext cx="1609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latin typeface="Limon S1" charset="0"/>
              </a:rPr>
              <a:t>elaku</a:t>
            </a:r>
            <a:r>
              <a:rPr lang="en-US" sz="1600" b="1">
                <a:latin typeface="Helvetica" charset="0"/>
              </a:rPr>
              <a:t> 13:15</a:t>
            </a:r>
          </a:p>
        </p:txBody>
      </p:sp>
      <p:sp>
        <p:nvSpPr>
          <p:cNvPr id="201750" name="Rectangle 22"/>
          <p:cNvSpPr>
            <a:spLocks noChangeArrowheads="1"/>
          </p:cNvSpPr>
          <p:nvPr/>
        </p:nvSpPr>
        <p:spPr bwMode="auto">
          <a:xfrm>
            <a:off x="2865438" y="4833938"/>
            <a:ext cx="161131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latin typeface="Limon S1" charset="0"/>
              </a:rPr>
              <a:t>elaku</a:t>
            </a:r>
            <a:r>
              <a:rPr lang="en-US" sz="1600" b="1">
                <a:latin typeface="Helvetica" charset="0"/>
              </a:rPr>
              <a:t> 13:14-16</a:t>
            </a:r>
          </a:p>
        </p:txBody>
      </p:sp>
      <p:sp>
        <p:nvSpPr>
          <p:cNvPr id="201751" name="Rectangle 23"/>
          <p:cNvSpPr>
            <a:spLocks noChangeArrowheads="1"/>
          </p:cNvSpPr>
          <p:nvPr/>
        </p:nvSpPr>
        <p:spPr bwMode="auto">
          <a:xfrm>
            <a:off x="4891088" y="4878388"/>
            <a:ext cx="16097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latin typeface="Limon S1" charset="0"/>
              </a:rPr>
              <a:t>elaku</a:t>
            </a:r>
            <a:r>
              <a:rPr lang="en-US" sz="1600" b="1">
                <a:latin typeface="Helvetica" charset="0"/>
              </a:rPr>
              <a:t> 15:9-18</a:t>
            </a:r>
          </a:p>
        </p:txBody>
      </p:sp>
      <p:sp>
        <p:nvSpPr>
          <p:cNvPr id="201752" name="AutoShape 24"/>
          <p:cNvSpPr>
            <a:spLocks noChangeArrowheads="1"/>
          </p:cNvSpPr>
          <p:nvPr/>
        </p:nvSpPr>
        <p:spPr bwMode="auto">
          <a:xfrm>
            <a:off x="660400" y="5681663"/>
            <a:ext cx="6226175" cy="93345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4" name="Rectangle 26"/>
          <p:cNvSpPr>
            <a:spLocks noChangeArrowheads="1"/>
          </p:cNvSpPr>
          <p:nvPr/>
        </p:nvSpPr>
        <p:spPr bwMode="auto">
          <a:xfrm>
            <a:off x="5376863" y="5816600"/>
            <a:ext cx="1816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400" b="1" i="1">
                <a:latin typeface="Helvetica" charset="0"/>
              </a:rPr>
              <a:t>__________</a:t>
            </a:r>
          </a:p>
        </p:txBody>
      </p:sp>
      <p:sp>
        <p:nvSpPr>
          <p:cNvPr id="201757" name="Rectangle 29"/>
          <p:cNvSpPr>
            <a:spLocks noChangeArrowheads="1"/>
          </p:cNvSpPr>
          <p:nvPr/>
        </p:nvSpPr>
        <p:spPr bwMode="auto">
          <a:xfrm>
            <a:off x="5310188" y="6164263"/>
            <a:ext cx="17414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400" b="1">
                <a:latin typeface="Helvetica" charset="0"/>
              </a:rPr>
              <a:t>Gen ___:___</a:t>
            </a:r>
          </a:p>
        </p:txBody>
      </p:sp>
      <p:sp>
        <p:nvSpPr>
          <p:cNvPr id="201758" name="Rectangle 30"/>
          <p:cNvSpPr>
            <a:spLocks noChangeArrowheads="1"/>
          </p:cNvSpPr>
          <p:nvPr/>
        </p:nvSpPr>
        <p:spPr bwMode="auto">
          <a:xfrm>
            <a:off x="1165225" y="8313738"/>
            <a:ext cx="49863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i="1">
                <a:solidFill>
                  <a:srgbClr val="000000"/>
                </a:solidFill>
                <a:latin typeface="Limon R1" charset="0"/>
                <a:cs typeface="Times New Roman" charset="0"/>
              </a:rPr>
              <a:t>GnuesckþItaMgsBaØaEdl)anBRgIk[FMCagmun</a:t>
            </a:r>
            <a:r>
              <a:rPr lang="en-US" sz="3200" i="1">
                <a:latin typeface="Limon R1" charset="0"/>
              </a:rPr>
              <a:t> </a:t>
            </a:r>
          </a:p>
        </p:txBody>
      </p:sp>
      <p:sp>
        <p:nvSpPr>
          <p:cNvPr id="201759" name="AutoShape 31"/>
          <p:cNvSpPr>
            <a:spLocks noChangeArrowheads="1"/>
          </p:cNvSpPr>
          <p:nvPr/>
        </p:nvSpPr>
        <p:spPr bwMode="auto">
          <a:xfrm>
            <a:off x="1384300" y="6770688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0" name="AutoShape 32"/>
          <p:cNvSpPr>
            <a:spLocks noChangeArrowheads="1"/>
          </p:cNvSpPr>
          <p:nvPr/>
        </p:nvSpPr>
        <p:spPr bwMode="auto">
          <a:xfrm>
            <a:off x="5688013" y="675322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1" name="AutoShape 33"/>
          <p:cNvSpPr>
            <a:spLocks noChangeArrowheads="1"/>
          </p:cNvSpPr>
          <p:nvPr/>
        </p:nvSpPr>
        <p:spPr bwMode="auto">
          <a:xfrm>
            <a:off x="3400425" y="6769100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2" name="AutoShape 34"/>
          <p:cNvSpPr>
            <a:spLocks noChangeArrowheads="1"/>
          </p:cNvSpPr>
          <p:nvPr/>
        </p:nvSpPr>
        <p:spPr bwMode="auto">
          <a:xfrm>
            <a:off x="265113" y="3060700"/>
            <a:ext cx="236537" cy="241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3" name="AutoShape 35"/>
          <p:cNvSpPr>
            <a:spLocks noChangeArrowheads="1"/>
          </p:cNvSpPr>
          <p:nvPr/>
        </p:nvSpPr>
        <p:spPr bwMode="auto">
          <a:xfrm>
            <a:off x="265113" y="4802188"/>
            <a:ext cx="236537" cy="241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5" name="AutoShape 37"/>
          <p:cNvSpPr>
            <a:spLocks noChangeArrowheads="1"/>
          </p:cNvSpPr>
          <p:nvPr/>
        </p:nvSpPr>
        <p:spPr bwMode="auto">
          <a:xfrm>
            <a:off x="266700" y="7526338"/>
            <a:ext cx="236538" cy="2444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6" name="AutoShape 38"/>
          <p:cNvSpPr>
            <a:spLocks noChangeArrowheads="1"/>
          </p:cNvSpPr>
          <p:nvPr/>
        </p:nvSpPr>
        <p:spPr bwMode="auto">
          <a:xfrm>
            <a:off x="5087938" y="5794375"/>
            <a:ext cx="1628775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7" name="AutoShape 39"/>
          <p:cNvSpPr>
            <a:spLocks noChangeArrowheads="1"/>
          </p:cNvSpPr>
          <p:nvPr/>
        </p:nvSpPr>
        <p:spPr bwMode="auto">
          <a:xfrm>
            <a:off x="2838450" y="579437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9" name="Rectangle 41"/>
          <p:cNvSpPr>
            <a:spLocks noChangeArrowheads="1"/>
          </p:cNvSpPr>
          <p:nvPr/>
        </p:nvSpPr>
        <p:spPr bwMode="auto">
          <a:xfrm>
            <a:off x="2816225" y="5961063"/>
            <a:ext cx="1762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latin typeface="Limon S1" charset="0"/>
              </a:rPr>
              <a:t>elaku</a:t>
            </a:r>
            <a:r>
              <a:rPr lang="en-US" sz="1800" b="1">
                <a:latin typeface="Helvetica" charset="0"/>
              </a:rPr>
              <a:t> 12:2</a:t>
            </a:r>
          </a:p>
        </p:txBody>
      </p:sp>
      <p:sp>
        <p:nvSpPr>
          <p:cNvPr id="201771" name="Rectangle 43"/>
          <p:cNvSpPr>
            <a:spLocks noChangeArrowheads="1"/>
          </p:cNvSpPr>
          <p:nvPr/>
        </p:nvSpPr>
        <p:spPr bwMode="auto">
          <a:xfrm>
            <a:off x="4975225" y="5978525"/>
            <a:ext cx="1762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latin typeface="Limon S1" charset="0"/>
              </a:rPr>
              <a:t>elaku</a:t>
            </a:r>
            <a:r>
              <a:rPr lang="en-US" sz="1800" b="1">
                <a:latin typeface="Helvetica" charset="0"/>
              </a:rPr>
              <a:t> 12:3</a:t>
            </a:r>
          </a:p>
        </p:txBody>
      </p:sp>
      <p:sp>
        <p:nvSpPr>
          <p:cNvPr id="201772" name="Rectangle 44"/>
          <p:cNvSpPr>
            <a:spLocks noChangeArrowheads="1"/>
          </p:cNvSpPr>
          <p:nvPr/>
        </p:nvSpPr>
        <p:spPr bwMode="auto">
          <a:xfrm>
            <a:off x="247650" y="3781425"/>
            <a:ext cx="68500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b="1" i="1">
                <a:latin typeface="Limon S1" charset="0"/>
                <a:cs typeface="Times New Roman" charset="0"/>
              </a:rPr>
              <a:t>criklkçN³sMxan;bMputénesckþItaMgsBaØaelakG½R)ahaM</a:t>
            </a:r>
            <a:r>
              <a:rPr lang="en-US" sz="3200" b="1" i="1">
                <a:latin typeface="Helvetica" charset="0"/>
              </a:rPr>
              <a:t> </a:t>
            </a:r>
          </a:p>
        </p:txBody>
      </p:sp>
      <p:sp>
        <p:nvSpPr>
          <p:cNvPr id="201783" name="Line 55"/>
          <p:cNvSpPr>
            <a:spLocks noChangeShapeType="1"/>
          </p:cNvSpPr>
          <p:nvPr/>
        </p:nvSpPr>
        <p:spPr bwMode="auto">
          <a:xfrm flipH="1">
            <a:off x="2640013" y="4697413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84" name="Line 56"/>
          <p:cNvSpPr>
            <a:spLocks noChangeShapeType="1"/>
          </p:cNvSpPr>
          <p:nvPr/>
        </p:nvSpPr>
        <p:spPr bwMode="auto">
          <a:xfrm flipH="1">
            <a:off x="4675188" y="4697413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87" name="Line 59"/>
          <p:cNvSpPr>
            <a:spLocks noChangeShapeType="1"/>
          </p:cNvSpPr>
          <p:nvPr/>
        </p:nvSpPr>
        <p:spPr bwMode="auto">
          <a:xfrm>
            <a:off x="1093788" y="4984750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89" name="Line 61"/>
          <p:cNvSpPr>
            <a:spLocks noChangeShapeType="1"/>
          </p:cNvSpPr>
          <p:nvPr/>
        </p:nvSpPr>
        <p:spPr bwMode="auto">
          <a:xfrm>
            <a:off x="2922588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90" name="Line 62"/>
          <p:cNvSpPr>
            <a:spLocks noChangeShapeType="1"/>
          </p:cNvSpPr>
          <p:nvPr/>
        </p:nvSpPr>
        <p:spPr bwMode="auto">
          <a:xfrm>
            <a:off x="4995863" y="4995863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64" name="AutoShape 36"/>
          <p:cNvSpPr>
            <a:spLocks noChangeArrowheads="1"/>
          </p:cNvSpPr>
          <p:nvPr/>
        </p:nvSpPr>
        <p:spPr bwMode="auto">
          <a:xfrm>
            <a:off x="266700" y="6029325"/>
            <a:ext cx="236538" cy="241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92" name="Line 64"/>
          <p:cNvSpPr>
            <a:spLocks noChangeShapeType="1"/>
          </p:cNvSpPr>
          <p:nvPr/>
        </p:nvSpPr>
        <p:spPr bwMode="auto">
          <a:xfrm>
            <a:off x="3016250" y="6178550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94" name="Line 66"/>
          <p:cNvSpPr>
            <a:spLocks noChangeShapeType="1"/>
          </p:cNvSpPr>
          <p:nvPr/>
        </p:nvSpPr>
        <p:spPr bwMode="auto">
          <a:xfrm>
            <a:off x="5187950" y="6167438"/>
            <a:ext cx="14493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93" name="AutoShape 65"/>
          <p:cNvSpPr>
            <a:spLocks noChangeArrowheads="1"/>
          </p:cNvSpPr>
          <p:nvPr/>
        </p:nvSpPr>
        <p:spPr bwMode="auto">
          <a:xfrm>
            <a:off x="754063" y="5816600"/>
            <a:ext cx="1816100" cy="7032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56" name="Rectangle 28"/>
          <p:cNvSpPr>
            <a:spLocks noChangeArrowheads="1"/>
          </p:cNvSpPr>
          <p:nvPr/>
        </p:nvSpPr>
        <p:spPr bwMode="auto">
          <a:xfrm>
            <a:off x="768350" y="6008688"/>
            <a:ext cx="17621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latin typeface="Limon S1" charset="0"/>
              </a:rPr>
              <a:t>elaku</a:t>
            </a:r>
            <a:r>
              <a:rPr lang="en-US" sz="1800" b="1">
                <a:latin typeface="Helvetica" charset="0"/>
              </a:rPr>
              <a:t> 12:1</a:t>
            </a:r>
          </a:p>
        </p:txBody>
      </p:sp>
      <p:sp>
        <p:nvSpPr>
          <p:cNvPr id="201795" name="Line 67"/>
          <p:cNvSpPr>
            <a:spLocks noChangeShapeType="1"/>
          </p:cNvSpPr>
          <p:nvPr/>
        </p:nvSpPr>
        <p:spPr bwMode="auto">
          <a:xfrm>
            <a:off x="906463" y="6167438"/>
            <a:ext cx="1449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97" name="Text Box 69"/>
          <p:cNvSpPr txBox="1">
            <a:spLocks noChangeArrowheads="1"/>
          </p:cNvSpPr>
          <p:nvPr/>
        </p:nvSpPr>
        <p:spPr bwMode="auto">
          <a:xfrm>
            <a:off x="669925" y="8772525"/>
            <a:ext cx="567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00"/>
                </a:solidFill>
                <a:latin typeface="Limon S1" charset="0"/>
                <a:cs typeface="Times New Roman" charset="0"/>
              </a:rPr>
              <a:t>)anbBa©b;kMENfµI1 RtUv)anpþl;[Ca CMnYykarsikSaelx #@. </a:t>
            </a:r>
          </a:p>
        </p:txBody>
      </p:sp>
      <p:sp>
        <p:nvSpPr>
          <p:cNvPr id="201799" name="Rectangle 71"/>
          <p:cNvSpPr>
            <a:spLocks noChangeArrowheads="1"/>
          </p:cNvSpPr>
          <p:nvPr/>
        </p:nvSpPr>
        <p:spPr bwMode="auto">
          <a:xfrm>
            <a:off x="5173663" y="2516188"/>
            <a:ext cx="18192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3600" b="1">
                <a:solidFill>
                  <a:srgbClr val="FD2558"/>
                </a:solidFill>
                <a:latin typeface="Limon S1" charset="0"/>
              </a:rPr>
              <a:t>kartaMgsBaØa</a:t>
            </a:r>
            <a:endParaRPr lang="en-US" sz="3600">
              <a:solidFill>
                <a:srgbClr val="FD2558"/>
              </a:solidFill>
              <a:latin typeface="Limon S1" charset="0"/>
            </a:endParaRPr>
          </a:p>
        </p:txBody>
      </p:sp>
      <p:sp>
        <p:nvSpPr>
          <p:cNvPr id="201803" name="Rectangle 75"/>
          <p:cNvSpPr>
            <a:spLocks noChangeArrowheads="1"/>
          </p:cNvSpPr>
          <p:nvPr/>
        </p:nvSpPr>
        <p:spPr bwMode="auto">
          <a:xfrm>
            <a:off x="301625" y="2482850"/>
            <a:ext cx="27035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D2558"/>
                </a:solidFill>
                <a:latin typeface="Limon S1" charset="0"/>
              </a:rPr>
              <a:t>karRtas;ehA</a:t>
            </a:r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727075" y="7789863"/>
            <a:ext cx="1776413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 b="1">
                <a:latin typeface="Limon S1" charset="0"/>
                <a:cs typeface="Times New Roman" charset="0"/>
              </a:rPr>
              <a:t>ecaTiy </a:t>
            </a:r>
            <a:r>
              <a:rPr lang="en-US" sz="1400" b="1">
                <a:latin typeface="Helvetica" charset="0"/>
              </a:rPr>
              <a:t> 30:1-10          </a:t>
            </a: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2703513" y="7794625"/>
            <a:ext cx="189071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400" b="1">
                <a:latin typeface="Helvetica" charset="0"/>
              </a:rPr>
              <a:t>2 </a:t>
            </a:r>
            <a:r>
              <a:rPr lang="en-US" sz="2800" b="1">
                <a:latin typeface="Limon S1" charset="0"/>
                <a:cs typeface="Times New Roman" charset="0"/>
              </a:rPr>
              <a:t>saMyU:EGl</a:t>
            </a:r>
            <a:r>
              <a:rPr lang="en-US" sz="1400" b="1">
                <a:latin typeface="Helvetica" charset="0"/>
              </a:rPr>
              <a:t> 7:14-16</a:t>
            </a:r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5021263" y="7783513"/>
            <a:ext cx="16652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 b="1">
                <a:latin typeface="Limon S1" charset="0"/>
                <a:cs typeface="Times New Roman" charset="0"/>
              </a:rPr>
              <a:t>eyerma</a:t>
            </a:r>
            <a:r>
              <a:rPr lang="en-US" sz="1400" b="1">
                <a:latin typeface="Helvetica" charset="0"/>
              </a:rPr>
              <a:t> 31:31-34</a:t>
            </a:r>
          </a:p>
        </p:txBody>
      </p:sp>
      <p:sp>
        <p:nvSpPr>
          <p:cNvPr id="201780" name="Line 52"/>
          <p:cNvSpPr>
            <a:spLocks noChangeShapeType="1"/>
          </p:cNvSpPr>
          <p:nvPr/>
        </p:nvSpPr>
        <p:spPr bwMode="auto">
          <a:xfrm>
            <a:off x="2784475" y="767080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81" name="Line 53"/>
          <p:cNvSpPr>
            <a:spLocks noChangeShapeType="1"/>
          </p:cNvSpPr>
          <p:nvPr/>
        </p:nvSpPr>
        <p:spPr bwMode="auto">
          <a:xfrm>
            <a:off x="4927600" y="7654925"/>
            <a:ext cx="1739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82" name="Line 54"/>
          <p:cNvSpPr>
            <a:spLocks noChangeShapeType="1"/>
          </p:cNvSpPr>
          <p:nvPr/>
        </p:nvSpPr>
        <p:spPr bwMode="auto">
          <a:xfrm flipH="1">
            <a:off x="4662488" y="7419975"/>
            <a:ext cx="0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85" name="Line 57"/>
          <p:cNvSpPr>
            <a:spLocks noChangeShapeType="1"/>
          </p:cNvSpPr>
          <p:nvPr/>
        </p:nvSpPr>
        <p:spPr bwMode="auto">
          <a:xfrm flipH="1">
            <a:off x="2622550" y="7427913"/>
            <a:ext cx="0" cy="517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86" name="Line 58"/>
          <p:cNvSpPr>
            <a:spLocks noChangeShapeType="1"/>
          </p:cNvSpPr>
          <p:nvPr/>
        </p:nvSpPr>
        <p:spPr bwMode="auto">
          <a:xfrm>
            <a:off x="762000" y="7664450"/>
            <a:ext cx="17383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813" name="Rectangle 85"/>
          <p:cNvSpPr>
            <a:spLocks noChangeArrowheads="1"/>
          </p:cNvSpPr>
          <p:nvPr/>
        </p:nvSpPr>
        <p:spPr bwMode="auto">
          <a:xfrm>
            <a:off x="627063" y="1092200"/>
            <a:ext cx="6661150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i="1">
                <a:solidFill>
                  <a:srgbClr val="000000"/>
                </a:solidFill>
                <a:latin typeface="Limon R1" charset="0"/>
              </a:rPr>
              <a:t>elakub,tþi snüldl;G½R)ahaM ³                     cMnuc</a:t>
            </a:r>
            <a:r>
              <a:rPr lang="ja-JP" altLang="en-US" sz="3200" i="1">
                <a:solidFill>
                  <a:srgbClr val="000000"/>
                </a:solidFill>
                <a:latin typeface="Arial"/>
              </a:rPr>
              <a:t>“</a:t>
            </a:r>
            <a:r>
              <a:rPr lang="en-US" sz="3200" i="1">
                <a:solidFill>
                  <a:srgbClr val="000000"/>
                </a:solidFill>
                <a:latin typeface="Limon R1" charset="0"/>
              </a:rPr>
              <a:t>sMxan;</a:t>
            </a:r>
            <a:r>
              <a:rPr lang="ja-JP" altLang="en-US" sz="3200" i="1">
                <a:solidFill>
                  <a:srgbClr val="000000"/>
                </a:solidFill>
                <a:latin typeface="Arial"/>
              </a:rPr>
              <a:t>”</a:t>
            </a:r>
            <a:r>
              <a:rPr lang="en-US" sz="3200" i="1">
                <a:solidFill>
                  <a:srgbClr val="000000"/>
                </a:solidFill>
                <a:latin typeface="Limon R1" charset="0"/>
              </a:rPr>
              <a:t>énkarebIksMEdgenAkñúgRBHKm&lt;Ir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::</a:t>
            </a:r>
            <a:r>
              <a:rPr lang="en-US" sz="1800">
                <a:solidFill>
                  <a:srgbClr val="000000"/>
                </a:solidFill>
                <a:latin typeface="Helvetica" charset="0"/>
              </a:rPr>
              <a:t>:</a:t>
            </a:r>
          </a:p>
        </p:txBody>
      </p:sp>
      <p:sp>
        <p:nvSpPr>
          <p:cNvPr id="201814" name="Rectangle 86"/>
          <p:cNvSpPr>
            <a:spLocks noChangeArrowheads="1"/>
          </p:cNvSpPr>
          <p:nvPr/>
        </p:nvSpPr>
        <p:spPr bwMode="auto">
          <a:xfrm>
            <a:off x="4892675" y="4359275"/>
            <a:ext cx="1738313" cy="69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\tl½kçx½NÐ</a:t>
            </a:r>
            <a:r>
              <a:rPr lang="en-US" sz="4000" b="1">
                <a:solidFill>
                  <a:schemeClr val="folHlink"/>
                </a:solidFill>
                <a:latin typeface="Limon S1" charset="0"/>
              </a:rPr>
              <a:t> </a:t>
            </a:r>
            <a:endParaRPr lang="en-US" sz="4000" b="1" i="1">
              <a:solidFill>
                <a:schemeClr val="folHlink"/>
              </a:solidFill>
              <a:latin typeface="Limon S1" charset="0"/>
            </a:endParaRPr>
          </a:p>
        </p:txBody>
      </p:sp>
      <p:sp>
        <p:nvSpPr>
          <p:cNvPr id="201815" name="Rectangle 87"/>
          <p:cNvSpPr>
            <a:spLocks noChangeArrowheads="1"/>
          </p:cNvSpPr>
          <p:nvPr/>
        </p:nvSpPr>
        <p:spPr bwMode="auto">
          <a:xfrm>
            <a:off x="2420938" y="4368800"/>
            <a:ext cx="232886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RtwmRtUveTogRtg;</a:t>
            </a:r>
          </a:p>
        </p:txBody>
      </p:sp>
      <p:sp>
        <p:nvSpPr>
          <p:cNvPr id="201816" name="Rectangle 88"/>
          <p:cNvSpPr>
            <a:spLocks noChangeArrowheads="1"/>
          </p:cNvSpPr>
          <p:nvPr/>
        </p:nvSpPr>
        <p:spPr bwMode="auto">
          <a:xfrm>
            <a:off x="658813" y="4383088"/>
            <a:ext cx="21971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latin typeface="Limon S1" charset="0"/>
              </a:rPr>
              <a:t>Gs;lk,Canic©</a:t>
            </a:r>
          </a:p>
        </p:txBody>
      </p:sp>
      <p:sp>
        <p:nvSpPr>
          <p:cNvPr id="201817" name="Rectangle 89"/>
          <p:cNvSpPr>
            <a:spLocks noChangeArrowheads="1"/>
          </p:cNvSpPr>
          <p:nvPr/>
        </p:nvSpPr>
        <p:spPr bwMode="auto">
          <a:xfrm>
            <a:off x="4737100" y="5429250"/>
            <a:ext cx="248761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5400" b="1" i="1">
                <a:solidFill>
                  <a:srgbClr val="5BFF5B"/>
                </a:solidFill>
                <a:latin typeface="Limon S1" charset="0"/>
              </a:rPr>
              <a:t>    </a:t>
            </a:r>
            <a:r>
              <a:rPr lang="en-US" sz="5400" b="1">
                <a:solidFill>
                  <a:srgbClr val="E32434"/>
                </a:solidFill>
                <a:latin typeface="Limon S1" charset="0"/>
              </a:rPr>
              <a:t>RBHBr</a:t>
            </a:r>
            <a:endParaRPr lang="en-US" sz="2800" b="1">
              <a:solidFill>
                <a:srgbClr val="E32434"/>
              </a:solidFill>
              <a:latin typeface="Helvetica" charset="0"/>
            </a:endParaRPr>
          </a:p>
        </p:txBody>
      </p:sp>
      <p:sp>
        <p:nvSpPr>
          <p:cNvPr id="201818" name="Rectangle 90"/>
          <p:cNvSpPr>
            <a:spLocks noChangeArrowheads="1"/>
          </p:cNvSpPr>
          <p:nvPr/>
        </p:nvSpPr>
        <p:spPr bwMode="auto">
          <a:xfrm>
            <a:off x="2755900" y="5459413"/>
            <a:ext cx="190817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5400" b="1" i="1">
                <a:solidFill>
                  <a:srgbClr val="5BFF5B"/>
                </a:solidFill>
                <a:latin typeface="Limon S1" charset="0"/>
              </a:rPr>
              <a:t>    </a:t>
            </a:r>
            <a:r>
              <a:rPr lang="en-US" sz="5400" b="1">
                <a:solidFill>
                  <a:srgbClr val="E32434"/>
                </a:solidFill>
                <a:latin typeface="Limon S1" charset="0"/>
              </a:rPr>
              <a:t>BUC</a:t>
            </a:r>
            <a:endParaRPr lang="en-US" sz="2800" b="1">
              <a:solidFill>
                <a:srgbClr val="E32434"/>
              </a:solidFill>
              <a:latin typeface="Helvetica" charset="0"/>
            </a:endParaRPr>
          </a:p>
        </p:txBody>
      </p:sp>
      <p:sp>
        <p:nvSpPr>
          <p:cNvPr id="201819" name="Rectangle 91"/>
          <p:cNvSpPr>
            <a:spLocks noChangeArrowheads="1"/>
          </p:cNvSpPr>
          <p:nvPr/>
        </p:nvSpPr>
        <p:spPr bwMode="auto">
          <a:xfrm>
            <a:off x="682625" y="5462588"/>
            <a:ext cx="1649413" cy="90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5400" b="1" i="1">
                <a:solidFill>
                  <a:srgbClr val="5BFF5B"/>
                </a:solidFill>
                <a:latin typeface="Limon S1" charset="0"/>
              </a:rPr>
              <a:t>  </a:t>
            </a:r>
            <a:r>
              <a:rPr lang="en-US" sz="5400" b="1">
                <a:solidFill>
                  <a:srgbClr val="E32434"/>
                </a:solidFill>
                <a:latin typeface="Limon S1" charset="0"/>
              </a:rPr>
              <a:t>dI</a:t>
            </a:r>
            <a:endParaRPr lang="en-US" sz="2800" b="1">
              <a:solidFill>
                <a:srgbClr val="E32434"/>
              </a:solidFill>
              <a:latin typeface="Helvetica" charset="0"/>
            </a:endParaRPr>
          </a:p>
        </p:txBody>
      </p:sp>
      <p:sp>
        <p:nvSpPr>
          <p:cNvPr id="201820" name="Rectangle 92"/>
          <p:cNvSpPr>
            <a:spLocks noChangeArrowheads="1"/>
          </p:cNvSpPr>
          <p:nvPr/>
        </p:nvSpPr>
        <p:spPr bwMode="auto">
          <a:xfrm>
            <a:off x="2922588" y="7131050"/>
            <a:ext cx="154305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b="1">
                <a:solidFill>
                  <a:srgbClr val="E32434"/>
                </a:solidFill>
                <a:latin typeface="Limon S1" charset="0"/>
              </a:rPr>
              <a:t>BgSdavID</a:t>
            </a:r>
          </a:p>
        </p:txBody>
      </p:sp>
      <p:sp>
        <p:nvSpPr>
          <p:cNvPr id="201821" name="Rectangle 93"/>
          <p:cNvSpPr>
            <a:spLocks noChangeArrowheads="1"/>
          </p:cNvSpPr>
          <p:nvPr/>
        </p:nvSpPr>
        <p:spPr bwMode="auto">
          <a:xfrm>
            <a:off x="561975" y="6940550"/>
            <a:ext cx="1649413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5400" b="1" i="1">
                <a:solidFill>
                  <a:srgbClr val="5BFF5B"/>
                </a:solidFill>
                <a:latin typeface="Limon S1" charset="0"/>
              </a:rPr>
              <a:t>  </a:t>
            </a:r>
            <a:r>
              <a:rPr lang="en-US" sz="5400" b="1">
                <a:solidFill>
                  <a:srgbClr val="E32434"/>
                </a:solidFill>
                <a:latin typeface="Limon S1" charset="0"/>
              </a:rPr>
              <a:t>dI</a:t>
            </a:r>
            <a:endParaRPr lang="en-US" sz="2800" b="1">
              <a:solidFill>
                <a:srgbClr val="E32434"/>
              </a:solidFill>
              <a:latin typeface="Helvetica" charset="0"/>
            </a:endParaRPr>
          </a:p>
        </p:txBody>
      </p:sp>
      <p:sp>
        <p:nvSpPr>
          <p:cNvPr id="201822" name="Rectangle 94"/>
          <p:cNvSpPr>
            <a:spLocks noChangeArrowheads="1"/>
          </p:cNvSpPr>
          <p:nvPr/>
        </p:nvSpPr>
        <p:spPr bwMode="auto">
          <a:xfrm>
            <a:off x="5357813" y="7056438"/>
            <a:ext cx="996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400" b="1">
                <a:solidFill>
                  <a:srgbClr val="E32434"/>
                </a:solidFill>
                <a:latin typeface="Limon S1" charset="0"/>
              </a:rPr>
              <a:t>fIµ</a:t>
            </a:r>
          </a:p>
        </p:txBody>
      </p:sp>
      <p:sp>
        <p:nvSpPr>
          <p:cNvPr id="201823" name="Rectangle 95"/>
          <p:cNvSpPr>
            <a:spLocks noChangeArrowheads="1"/>
          </p:cNvSpPr>
          <p:nvPr/>
        </p:nvSpPr>
        <p:spPr bwMode="auto">
          <a:xfrm>
            <a:off x="4897438" y="7439025"/>
            <a:ext cx="1820862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latin typeface="Limon S1" charset="0"/>
              </a:rPr>
              <a:t>kartaMgsBaØa</a:t>
            </a:r>
            <a:endParaRPr lang="en-US" sz="3600">
              <a:latin typeface="Limon S1" charset="0"/>
            </a:endParaRPr>
          </a:p>
        </p:txBody>
      </p:sp>
      <p:sp>
        <p:nvSpPr>
          <p:cNvPr id="201824" name="Rectangle 96"/>
          <p:cNvSpPr>
            <a:spLocks noChangeArrowheads="1"/>
          </p:cNvSpPr>
          <p:nvPr/>
        </p:nvSpPr>
        <p:spPr bwMode="auto">
          <a:xfrm>
            <a:off x="733425" y="7439025"/>
            <a:ext cx="1820863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latin typeface="Limon S1" charset="0"/>
              </a:rPr>
              <a:t>kartaMgsBaØa</a:t>
            </a:r>
            <a:endParaRPr lang="en-US" sz="3600">
              <a:latin typeface="Limon S1" charset="0"/>
            </a:endParaRPr>
          </a:p>
        </p:txBody>
      </p:sp>
      <p:sp>
        <p:nvSpPr>
          <p:cNvPr id="201825" name="Rectangle 97"/>
          <p:cNvSpPr>
            <a:spLocks noChangeArrowheads="1"/>
          </p:cNvSpPr>
          <p:nvPr/>
        </p:nvSpPr>
        <p:spPr bwMode="auto">
          <a:xfrm>
            <a:off x="2763838" y="7435850"/>
            <a:ext cx="18208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b="1">
                <a:latin typeface="Limon S1" charset="0"/>
              </a:rPr>
              <a:t>kartaMgsBaØa</a:t>
            </a:r>
            <a:endParaRPr lang="en-US" sz="3600">
              <a:latin typeface="Limon S1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814" grpId="0" autoUpdateAnimBg="0"/>
      <p:bldP spid="201815" grpId="0" autoUpdateAnimBg="0"/>
      <p:bldP spid="201820" grpId="0" autoUpdateAnimBg="0"/>
      <p:bldP spid="20182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6600825" y="77788"/>
            <a:ext cx="503238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15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1427163" y="676275"/>
            <a:ext cx="56530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 i="1">
                <a:latin typeface="Limon S1" charset="0"/>
              </a:rPr>
              <a:t>karcat;EcgBiessrbs;RBHCam©as; CamYyelakm:Ues</a:t>
            </a:r>
            <a:r>
              <a:rPr lang="en-US" sz="2000" b="1" i="1">
                <a:latin typeface="Comic Sans MS" charset="0"/>
              </a:rPr>
              <a:t>:</a:t>
            </a:r>
            <a:r>
              <a:rPr lang="en-US" sz="1800" b="1" i="1">
                <a:latin typeface="Comic Sans MS" charset="0"/>
              </a:rPr>
              <a:t>        </a:t>
            </a:r>
            <a:r>
              <a:rPr lang="ja-JP" altLang="en-US" sz="2800" b="1">
                <a:latin typeface="Arial"/>
              </a:rPr>
              <a:t>“</a:t>
            </a:r>
            <a:r>
              <a:rPr lang="en-US" sz="2800">
                <a:latin typeface="Limon R1" charset="0"/>
                <a:cs typeface="Times New Roman" charset="0"/>
              </a:rPr>
              <a:t>esckþItaMgsBaØa </a:t>
            </a:r>
            <a:r>
              <a:rPr lang="en-US" sz="1600" b="1" i="1">
                <a:latin typeface="Comic Sans MS" charset="0"/>
              </a:rPr>
              <a:t> _________</a:t>
            </a:r>
            <a:r>
              <a:rPr lang="ja-JP" altLang="en-US" sz="2800" b="1">
                <a:latin typeface="Arial"/>
              </a:rPr>
              <a:t>”</a:t>
            </a:r>
            <a:endParaRPr lang="en-US" sz="2800" b="1">
              <a:latin typeface="Limon R1" charset="0"/>
            </a:endParaRPr>
          </a:p>
        </p:txBody>
      </p:sp>
      <p:pic>
        <p:nvPicPr>
          <p:cNvPr id="137232" name="Picture 16" descr="&#10;28-tabernacle                                                  00014E67BIG MAC                        ABA78158:"/>
          <p:cNvPicPr>
            <a:picLocks noChangeAspect="1" noChangeArrowheads="1"/>
          </p:cNvPicPr>
          <p:nvPr/>
        </p:nvPicPr>
        <p:blipFill>
          <a:blip r:embed="rId2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2593" r="8322" b="7408"/>
          <a:stretch>
            <a:fillRect/>
          </a:stretch>
        </p:blipFill>
        <p:spPr bwMode="auto">
          <a:xfrm>
            <a:off x="446088" y="7623175"/>
            <a:ext cx="1665287" cy="105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697038" y="1327150"/>
            <a:ext cx="4311650" cy="9017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ja-JP" altLang="en-US" sz="4000">
                <a:latin typeface="Arial"/>
              </a:rPr>
              <a:t>“</a:t>
            </a:r>
            <a:r>
              <a:rPr lang="en-US" sz="4400">
                <a:latin typeface="Limon R1" charset="0"/>
              </a:rPr>
              <a:t>s</a:t>
            </a:r>
            <a:r>
              <a:rPr lang="en-US" sz="4000">
                <a:latin typeface="Limon R1" charset="0"/>
              </a:rPr>
              <a:t>-B-Bi</a:t>
            </a:r>
            <a:r>
              <a:rPr lang="ja-JP" altLang="en-US" sz="4000">
                <a:latin typeface="Arial"/>
              </a:rPr>
              <a:t>”</a:t>
            </a:r>
            <a:r>
              <a:rPr lang="en-US" sz="3200" b="1">
                <a:latin typeface="Helvetica" charset="0"/>
              </a:rPr>
              <a:t>               </a:t>
            </a:r>
            <a:r>
              <a:rPr lang="en-US" sz="3200" b="1">
                <a:latin typeface="Limon S1" charset="0"/>
                <a:cs typeface="Times New Roman" charset="0"/>
              </a:rPr>
              <a:t>beNþaHGasnñ   RtwmRtUveTogTat;    l½kçx½NÐ</a:t>
            </a:r>
            <a:endParaRPr lang="en-US" sz="1800" b="1">
              <a:latin typeface="Helvetica" charset="0"/>
            </a:endParaRPr>
          </a:p>
        </p:txBody>
      </p:sp>
      <p:grpSp>
        <p:nvGrpSpPr>
          <p:cNvPr id="137244" name="Group 28"/>
          <p:cNvGrpSpPr>
            <a:grpSpLocks/>
          </p:cNvGrpSpPr>
          <p:nvPr/>
        </p:nvGrpSpPr>
        <p:grpSpPr bwMode="auto">
          <a:xfrm>
            <a:off x="5059363" y="2554288"/>
            <a:ext cx="1714500" cy="658812"/>
            <a:chOff x="2496" y="2160"/>
            <a:chExt cx="1079" cy="415"/>
          </a:xfrm>
        </p:grpSpPr>
        <p:sp>
          <p:nvSpPr>
            <p:cNvPr id="137238" name="Oval 22" descr="60%"/>
            <p:cNvSpPr>
              <a:spLocks noChangeArrowheads="1"/>
            </p:cNvSpPr>
            <p:nvPr/>
          </p:nvSpPr>
          <p:spPr bwMode="auto">
            <a:xfrm>
              <a:off x="2496" y="2160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36" name="Text Box 20"/>
            <p:cNvSpPr txBox="1">
              <a:spLocks noChangeArrowheads="1"/>
            </p:cNvSpPr>
            <p:nvPr/>
          </p:nvSpPr>
          <p:spPr bwMode="auto">
            <a:xfrm>
              <a:off x="2519" y="2210"/>
              <a:ext cx="1056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Limon R1" charset="0"/>
                </a:rPr>
                <a:t>sIlFmí</a:t>
              </a:r>
              <a:endParaRPr lang="en-US" sz="2400" b="1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grpSp>
        <p:nvGrpSpPr>
          <p:cNvPr id="137256" name="Group 40"/>
          <p:cNvGrpSpPr>
            <a:grpSpLocks/>
          </p:cNvGrpSpPr>
          <p:nvPr/>
        </p:nvGrpSpPr>
        <p:grpSpPr bwMode="auto">
          <a:xfrm>
            <a:off x="465138" y="5607050"/>
            <a:ext cx="1712912" cy="641350"/>
            <a:chOff x="113" y="3497"/>
            <a:chExt cx="1079" cy="404"/>
          </a:xfrm>
        </p:grpSpPr>
        <p:sp>
          <p:nvSpPr>
            <p:cNvPr id="137239" name="Oval 23" descr="60%"/>
            <p:cNvSpPr>
              <a:spLocks noChangeArrowheads="1"/>
            </p:cNvSpPr>
            <p:nvPr/>
          </p:nvSpPr>
          <p:spPr bwMode="auto">
            <a:xfrm>
              <a:off x="113" y="3507"/>
              <a:ext cx="1072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 baseline="-25000">
                <a:solidFill>
                  <a:schemeClr val="bg1"/>
                </a:solidFill>
                <a:latin typeface="Times" charset="0"/>
              </a:endParaRPr>
            </a:p>
          </p:txBody>
        </p:sp>
        <p:sp>
          <p:nvSpPr>
            <p:cNvPr id="137240" name="Text Box 24"/>
            <p:cNvSpPr txBox="1">
              <a:spLocks noChangeArrowheads="1"/>
            </p:cNvSpPr>
            <p:nvPr/>
          </p:nvSpPr>
          <p:spPr bwMode="auto">
            <a:xfrm>
              <a:off x="136" y="3497"/>
              <a:ext cx="1056" cy="40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chemeClr val="bg1"/>
                  </a:solidFill>
                  <a:latin typeface="Limon R1" charset="0"/>
                </a:rPr>
                <a:t>Blrd</a:t>
              </a:r>
              <a:r>
                <a:rPr lang="en-US" sz="2800">
                  <a:solidFill>
                    <a:schemeClr val="bg1"/>
                  </a:solidFill>
                  <a:latin typeface="Limon R1" charset="0"/>
                </a:rPr>
                <a:t>æ</a:t>
              </a:r>
            </a:p>
          </p:txBody>
        </p:sp>
      </p:grpSp>
      <p:grpSp>
        <p:nvGrpSpPr>
          <p:cNvPr id="137261" name="Group 45"/>
          <p:cNvGrpSpPr>
            <a:grpSpLocks/>
          </p:cNvGrpSpPr>
          <p:nvPr/>
        </p:nvGrpSpPr>
        <p:grpSpPr bwMode="auto">
          <a:xfrm>
            <a:off x="4652963" y="7370763"/>
            <a:ext cx="2190750" cy="622300"/>
            <a:chOff x="2931" y="4643"/>
            <a:chExt cx="1380" cy="392"/>
          </a:xfrm>
        </p:grpSpPr>
        <p:sp>
          <p:nvSpPr>
            <p:cNvPr id="137241" name="Oval 25" descr="60%"/>
            <p:cNvSpPr>
              <a:spLocks noChangeArrowheads="1"/>
            </p:cNvSpPr>
            <p:nvPr/>
          </p:nvSpPr>
          <p:spPr bwMode="auto">
            <a:xfrm>
              <a:off x="2931" y="4643"/>
              <a:ext cx="1376" cy="39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200">
                <a:solidFill>
                  <a:srgbClr val="E32434"/>
                </a:solidFill>
                <a:latin typeface="Limon R1" charset="0"/>
              </a:endParaRPr>
            </a:p>
          </p:txBody>
        </p:sp>
        <p:sp>
          <p:nvSpPr>
            <p:cNvPr id="137242" name="Text Box 26"/>
            <p:cNvSpPr txBox="1">
              <a:spLocks noChangeArrowheads="1"/>
            </p:cNvSpPr>
            <p:nvPr/>
          </p:nvSpPr>
          <p:spPr bwMode="auto">
            <a:xfrm>
              <a:off x="2983" y="4659"/>
              <a:ext cx="1328" cy="365"/>
            </a:xfrm>
            <a:prstGeom prst="rect">
              <a:avLst/>
            </a:prstGeom>
            <a:noFill/>
            <a:ln>
              <a:noFill/>
            </a:ln>
            <a:effectLst>
              <a:outerShdw blurRad="63500" dist="5388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>
                  <a:solidFill>
                    <a:schemeClr val="bg1"/>
                  </a:solidFill>
                  <a:latin typeface="Limon R1" charset="0"/>
                </a:rPr>
                <a:t>BiFI</a:t>
              </a:r>
              <a:endParaRPr lang="en-US" sz="2400" b="1">
                <a:solidFill>
                  <a:schemeClr val="bg1"/>
                </a:solidFill>
                <a:latin typeface="Helvetica" charset="0"/>
              </a:endParaRPr>
            </a:p>
          </p:txBody>
        </p:sp>
      </p:grp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800100" y="2232025"/>
            <a:ext cx="597217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2800" b="1">
                <a:latin typeface="Limon S1" charset="0"/>
                <a:cs typeface="Times New Roman" charset="0"/>
              </a:rPr>
              <a:t>nikçmnMCMBUk @0³</a:t>
            </a:r>
            <a:r>
              <a:rPr lang="en-US" sz="3200" b="1">
                <a:latin typeface="Limon S1" charset="0"/>
                <a:cs typeface="Times New Roman" charset="0"/>
              </a:rPr>
              <a:t> </a:t>
            </a:r>
            <a:r>
              <a:rPr lang="en-US" sz="2400" b="1" baseline="-25000">
                <a:latin typeface="Helvetica" charset="0"/>
              </a:rPr>
              <a:t>THE __________________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400" b="1" baseline="-25000">
                <a:latin typeface="Helvetica" charset="0"/>
              </a:rPr>
              <a:t>	</a:t>
            </a:r>
            <a:r>
              <a:rPr lang="en-US" sz="2400" b="1" baseline="-25000">
                <a:latin typeface="Helvetica" charset="0"/>
              </a:rPr>
              <a:t>                 </a:t>
            </a:r>
            <a:r>
              <a:rPr lang="ja-JP" altLang="en-US" sz="1800">
                <a:latin typeface="Limon R1" charset="0"/>
              </a:rPr>
              <a:t>“</a:t>
            </a:r>
            <a:r>
              <a:rPr lang="en-US" sz="2400">
                <a:latin typeface="Limon R1" charset="0"/>
                <a:cs typeface="Times New Roman" charset="0"/>
              </a:rPr>
              <a:t>Rkitüvin½y10Rbkar</a:t>
            </a:r>
            <a:r>
              <a:rPr lang="ja-JP" altLang="en-US" sz="1800">
                <a:latin typeface="Limon R1" charset="0"/>
              </a:rPr>
              <a:t>”</a:t>
            </a:r>
            <a:endParaRPr lang="en-US" sz="1800">
              <a:latin typeface="Limon R1" charset="0"/>
            </a:endParaRPr>
          </a:p>
        </p:txBody>
      </p:sp>
      <p:sp>
        <p:nvSpPr>
          <p:cNvPr id="137231" name="Rectangle 15"/>
          <p:cNvSpPr>
            <a:spLocks noChangeArrowheads="1"/>
          </p:cNvSpPr>
          <p:nvPr/>
        </p:nvSpPr>
        <p:spPr bwMode="auto">
          <a:xfrm>
            <a:off x="747713" y="2936875"/>
            <a:ext cx="6416675" cy="582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			 </a:t>
            </a:r>
            <a:r>
              <a:rPr lang="en-US" sz="1600" b="1" i="1">
                <a:latin typeface="Limon S1" charset="0"/>
                <a:cs typeface="Times New Roman" charset="0"/>
              </a:rPr>
              <a:t>taragTImYy-</a:t>
            </a:r>
            <a:r>
              <a:rPr lang="en-US" sz="1600" b="1" i="1" u="sng">
                <a:latin typeface="Limon S1" charset="0"/>
                <a:cs typeface="Times New Roman" charset="0"/>
              </a:rPr>
              <a:t>krNIykic©cMeBaHRBHCam©as; </a:t>
            </a:r>
            <a:r>
              <a:rPr lang="en-US" sz="1600" b="1" i="1">
                <a:latin typeface="Limon S1" charset="0"/>
                <a:cs typeface="Times New Roman" charset="0"/>
              </a:rPr>
              <a:t>¬x &gt; !-!@ ¦</a:t>
            </a:r>
            <a:r>
              <a:rPr lang="en-US" sz="1400" b="1" i="1" baseline="-25000">
                <a:latin typeface="Helvetica" charset="0"/>
              </a:rPr>
              <a:t> 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                         			         </a:t>
            </a:r>
            <a:r>
              <a:rPr lang="en-US" sz="1600" b="1">
                <a:latin typeface="Limon S1" charset="0"/>
              </a:rPr>
              <a:t>RBHeyhUva:CaRBHénÉg</a:t>
            </a:r>
            <a:endParaRPr lang="en-US" sz="1600" b="1">
              <a:latin typeface="Helvetica" charset="0"/>
            </a:endParaRPr>
          </a:p>
          <a:p>
            <a:pPr algn="l">
              <a:lnSpc>
                <a:spcPct val="7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>
                <a:latin typeface="Times New Roman" charset="0"/>
              </a:rPr>
              <a:t>                     </a:t>
            </a:r>
            <a:r>
              <a:rPr lang="en-US" sz="1600" b="1">
                <a:latin typeface="Limon S1" charset="0"/>
              </a:rPr>
              <a:t>kuMeGaymanRBHÉNaeTot enAcMeBaHRTg;eGayesaH </a:t>
            </a:r>
            <a:endParaRPr lang="en-US" sz="1600">
              <a:latin typeface="Times New Roman" charset="0"/>
            </a:endParaRPr>
          </a:p>
          <a:p>
            <a:pPr algn="l">
              <a:lnSpc>
                <a:spcPct val="7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="1">
                <a:latin typeface="Helvetica" charset="0"/>
              </a:rPr>
              <a:t>                    </a:t>
            </a:r>
            <a:r>
              <a:rPr lang="en-US" sz="1600" b="1">
                <a:latin typeface="Limon S1" charset="0"/>
              </a:rPr>
              <a:t>kuMeGayqøak;eFVIrUbNa b¤ kuM[eFVIrUbNadUcCaRTg;eGayesaH </a:t>
            </a:r>
            <a:endParaRPr lang="en-US" sz="1600" b="1">
              <a:latin typeface="Times New Roman" charset="0"/>
            </a:endParaRPr>
          </a:p>
          <a:p>
            <a:pPr algn="l">
              <a:lnSpc>
                <a:spcPct val="7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>
                <a:latin typeface="Times New Roman" charset="0"/>
              </a:rPr>
              <a:t>                        </a:t>
            </a:r>
            <a:r>
              <a:rPr lang="en-US" sz="1600" b="1">
                <a:latin typeface="Limon S1" charset="0"/>
              </a:rPr>
              <a:t>kuMeGayRkabsMBHRBHdéTeTot eGayesaH</a:t>
            </a:r>
            <a:endParaRPr lang="en-US" sz="1600">
              <a:latin typeface="Times New Roman" charset="0"/>
            </a:endParaRPr>
          </a:p>
          <a:p>
            <a:pPr algn="l">
              <a:lnSpc>
                <a:spcPct val="7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="1">
                <a:latin typeface="Helvetica" charset="0"/>
              </a:rPr>
              <a:t>                       </a:t>
            </a:r>
            <a:r>
              <a:rPr lang="en-US" sz="1600" b="1">
                <a:latin typeface="Limon S1" charset="0"/>
              </a:rPr>
              <a:t>kuMeGayecjRBHnamRBHeyhUva:CaGsa\tkareLIy</a:t>
            </a:r>
            <a:endParaRPr lang="en-US" sz="1600" b="1">
              <a:latin typeface="Helvetica" charset="0"/>
            </a:endParaRPr>
          </a:p>
          <a:p>
            <a:pPr algn="l">
              <a:lnSpc>
                <a:spcPct val="7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="1">
                <a:latin typeface="Helvetica" charset="0"/>
              </a:rPr>
              <a:t>                         </a:t>
            </a:r>
            <a:r>
              <a:rPr lang="en-US" sz="1600" b="1">
                <a:latin typeface="Limon S1" charset="0"/>
              </a:rPr>
              <a:t>cUrnwkcaMBIéf¶Qb;sMrak ehIyEjkéf¶enaHCabrisuT§ </a:t>
            </a:r>
            <a:endParaRPr lang="en-US" sz="1600" b="1">
              <a:latin typeface="Helvetica" charset="0"/>
            </a:endParaRPr>
          </a:p>
          <a:p>
            <a:pPr algn="l">
              <a:lnSpc>
                <a:spcPct val="7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="1">
                <a:latin typeface="Helvetica" charset="0"/>
              </a:rPr>
              <a:t>                           </a:t>
            </a:r>
            <a:r>
              <a:rPr lang="en-US" sz="1600" b="1">
                <a:latin typeface="Limon S1" charset="0"/>
              </a:rPr>
              <a:t>eFVIkargarR)aMmYyéf¶</a:t>
            </a:r>
            <a:endParaRPr lang="en-US" sz="1600" b="1">
              <a:latin typeface="Helvetica" charset="0"/>
            </a:endParaRPr>
          </a:p>
          <a:p>
            <a:pPr algn="l">
              <a:lnSpc>
                <a:spcPct val="70000"/>
              </a:lnSpc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600" b="1">
                <a:latin typeface="Helvetica" charset="0"/>
              </a:rPr>
              <a:t>                             </a:t>
            </a:r>
            <a:r>
              <a:rPr lang="en-US" sz="1600" b="1">
                <a:latin typeface="Limon S1" charset="0"/>
              </a:rPr>
              <a:t>sMrakenAéf¶ enAéf¶Qb;sMrak&gt;&gt;&gt;</a:t>
            </a:r>
            <a:r>
              <a:rPr lang="en-US" sz="1600" b="1">
                <a:solidFill>
                  <a:srgbClr val="FFFF00"/>
                </a:solidFill>
                <a:latin typeface="Limon S1" charset="0"/>
              </a:rPr>
              <a:t>     </a:t>
            </a:r>
            <a:endParaRPr lang="en-US" sz="1600" b="1">
              <a:solidFill>
                <a:srgbClr val="FFFF00"/>
              </a:solidFill>
              <a:latin typeface="Helvetica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</a:pPr>
            <a:r>
              <a:rPr lang="en-US" sz="1400" b="1" i="1" baseline="-25000">
                <a:latin typeface="Helvetica" charset="0"/>
              </a:rPr>
              <a:t>			 </a:t>
            </a:r>
            <a:r>
              <a:rPr lang="en-US" sz="2400" b="1" i="1">
                <a:latin typeface="Limon S1" charset="0"/>
                <a:cs typeface="Times New Roman" charset="0"/>
              </a:rPr>
              <a:t>taragTIBIr-- </a:t>
            </a:r>
            <a:r>
              <a:rPr lang="en-US" sz="2400" b="1" i="1" u="sng">
                <a:latin typeface="Limon S1" charset="0"/>
                <a:cs typeface="Times New Roman" charset="0"/>
              </a:rPr>
              <a:t>krNIykic©cMeBaHmnusS</a:t>
            </a:r>
            <a:r>
              <a:rPr lang="en-US" sz="2400" b="1" i="1">
                <a:latin typeface="Limon S1" charset="0"/>
                <a:cs typeface="Times New Roman" charset="0"/>
              </a:rPr>
              <a:t> ¬x&gt; !#- !&amp;¦</a:t>
            </a:r>
            <a:r>
              <a:rPr lang="en-US" sz="1200" b="1" baseline="-25000">
                <a:latin typeface="Helvetica" charset="0"/>
              </a:rPr>
              <a:t>				      </a:t>
            </a:r>
            <a:r>
              <a:rPr lang="en-US" sz="1600" b="1">
                <a:latin typeface="Limon S1" charset="0"/>
              </a:rPr>
              <a:t>cUreKarBRbtibtiþdl;«Bukmþay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                                                                   	                               </a:t>
            </a:r>
            <a:r>
              <a:rPr lang="en-US" sz="1600" b="1" i="1">
                <a:latin typeface="Limon S1" charset="0"/>
              </a:rPr>
              <a:t>TegVIrEdlRtUv)anhamXat;³</a:t>
            </a:r>
            <a:r>
              <a:rPr lang="en-US" sz="1200" b="1" i="1" baseline="-25000">
                <a:latin typeface="Helvetica" charset="0"/>
              </a:rPr>
              <a:t> </a:t>
            </a:r>
            <a:r>
              <a:rPr lang="en-US" sz="1400" b="1" baseline="-25000">
                <a:latin typeface="Helvetica" charset="0"/>
              </a:rPr>
              <a:t>                                                                                                     	 	                                     </a:t>
            </a:r>
            <a:r>
              <a:rPr lang="en-US" sz="1600" b="1">
                <a:latin typeface="Limon S1" charset="0"/>
              </a:rPr>
              <a:t>kuMeGaysMlab;mnusSeGayesaH</a:t>
            </a:r>
            <a:r>
              <a:rPr lang="en-US" sz="1600" b="1">
                <a:latin typeface="Helvetica" charset="0"/>
              </a:rPr>
              <a:t>                                  	                 	                        </a:t>
            </a:r>
            <a:r>
              <a:rPr lang="en-US" sz="1600" b="1">
                <a:latin typeface="Limon S1" charset="0"/>
              </a:rPr>
              <a:t>kuMeGaypitKñaeGayesaH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                        		                                               </a:t>
            </a:r>
            <a:r>
              <a:rPr lang="en-US" sz="1600" b="1">
                <a:latin typeface="Limon S1" charset="0"/>
              </a:rPr>
              <a:t>kuMeGaylYcbøn;eGayesaH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         				                                              </a:t>
            </a:r>
            <a:r>
              <a:rPr lang="en-US" sz="1600" b="1">
                <a:latin typeface="Limon S1" charset="0"/>
              </a:rPr>
              <a:t>kuMeGayeFIVCaTIbnÞal;EkøgeGayesaH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    			                                                    </a:t>
            </a:r>
            <a:r>
              <a:rPr lang="en-US" sz="1600" b="1">
                <a:latin typeface="Limon S1" charset="0"/>
              </a:rPr>
              <a:t>kuMeGayelaPcg;)anmnusS nigrbs;GñkdéT</a:t>
            </a:r>
            <a:r>
              <a:rPr lang="en-US" sz="1200" b="1" baseline="-25000">
                <a:latin typeface="Helvetica" charset="0"/>
              </a:rPr>
              <a:t>                                                               </a:t>
            </a:r>
            <a:r>
              <a:rPr lang="en-US" sz="2800" b="1">
                <a:latin typeface="Limon S1" charset="0"/>
                <a:cs typeface="Times New Roman" charset="0"/>
              </a:rPr>
              <a:t>nikçmnMCMBUk @!-@$³</a:t>
            </a:r>
            <a:r>
              <a:rPr lang="en-US" sz="3300">
                <a:solidFill>
                  <a:srgbClr val="FFFF00"/>
                </a:solidFill>
                <a:latin typeface="Limon R1" charset="0"/>
              </a:rPr>
              <a:t> </a:t>
            </a:r>
            <a:r>
              <a:rPr lang="en-US" sz="2800" b="1">
                <a:latin typeface="Limon S1" charset="0"/>
                <a:cs typeface="Times New Roman" charset="0"/>
              </a:rPr>
              <a:t>bTbBaØt</a:t>
            </a:r>
            <a:r>
              <a:rPr lang="en-US" sz="2500" b="1">
                <a:latin typeface="Limon S1" charset="0"/>
                <a:cs typeface="Times New Roman" charset="0"/>
              </a:rPr>
              <a:t>iþ</a:t>
            </a:r>
            <a:r>
              <a:rPr lang="en-US" sz="4100" b="1">
                <a:latin typeface="Limon S1" charset="0"/>
                <a:cs typeface="Times New Roman" charset="0"/>
              </a:rPr>
              <a:t> </a:t>
            </a:r>
            <a:r>
              <a:rPr lang="en-US" sz="2400" b="1" baseline="-25000">
                <a:latin typeface="Helvetica" charset="0"/>
              </a:rPr>
              <a:t>_________________ </a:t>
            </a:r>
            <a:r>
              <a:rPr lang="en-US" sz="2800" b="1">
                <a:latin typeface="Limon S1" charset="0"/>
                <a:cs typeface="Times New Roman" charset="0"/>
              </a:rPr>
              <a:t>sgÁm</a:t>
            </a:r>
            <a:r>
              <a:rPr lang="en-US" sz="1200" b="1" baseline="-25000">
                <a:latin typeface="Helvetica" charset="0"/>
              </a:rPr>
              <a:t>                      				</a:t>
            </a:r>
            <a:r>
              <a:rPr lang="en-US" sz="1600" b="1">
                <a:latin typeface="Limon S1" charset="0"/>
              </a:rPr>
              <a:t>siT§buKÁlpÞal;</a:t>
            </a:r>
            <a:r>
              <a:rPr lang="en-US" sz="1600" b="1">
                <a:latin typeface="Helvetica" charset="0"/>
              </a:rPr>
              <a:t>                                                                                          	              </a:t>
            </a:r>
            <a:r>
              <a:rPr lang="en-US" sz="1600" b="1">
                <a:latin typeface="Limon S1" charset="0"/>
              </a:rPr>
              <a:t>siT§CakmµsiT§ </a:t>
            </a:r>
            <a:r>
              <a:rPr lang="en-US" sz="1600" b="1">
                <a:latin typeface="Helvetica" charset="0"/>
              </a:rPr>
              <a:t>                                                                         					</a:t>
            </a:r>
            <a:r>
              <a:rPr lang="en-US" sz="1600" b="1">
                <a:latin typeface="Limon S1" charset="0"/>
              </a:rPr>
              <a:t>esckþItMrUvcMeBaHbuKÁlsucrit&gt;&gt;&gt;</a:t>
            </a:r>
            <a:r>
              <a:rPr lang="en-US" sz="1600" b="1">
                <a:latin typeface="Helvetica" charset="0"/>
              </a:rPr>
              <a:t>                                                                 </a:t>
            </a:r>
            <a:r>
              <a:rPr lang="en-US" sz="2800" b="1">
                <a:latin typeface="Limon S1" charset="0"/>
              </a:rPr>
              <a:t>CMBUk@%-#!³ </a:t>
            </a:r>
            <a:r>
              <a:rPr lang="en-US" sz="2800" b="1">
                <a:latin typeface="Limon S1" charset="0"/>
                <a:cs typeface="Times New Roman" charset="0"/>
              </a:rPr>
              <a:t>bTbBaØtiþ</a:t>
            </a:r>
            <a:r>
              <a:rPr lang="en-US" sz="3700" b="1">
                <a:latin typeface="Limon S1" charset="0"/>
                <a:cs typeface="Times New Roman" charset="0"/>
              </a:rPr>
              <a:t> </a:t>
            </a:r>
            <a:r>
              <a:rPr lang="en-US" sz="2400" b="1" baseline="-25000">
                <a:latin typeface="Helvetica" charset="0"/>
              </a:rPr>
              <a:t>________________ </a:t>
            </a:r>
            <a:r>
              <a:rPr lang="en-US" sz="1200" b="1" baseline="-25000">
                <a:latin typeface="Helvetica" charset="0"/>
              </a:rPr>
              <a:t>				 </a:t>
            </a:r>
            <a:r>
              <a:rPr lang="en-US" sz="1600" b="1">
                <a:latin typeface="Limon S1" charset="0"/>
                <a:cs typeface="Times New Roman" charset="0"/>
              </a:rPr>
              <a:t>hwbsBaØa/ tu nig eCIgcegáóg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                                                                                                  					</a:t>
            </a:r>
            <a:r>
              <a:rPr lang="en-US" sz="1600" b="1">
                <a:latin typeface="Limon S1" charset="0"/>
                <a:cs typeface="Times New Roman" charset="0"/>
              </a:rPr>
              <a:t>KWCasMNg;sFmµta 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                                                                         						</a:t>
            </a:r>
            <a:r>
              <a:rPr lang="en-US" sz="1600" b="1">
                <a:latin typeface="Limon S1" charset="0"/>
                <a:cs typeface="Times New Roman" charset="0"/>
              </a:rPr>
              <a:t>Gasnalgðin nig Tilan</a:t>
            </a:r>
            <a:r>
              <a:rPr lang="en-US" sz="1600" b="1">
                <a:solidFill>
                  <a:schemeClr val="folHlink"/>
                </a:solidFill>
                <a:latin typeface="Helvetica" charset="0"/>
              </a:rPr>
              <a:t>                                                                           							</a:t>
            </a:r>
            <a:r>
              <a:rPr lang="en-US" sz="1600" b="1">
                <a:latin typeface="Limon S1" charset="0"/>
                <a:cs typeface="Times New Roman" charset="0"/>
              </a:rPr>
              <a:t>KWCasgÇ 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                                                  								</a:t>
            </a:r>
            <a:r>
              <a:rPr lang="en-US" sz="1600" b="1">
                <a:latin typeface="Limon S1" charset="0"/>
                <a:cs typeface="Times New Roman" charset="0"/>
              </a:rPr>
              <a:t>karEjksgÇecjCa</a:t>
            </a:r>
            <a:r>
              <a:rPr lang="en-US" sz="1600" b="1">
                <a:latin typeface="Limon S1" charset="0"/>
              </a:rPr>
              <a:t>brisuT§ 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                                     									</a:t>
            </a:r>
            <a:r>
              <a:rPr lang="en-US" sz="1600" b="1">
                <a:latin typeface="Limon S1" charset="0"/>
                <a:cs typeface="Times New Roman" charset="0"/>
              </a:rPr>
              <a:t>Gasna duteRKOgRkGUb  nig GñkeFVI skar³</a:t>
            </a:r>
            <a:r>
              <a:rPr lang="en-US" sz="1600" b="1">
                <a:solidFill>
                  <a:schemeClr val="folHlink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200" b="1" baseline="-25000">
                <a:latin typeface="Helvetica" charset="0"/>
              </a:rPr>
              <a:t>                                                                                										</a:t>
            </a:r>
            <a:r>
              <a:rPr lang="en-US" sz="1600" b="1">
                <a:latin typeface="Limon S1" charset="0"/>
              </a:rPr>
              <a:t>GñkeFVIkargar nig éf¶Qb;sMrak&gt;&gt;&gt;</a:t>
            </a:r>
            <a:endParaRPr lang="en-US" sz="1400" b="1" baseline="-25000">
              <a:latin typeface="Times" charset="0"/>
            </a:endParaRPr>
          </a:p>
        </p:txBody>
      </p:sp>
      <p:sp>
        <p:nvSpPr>
          <p:cNvPr id="137247" name="Rectangle 31"/>
          <p:cNvSpPr>
            <a:spLocks noChangeArrowheads="1"/>
          </p:cNvSpPr>
          <p:nvPr/>
        </p:nvSpPr>
        <p:spPr bwMode="auto">
          <a:xfrm>
            <a:off x="4270375" y="868363"/>
            <a:ext cx="138430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latin typeface="Limon R1" charset="0"/>
                <a:cs typeface="Times New Roman" charset="0"/>
              </a:rPr>
              <a:t>elakm:Ues</a:t>
            </a:r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2501900" y="2306638"/>
            <a:ext cx="239871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Capitals" charset="0"/>
              </a:rPr>
              <a:t>DECALOGUE</a:t>
            </a:r>
          </a:p>
        </p:txBody>
      </p:sp>
      <p:sp>
        <p:nvSpPr>
          <p:cNvPr id="137249" name="Rectangle 33"/>
          <p:cNvSpPr>
            <a:spLocks noChangeArrowheads="1"/>
          </p:cNvSpPr>
          <p:nvPr/>
        </p:nvSpPr>
        <p:spPr bwMode="auto">
          <a:xfrm>
            <a:off x="3349625" y="6200775"/>
            <a:ext cx="1462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latin typeface="Limon R1" charset="0"/>
              </a:rPr>
              <a:t>Blrdæ</a:t>
            </a:r>
          </a:p>
        </p:txBody>
      </p:sp>
      <p:sp>
        <p:nvSpPr>
          <p:cNvPr id="137250" name="Rectangle 34"/>
          <p:cNvSpPr>
            <a:spLocks noChangeArrowheads="1"/>
          </p:cNvSpPr>
          <p:nvPr/>
        </p:nvSpPr>
        <p:spPr bwMode="auto">
          <a:xfrm>
            <a:off x="2200275" y="7129463"/>
            <a:ext cx="22320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latin typeface="Limon R1" charset="0"/>
                <a:cs typeface="Times New Roman" charset="0"/>
              </a:rPr>
              <a:t>erag]e)asf</a:t>
            </a:r>
          </a:p>
        </p:txBody>
      </p:sp>
      <p:sp>
        <p:nvSpPr>
          <p:cNvPr id="137257" name="Rectangle 41"/>
          <p:cNvSpPr>
            <a:spLocks noChangeArrowheads="1"/>
          </p:cNvSpPr>
          <p:nvPr/>
        </p:nvSpPr>
        <p:spPr bwMode="auto">
          <a:xfrm>
            <a:off x="4437063" y="4029075"/>
            <a:ext cx="26987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en-US" sz="1900" b="1">
              <a:solidFill>
                <a:schemeClr val="folHlink"/>
              </a:solidFill>
              <a:latin typeface="Helvetica" charset="0"/>
            </a:endParaRPr>
          </a:p>
          <a:p>
            <a:r>
              <a:rPr lang="en-US" sz="2500" b="1">
                <a:latin typeface="Helvetica" charset="0"/>
              </a:rPr>
              <a:t> </a:t>
            </a:r>
          </a:p>
        </p:txBody>
      </p:sp>
      <p:sp>
        <p:nvSpPr>
          <p:cNvPr id="137260" name="Rectangle 44"/>
          <p:cNvSpPr>
            <a:spLocks noChangeArrowheads="1"/>
          </p:cNvSpPr>
          <p:nvPr/>
        </p:nvSpPr>
        <p:spPr bwMode="auto">
          <a:xfrm>
            <a:off x="3597275" y="5083175"/>
            <a:ext cx="247650" cy="1504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en-US" sz="3700" b="1">
              <a:latin typeface="Limon S1" charset="0"/>
            </a:endParaRPr>
          </a:p>
          <a:p>
            <a:endParaRPr lang="en-US" sz="3700" b="1">
              <a:latin typeface="Helvetica" charset="0"/>
              <a:cs typeface="Times New Roman" charset="0"/>
            </a:endParaRPr>
          </a:p>
          <a:p>
            <a:r>
              <a:rPr lang="en-US" sz="1900" b="1">
                <a:solidFill>
                  <a:srgbClr val="FF0000"/>
                </a:solidFill>
                <a:latin typeface="Helvetica" charset="0"/>
                <a:cs typeface="Times New Roman" charset="0"/>
              </a:rPr>
              <a:t> 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372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57" grpId="0" build="p" autoUpdateAnimBg="0" advAuto="0"/>
      <p:bldP spid="13726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ChangeArrowheads="1"/>
          </p:cNvSpPr>
          <p:nvPr/>
        </p:nvSpPr>
        <p:spPr bwMode="auto">
          <a:xfrm>
            <a:off x="1019175" y="4849813"/>
            <a:ext cx="5715000" cy="250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127000" y="4902200"/>
            <a:ext cx="7061200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7572" name="Group 4"/>
          <p:cNvGrpSpPr>
            <a:grpSpLocks/>
          </p:cNvGrpSpPr>
          <p:nvPr/>
        </p:nvGrpSpPr>
        <p:grpSpPr bwMode="auto">
          <a:xfrm>
            <a:off x="2349500" y="1689100"/>
            <a:ext cx="1651000" cy="393700"/>
            <a:chOff x="320" y="992"/>
            <a:chExt cx="1040" cy="248"/>
          </a:xfrm>
        </p:grpSpPr>
        <p:sp>
          <p:nvSpPr>
            <p:cNvPr id="237573" name="Rectangle 5"/>
            <p:cNvSpPr>
              <a:spLocks noChangeArrowheads="1"/>
            </p:cNvSpPr>
            <p:nvPr/>
          </p:nvSpPr>
          <p:spPr bwMode="auto">
            <a:xfrm>
              <a:off x="440" y="992"/>
              <a:ext cx="768" cy="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574" name="Rectangle 6"/>
            <p:cNvSpPr>
              <a:spLocks noChangeArrowheads="1"/>
            </p:cNvSpPr>
            <p:nvPr/>
          </p:nvSpPr>
          <p:spPr bwMode="auto">
            <a:xfrm>
              <a:off x="320" y="1096"/>
              <a:ext cx="10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7575" name="Text Box 7"/>
          <p:cNvSpPr txBox="1">
            <a:spLocks noChangeArrowheads="1"/>
          </p:cNvSpPr>
          <p:nvPr/>
        </p:nvSpPr>
        <p:spPr bwMode="auto">
          <a:xfrm>
            <a:off x="6607175" y="71438"/>
            <a:ext cx="503238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16</a:t>
            </a:r>
          </a:p>
        </p:txBody>
      </p:sp>
      <p:sp>
        <p:nvSpPr>
          <p:cNvPr id="237580" name="Text Box 12"/>
          <p:cNvSpPr txBox="1">
            <a:spLocks noChangeArrowheads="1"/>
          </p:cNvSpPr>
          <p:nvPr/>
        </p:nvSpPr>
        <p:spPr bwMode="auto">
          <a:xfrm>
            <a:off x="828675" y="996950"/>
            <a:ext cx="58880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 b="1" i="1">
                <a:latin typeface="Limon S1" charset="0"/>
                <a:cs typeface="Arial" charset="0"/>
              </a:rPr>
              <a:t>RBHraCBgSavtarrbs;RBHeysU</a:t>
            </a:r>
            <a:r>
              <a:rPr lang="ja-JP" altLang="en-US" sz="4000" b="1" i="1">
                <a:latin typeface="Arial"/>
                <a:cs typeface="Arial" charset="0"/>
              </a:rPr>
              <a:t>‘</a:t>
            </a:r>
            <a:r>
              <a:rPr lang="en-US" sz="4000" b="1" i="1">
                <a:latin typeface="Limon S1" charset="0"/>
                <a:cs typeface="Arial" charset="0"/>
              </a:rPr>
              <a:t>vRKIsÞ</a:t>
            </a:r>
          </a:p>
        </p:txBody>
      </p:sp>
      <p:sp>
        <p:nvSpPr>
          <p:cNvPr id="237582" name="Line 14"/>
          <p:cNvSpPr>
            <a:spLocks noChangeShapeType="1"/>
          </p:cNvSpPr>
          <p:nvPr/>
        </p:nvSpPr>
        <p:spPr bwMode="auto">
          <a:xfrm flipV="1">
            <a:off x="976313" y="8288338"/>
            <a:ext cx="55943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3" name="Line 15"/>
          <p:cNvSpPr>
            <a:spLocks noChangeShapeType="1"/>
          </p:cNvSpPr>
          <p:nvPr/>
        </p:nvSpPr>
        <p:spPr bwMode="auto">
          <a:xfrm>
            <a:off x="3784600" y="8278813"/>
            <a:ext cx="0" cy="96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4" name="Text Box 16"/>
          <p:cNvSpPr txBox="1">
            <a:spLocks noChangeArrowheads="1"/>
          </p:cNvSpPr>
          <p:nvPr/>
        </p:nvSpPr>
        <p:spPr bwMode="auto">
          <a:xfrm>
            <a:off x="2138363" y="1735138"/>
            <a:ext cx="209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>
                <a:latin typeface="Limon S1" charset="0"/>
                <a:cs typeface="Times New Roman" charset="0"/>
              </a:rPr>
              <a:t>        kaG</a:t>
            </a:r>
            <a:r>
              <a:rPr lang="ja-JP" altLang="en-US" sz="1600">
                <a:latin typeface="Arial"/>
                <a:cs typeface="Times New Roman" charset="0"/>
              </a:rPr>
              <a:t>‘</a:t>
            </a:r>
            <a:r>
              <a:rPr lang="en-US" sz="1600">
                <a:latin typeface="Limon S1" charset="0"/>
                <a:cs typeface="Times New Roman" charset="0"/>
              </a:rPr>
              <a:t>Ín            eGbil           est  </a:t>
            </a:r>
          </a:p>
        </p:txBody>
      </p:sp>
      <p:sp>
        <p:nvSpPr>
          <p:cNvPr id="237585" name="Text Box 17"/>
          <p:cNvSpPr txBox="1">
            <a:spLocks noChangeArrowheads="1"/>
          </p:cNvSpPr>
          <p:nvPr/>
        </p:nvSpPr>
        <p:spPr bwMode="auto">
          <a:xfrm>
            <a:off x="2376488" y="1377950"/>
            <a:ext cx="16303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Limon S1" charset="0"/>
                <a:cs typeface="Times New Roman" charset="0"/>
              </a:rPr>
              <a:t>G½dam --   eGva:</a:t>
            </a:r>
            <a:endParaRPr lang="en-US" sz="3200">
              <a:latin typeface="Limon S1" charset="0"/>
              <a:cs typeface="Times New Roman" charset="0"/>
            </a:endParaRPr>
          </a:p>
        </p:txBody>
      </p:sp>
      <p:sp>
        <p:nvSpPr>
          <p:cNvPr id="237586" name="Line 18"/>
          <p:cNvSpPr>
            <a:spLocks noChangeShapeType="1"/>
          </p:cNvSpPr>
          <p:nvPr/>
        </p:nvSpPr>
        <p:spPr bwMode="auto">
          <a:xfrm>
            <a:off x="2732088" y="1560513"/>
            <a:ext cx="83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7" name="Line 19"/>
          <p:cNvSpPr>
            <a:spLocks noChangeShapeType="1"/>
          </p:cNvSpPr>
          <p:nvPr/>
        </p:nvSpPr>
        <p:spPr bwMode="auto">
          <a:xfrm>
            <a:off x="3170238" y="1560513"/>
            <a:ext cx="0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8" name="Line 20"/>
          <p:cNvSpPr>
            <a:spLocks noChangeShapeType="1"/>
          </p:cNvSpPr>
          <p:nvPr/>
        </p:nvSpPr>
        <p:spPr bwMode="auto">
          <a:xfrm>
            <a:off x="3763963" y="4830763"/>
            <a:ext cx="0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89" name="Line 21"/>
          <p:cNvSpPr>
            <a:spLocks noChangeShapeType="1"/>
          </p:cNvSpPr>
          <p:nvPr/>
        </p:nvSpPr>
        <p:spPr bwMode="auto">
          <a:xfrm>
            <a:off x="3763963" y="4813300"/>
            <a:ext cx="0" cy="109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0" name="Text Box 22"/>
          <p:cNvSpPr txBox="1">
            <a:spLocks noChangeArrowheads="1"/>
          </p:cNvSpPr>
          <p:nvPr/>
        </p:nvSpPr>
        <p:spPr bwMode="auto">
          <a:xfrm>
            <a:off x="809625" y="8193088"/>
            <a:ext cx="1878013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 </a:t>
            </a:r>
            <a:r>
              <a:rPr lang="en-US" sz="2000" i="1" u="sng">
                <a:latin typeface="Limon R1" charset="0"/>
              </a:rPr>
              <a:t>tamExSelahit</a:t>
            </a:r>
            <a:endParaRPr lang="en-US" sz="1600" b="1" i="1">
              <a:latin typeface="Helvetica" charset="0"/>
            </a:endParaRPr>
          </a:p>
        </p:txBody>
      </p:sp>
      <p:sp>
        <p:nvSpPr>
          <p:cNvPr id="237591" name="Text Box 23"/>
          <p:cNvSpPr txBox="1">
            <a:spLocks noChangeArrowheads="1"/>
          </p:cNvSpPr>
          <p:nvPr/>
        </p:nvSpPr>
        <p:spPr bwMode="auto">
          <a:xfrm>
            <a:off x="4797425" y="8208963"/>
            <a:ext cx="2136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i="1" u="sng">
                <a:latin typeface="Limon R1" charset="0"/>
              </a:rPr>
              <a:t>tamExSRtwmRtUvtampøÚvc,ab;</a:t>
            </a:r>
          </a:p>
        </p:txBody>
      </p:sp>
      <p:sp>
        <p:nvSpPr>
          <p:cNvPr id="237592" name="Line 24"/>
          <p:cNvSpPr>
            <a:spLocks noChangeShapeType="1"/>
          </p:cNvSpPr>
          <p:nvPr/>
        </p:nvSpPr>
        <p:spPr bwMode="auto">
          <a:xfrm>
            <a:off x="2698750" y="8437563"/>
            <a:ext cx="581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3" name="Line 25"/>
          <p:cNvSpPr>
            <a:spLocks noChangeShapeType="1"/>
          </p:cNvSpPr>
          <p:nvPr/>
        </p:nvSpPr>
        <p:spPr bwMode="auto">
          <a:xfrm flipH="1" flipV="1">
            <a:off x="4197350" y="8440738"/>
            <a:ext cx="595313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4" name="Rectangle 26"/>
          <p:cNvSpPr>
            <a:spLocks noChangeArrowheads="1"/>
          </p:cNvSpPr>
          <p:nvPr/>
        </p:nvSpPr>
        <p:spPr bwMode="auto">
          <a:xfrm>
            <a:off x="3014663" y="6842125"/>
            <a:ext cx="1431925" cy="6699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596" name="Text Box 28"/>
          <p:cNvSpPr txBox="1">
            <a:spLocks noChangeArrowheads="1"/>
          </p:cNvSpPr>
          <p:nvPr/>
        </p:nvSpPr>
        <p:spPr bwMode="auto">
          <a:xfrm>
            <a:off x="1389063" y="8202613"/>
            <a:ext cx="4640262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RBHeysU</a:t>
            </a:r>
            <a:r>
              <a:rPr lang="ja-JP" altLang="en-US" sz="2000" i="1">
                <a:latin typeface="Arial"/>
              </a:rPr>
              <a:t>‘</a:t>
            </a:r>
            <a:r>
              <a:rPr lang="en-US" sz="2000" i="1">
                <a:latin typeface="Limon R1" charset="0"/>
              </a:rPr>
              <a:t>v</a:t>
            </a:r>
            <a:endParaRPr lang="en-US" sz="1600" b="1" i="1">
              <a:latin typeface="Helvetica" charset="0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Limon R1" charset="0"/>
              </a:rPr>
              <a:t>RBHKIÞs</a:t>
            </a:r>
            <a:r>
              <a:rPr lang="en-US" sz="16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1000" b="1">
                <a:latin typeface="Arial" charset="0"/>
              </a:rPr>
              <a:t>(CHRISTOS:</a:t>
            </a:r>
            <a:r>
              <a:rPr lang="ja-JP" altLang="en-US" sz="1200" b="1">
                <a:latin typeface="Arial"/>
              </a:rPr>
              <a:t>“</a:t>
            </a:r>
            <a:r>
              <a:rPr lang="en-US" sz="1800" b="1">
                <a:solidFill>
                  <a:srgbClr val="000000"/>
                </a:solidFill>
                <a:latin typeface="Limon S1" charset="0"/>
              </a:rPr>
              <a:t>)ancak;eRbgtaMgrYcehIy </a:t>
            </a:r>
            <a:r>
              <a:rPr lang="ja-JP" altLang="en-US" sz="1200" b="1">
                <a:latin typeface="Arial"/>
              </a:rPr>
              <a:t>”</a:t>
            </a:r>
            <a:r>
              <a:rPr lang="en-US" sz="1200" b="1">
                <a:latin typeface="Arial" charset="0"/>
              </a:rPr>
              <a:t>) – </a:t>
            </a:r>
            <a:r>
              <a:rPr lang="en-US" sz="1800" b="1">
                <a:solidFill>
                  <a:srgbClr val="000000"/>
                </a:solidFill>
                <a:latin typeface="Limon S1" charset="0"/>
              </a:rPr>
              <a:t>RBHCabuRtRtaénRBHCam©as; </a:t>
            </a:r>
            <a:endParaRPr lang="en-US" sz="1200" b="1">
              <a:latin typeface="Arial" charset="0"/>
            </a:endParaRPr>
          </a:p>
        </p:txBody>
      </p:sp>
      <p:sp>
        <p:nvSpPr>
          <p:cNvPr id="237598" name="Rectangle 30"/>
          <p:cNvSpPr>
            <a:spLocks noChangeArrowheads="1"/>
          </p:cNvSpPr>
          <p:nvPr/>
        </p:nvSpPr>
        <p:spPr bwMode="auto">
          <a:xfrm>
            <a:off x="4522788" y="2209800"/>
            <a:ext cx="2620962" cy="22336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0" name="Line 32"/>
          <p:cNvSpPr>
            <a:spLocks noChangeShapeType="1"/>
          </p:cNvSpPr>
          <p:nvPr/>
        </p:nvSpPr>
        <p:spPr bwMode="auto">
          <a:xfrm>
            <a:off x="3173413" y="1712913"/>
            <a:ext cx="0" cy="1444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1" name="Line 33"/>
          <p:cNvSpPr>
            <a:spLocks noChangeShapeType="1"/>
          </p:cNvSpPr>
          <p:nvPr/>
        </p:nvSpPr>
        <p:spPr bwMode="auto">
          <a:xfrm>
            <a:off x="4498975" y="5575300"/>
            <a:ext cx="28575" cy="253365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2" name="Line 34"/>
          <p:cNvSpPr>
            <a:spLocks noChangeShapeType="1"/>
          </p:cNvSpPr>
          <p:nvPr/>
        </p:nvSpPr>
        <p:spPr bwMode="auto">
          <a:xfrm flipH="1">
            <a:off x="1684338" y="5699125"/>
            <a:ext cx="1587" cy="21288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3" name="Line 35"/>
          <p:cNvSpPr>
            <a:spLocks noChangeShapeType="1"/>
          </p:cNvSpPr>
          <p:nvPr/>
        </p:nvSpPr>
        <p:spPr bwMode="auto">
          <a:xfrm flipH="1">
            <a:off x="2967038" y="5556250"/>
            <a:ext cx="3175" cy="26003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04" name="Text Box 36"/>
          <p:cNvSpPr txBox="1">
            <a:spLocks noChangeArrowheads="1"/>
          </p:cNvSpPr>
          <p:nvPr/>
        </p:nvSpPr>
        <p:spPr bwMode="auto">
          <a:xfrm>
            <a:off x="6215063" y="5091113"/>
            <a:ext cx="10969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[ </a:t>
            </a:r>
            <a:r>
              <a:rPr lang="en-US" sz="1600" b="1">
                <a:latin typeface="Limon S1" charset="0"/>
              </a:rPr>
              <a:t>dan;   ENbfalI </a:t>
            </a:r>
            <a:r>
              <a:rPr lang="en-US" sz="800" b="1">
                <a:latin typeface="Arial" charset="0"/>
              </a:rPr>
              <a:t>]</a:t>
            </a:r>
          </a:p>
        </p:txBody>
      </p:sp>
      <p:sp>
        <p:nvSpPr>
          <p:cNvPr id="237605" name="Text Box 37"/>
          <p:cNvSpPr txBox="1">
            <a:spLocks noChangeArrowheads="1"/>
          </p:cNvSpPr>
          <p:nvPr/>
        </p:nvSpPr>
        <p:spPr bwMode="auto">
          <a:xfrm>
            <a:off x="4894263" y="5084763"/>
            <a:ext cx="14843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[ </a:t>
            </a:r>
            <a:r>
              <a:rPr lang="en-US" sz="1600" b="1">
                <a:latin typeface="Limon S1" charset="0"/>
              </a:rPr>
              <a:t>y:UEsb  ebny:amIn </a:t>
            </a:r>
            <a:r>
              <a:rPr lang="en-US" sz="800" b="1">
                <a:latin typeface="Arial" charset="0"/>
              </a:rPr>
              <a:t>]</a:t>
            </a:r>
          </a:p>
        </p:txBody>
      </p:sp>
      <p:sp>
        <p:nvSpPr>
          <p:cNvPr id="237606" name="Text Box 38"/>
          <p:cNvSpPr txBox="1">
            <a:spLocks noChangeArrowheads="1"/>
          </p:cNvSpPr>
          <p:nvPr/>
        </p:nvSpPr>
        <p:spPr bwMode="auto">
          <a:xfrm>
            <a:off x="1782763" y="4899025"/>
            <a:ext cx="31781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[ </a:t>
            </a:r>
            <a:r>
              <a:rPr lang="en-US" sz="1600" b="1">
                <a:latin typeface="Limon S1" charset="0"/>
              </a:rPr>
              <a:t>r:Uebn      suImµan     elvI     G</a:t>
            </a:r>
            <a:r>
              <a:rPr lang="ja-JP" altLang="en-US" sz="1600" b="1">
                <a:latin typeface="Arial"/>
              </a:rPr>
              <a:t>‘</a:t>
            </a:r>
            <a:r>
              <a:rPr lang="en-US" sz="1600" b="1">
                <a:latin typeface="Limon S1" charset="0"/>
              </a:rPr>
              <a:t>åsaxar      </a:t>
            </a:r>
            <a:r>
              <a:rPr lang="en-US" sz="1800">
                <a:latin typeface="Limon R1" charset="0"/>
              </a:rPr>
              <a:t>yUda</a:t>
            </a:r>
            <a:r>
              <a:rPr lang="en-US" sz="1600" b="1">
                <a:latin typeface="Limon S1" charset="0"/>
              </a:rPr>
              <a:t>      sab;yUl:Un  </a:t>
            </a:r>
            <a:r>
              <a:rPr lang="en-US" sz="800" b="1">
                <a:latin typeface="Arial" charset="0"/>
              </a:rPr>
              <a:t>]</a:t>
            </a:r>
          </a:p>
        </p:txBody>
      </p:sp>
      <p:sp>
        <p:nvSpPr>
          <p:cNvPr id="237607" name="Text Box 39"/>
          <p:cNvSpPr txBox="1">
            <a:spLocks noChangeArrowheads="1"/>
          </p:cNvSpPr>
          <p:nvPr/>
        </p:nvSpPr>
        <p:spPr bwMode="auto">
          <a:xfrm>
            <a:off x="663575" y="4786313"/>
            <a:ext cx="727075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Limon S1" charset="0"/>
              </a:rPr>
              <a:t>¬sIulpa¦</a:t>
            </a:r>
          </a:p>
        </p:txBody>
      </p:sp>
      <p:sp>
        <p:nvSpPr>
          <p:cNvPr id="237608" name="Text Box 40"/>
          <p:cNvSpPr txBox="1">
            <a:spLocks noChangeArrowheads="1"/>
          </p:cNvSpPr>
          <p:nvPr/>
        </p:nvSpPr>
        <p:spPr bwMode="auto">
          <a:xfrm>
            <a:off x="3465513" y="4781550"/>
            <a:ext cx="574675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Limon S1" charset="0"/>
              </a:rPr>
              <a:t>¬elGa¦</a:t>
            </a:r>
            <a:endParaRPr lang="en-US" sz="800" b="1">
              <a:latin typeface="Arial" charset="0"/>
            </a:endParaRPr>
          </a:p>
        </p:txBody>
      </p:sp>
      <p:sp>
        <p:nvSpPr>
          <p:cNvPr id="237609" name="Text Box 41"/>
          <p:cNvSpPr txBox="1">
            <a:spLocks noChangeArrowheads="1"/>
          </p:cNvSpPr>
          <p:nvPr/>
        </p:nvSpPr>
        <p:spPr bwMode="auto">
          <a:xfrm>
            <a:off x="5286375" y="4795838"/>
            <a:ext cx="7270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Limon S1" charset="0"/>
              </a:rPr>
              <a:t>¬r:aECl¦</a:t>
            </a:r>
          </a:p>
        </p:txBody>
      </p:sp>
      <p:sp>
        <p:nvSpPr>
          <p:cNvPr id="237610" name="Text Box 42"/>
          <p:cNvSpPr txBox="1">
            <a:spLocks noChangeArrowheads="1"/>
          </p:cNvSpPr>
          <p:nvPr/>
        </p:nvSpPr>
        <p:spPr bwMode="auto">
          <a:xfrm>
            <a:off x="6378575" y="47879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Limon S1" charset="0"/>
              </a:rPr>
              <a:t>¬b</a:t>
            </a:r>
            <a:r>
              <a:rPr lang="ja-JP" altLang="en-US" sz="1600" b="1">
                <a:latin typeface="Arial"/>
              </a:rPr>
              <a:t>‘</a:t>
            </a:r>
            <a:r>
              <a:rPr lang="en-US" sz="1600" b="1">
                <a:latin typeface="Limon S1" charset="0"/>
              </a:rPr>
              <a:t>ålha¦</a:t>
            </a:r>
          </a:p>
        </p:txBody>
      </p:sp>
      <p:sp>
        <p:nvSpPr>
          <p:cNvPr id="237611" name="Line 43"/>
          <p:cNvSpPr>
            <a:spLocks noChangeShapeType="1"/>
          </p:cNvSpPr>
          <p:nvPr/>
        </p:nvSpPr>
        <p:spPr bwMode="auto">
          <a:xfrm>
            <a:off x="5656263" y="4806950"/>
            <a:ext cx="0" cy="82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2" name="Text Box 44"/>
          <p:cNvSpPr txBox="1">
            <a:spLocks noChangeArrowheads="1"/>
          </p:cNvSpPr>
          <p:nvPr/>
        </p:nvSpPr>
        <p:spPr bwMode="auto">
          <a:xfrm>
            <a:off x="534988" y="4930775"/>
            <a:ext cx="9699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8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[ </a:t>
            </a:r>
            <a:r>
              <a:rPr lang="en-US" sz="1600" b="1">
                <a:latin typeface="Limon S1" charset="0"/>
              </a:rPr>
              <a:t>kaD;  eGes</a:t>
            </a:r>
            <a:r>
              <a:rPr lang="ja-JP" altLang="en-US" sz="1600" b="1">
                <a:latin typeface="Arial"/>
              </a:rPr>
              <a:t>‘</a:t>
            </a:r>
            <a:r>
              <a:rPr lang="en-US" sz="1600" b="1">
                <a:latin typeface="Limon S1" charset="0"/>
              </a:rPr>
              <a:t>år </a:t>
            </a:r>
            <a:r>
              <a:rPr lang="en-US" sz="800" b="1">
                <a:latin typeface="Arial" charset="0"/>
              </a:rPr>
              <a:t>]</a:t>
            </a:r>
          </a:p>
        </p:txBody>
      </p:sp>
      <p:sp>
        <p:nvSpPr>
          <p:cNvPr id="237613" name="Line 45"/>
          <p:cNvSpPr>
            <a:spLocks noChangeShapeType="1"/>
          </p:cNvSpPr>
          <p:nvPr/>
        </p:nvSpPr>
        <p:spPr bwMode="auto">
          <a:xfrm>
            <a:off x="1009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4" name="Line 46"/>
          <p:cNvSpPr>
            <a:spLocks noChangeShapeType="1"/>
          </p:cNvSpPr>
          <p:nvPr/>
        </p:nvSpPr>
        <p:spPr bwMode="auto">
          <a:xfrm>
            <a:off x="5659438" y="5045075"/>
            <a:ext cx="0" cy="79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5" name="Line 47"/>
          <p:cNvSpPr>
            <a:spLocks noChangeShapeType="1"/>
          </p:cNvSpPr>
          <p:nvPr/>
        </p:nvSpPr>
        <p:spPr bwMode="auto">
          <a:xfrm>
            <a:off x="6724650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6" name="Line 48"/>
          <p:cNvSpPr>
            <a:spLocks noChangeShapeType="1"/>
          </p:cNvSpPr>
          <p:nvPr/>
        </p:nvSpPr>
        <p:spPr bwMode="auto">
          <a:xfrm>
            <a:off x="3754438" y="5287963"/>
            <a:ext cx="0" cy="80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7" name="Line 49"/>
          <p:cNvSpPr>
            <a:spLocks noChangeShapeType="1"/>
          </p:cNvSpPr>
          <p:nvPr/>
        </p:nvSpPr>
        <p:spPr bwMode="auto">
          <a:xfrm>
            <a:off x="5797550" y="6980238"/>
            <a:ext cx="0" cy="121443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8" name="Rectangle 50"/>
          <p:cNvSpPr>
            <a:spLocks noChangeArrowheads="1"/>
          </p:cNvSpPr>
          <p:nvPr/>
        </p:nvSpPr>
        <p:spPr bwMode="auto">
          <a:xfrm>
            <a:off x="395288" y="2195513"/>
            <a:ext cx="2620962" cy="2235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19" name="Text Box 51"/>
          <p:cNvSpPr txBox="1">
            <a:spLocks noChangeArrowheads="1"/>
          </p:cNvSpPr>
          <p:nvPr/>
        </p:nvSpPr>
        <p:spPr bwMode="auto">
          <a:xfrm>
            <a:off x="760413" y="673100"/>
            <a:ext cx="5888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4000" b="1" i="1">
                <a:latin typeface="Limon S1" charset="0"/>
                <a:cs typeface="Arial" charset="0"/>
              </a:rPr>
              <a:t>cab;G½dameTAdl;RBHRKIsÞ </a:t>
            </a:r>
          </a:p>
        </p:txBody>
      </p:sp>
      <p:sp>
        <p:nvSpPr>
          <p:cNvPr id="237620" name="Line 52"/>
          <p:cNvSpPr>
            <a:spLocks noChangeShapeType="1"/>
          </p:cNvSpPr>
          <p:nvPr/>
        </p:nvSpPr>
        <p:spPr bwMode="auto">
          <a:xfrm>
            <a:off x="3754438" y="5032375"/>
            <a:ext cx="0" cy="80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23" name="Text Box 55"/>
          <p:cNvSpPr txBox="1">
            <a:spLocks noChangeArrowheads="1"/>
          </p:cNvSpPr>
          <p:nvPr/>
        </p:nvSpPr>
        <p:spPr bwMode="auto">
          <a:xfrm>
            <a:off x="1585913" y="7834313"/>
            <a:ext cx="668337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b="1">
                <a:latin typeface="Arial" charset="0"/>
              </a:rPr>
              <a:t>  </a:t>
            </a:r>
          </a:p>
        </p:txBody>
      </p:sp>
      <p:sp>
        <p:nvSpPr>
          <p:cNvPr id="237625" name="Line 57"/>
          <p:cNvSpPr>
            <a:spLocks noChangeShapeType="1"/>
          </p:cNvSpPr>
          <p:nvPr/>
        </p:nvSpPr>
        <p:spPr bwMode="auto">
          <a:xfrm flipH="1" flipV="1">
            <a:off x="3000375" y="5557838"/>
            <a:ext cx="465138" cy="172402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26" name="Line 58"/>
          <p:cNvSpPr>
            <a:spLocks noChangeShapeType="1"/>
          </p:cNvSpPr>
          <p:nvPr/>
        </p:nvSpPr>
        <p:spPr bwMode="auto">
          <a:xfrm flipV="1">
            <a:off x="4000500" y="5594350"/>
            <a:ext cx="482600" cy="17065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27" name="Line 59"/>
          <p:cNvSpPr>
            <a:spLocks noChangeShapeType="1"/>
          </p:cNvSpPr>
          <p:nvPr/>
        </p:nvSpPr>
        <p:spPr bwMode="auto">
          <a:xfrm flipH="1" flipV="1">
            <a:off x="1666875" y="5487988"/>
            <a:ext cx="498475" cy="26670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28" name="Line 60"/>
          <p:cNvSpPr>
            <a:spLocks noChangeShapeType="1"/>
          </p:cNvSpPr>
          <p:nvPr/>
        </p:nvSpPr>
        <p:spPr bwMode="auto">
          <a:xfrm flipV="1">
            <a:off x="5357813" y="6973888"/>
            <a:ext cx="411162" cy="12049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29" name="Line 61"/>
          <p:cNvSpPr>
            <a:spLocks noChangeShapeType="1"/>
          </p:cNvSpPr>
          <p:nvPr/>
        </p:nvSpPr>
        <p:spPr bwMode="auto">
          <a:xfrm>
            <a:off x="642938" y="5267325"/>
            <a:ext cx="727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30" name="Line 62"/>
          <p:cNvSpPr>
            <a:spLocks noChangeShapeType="1"/>
          </p:cNvSpPr>
          <p:nvPr/>
        </p:nvSpPr>
        <p:spPr bwMode="auto">
          <a:xfrm>
            <a:off x="1552575" y="5286375"/>
            <a:ext cx="310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31" name="Line 63"/>
          <p:cNvSpPr>
            <a:spLocks noChangeShapeType="1"/>
          </p:cNvSpPr>
          <p:nvPr/>
        </p:nvSpPr>
        <p:spPr bwMode="auto">
          <a:xfrm>
            <a:off x="5072063" y="5294313"/>
            <a:ext cx="1074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32" name="Line 64"/>
          <p:cNvSpPr>
            <a:spLocks noChangeShapeType="1"/>
          </p:cNvSpPr>
          <p:nvPr/>
        </p:nvSpPr>
        <p:spPr bwMode="auto">
          <a:xfrm>
            <a:off x="6297613" y="5280025"/>
            <a:ext cx="817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34" name="Rectangle 66"/>
          <p:cNvSpPr>
            <a:spLocks noChangeArrowheads="1"/>
          </p:cNvSpPr>
          <p:nvPr/>
        </p:nvSpPr>
        <p:spPr bwMode="auto">
          <a:xfrm>
            <a:off x="4789488" y="2714625"/>
            <a:ext cx="11699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E32434"/>
                </a:solidFill>
                <a:latin typeface="Limon R1" charset="0"/>
              </a:rPr>
              <a:t>raCvgSesþc</a:t>
            </a:r>
            <a:endParaRPr lang="en-US" sz="10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237635" name="Rectangle 67"/>
          <p:cNvSpPr>
            <a:spLocks noChangeArrowheads="1"/>
          </p:cNvSpPr>
          <p:nvPr/>
        </p:nvSpPr>
        <p:spPr bwMode="auto">
          <a:xfrm>
            <a:off x="5837238" y="2730500"/>
            <a:ext cx="134143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E32434"/>
                </a:solidFill>
                <a:latin typeface="Limon R1" charset="0"/>
              </a:rPr>
              <a:t>RtwmRtUvtamc,ab;</a:t>
            </a:r>
            <a:endParaRPr lang="en-US" sz="16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237636" name="Text Box 68"/>
          <p:cNvSpPr txBox="1">
            <a:spLocks noChangeArrowheads="1"/>
          </p:cNvSpPr>
          <p:nvPr/>
        </p:nvSpPr>
        <p:spPr bwMode="auto">
          <a:xfrm>
            <a:off x="420688" y="2074863"/>
            <a:ext cx="2589212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2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2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2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1200" b="1">
              <a:latin typeface="Arial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•</a:t>
            </a:r>
            <a:r>
              <a:rPr lang="en-US" sz="2000" b="1">
                <a:latin typeface="Arial" charset="0"/>
              </a:rPr>
              <a:t> </a:t>
            </a:r>
            <a:r>
              <a:rPr lang="en-US" sz="1600">
                <a:latin typeface="Limon R1" charset="0"/>
              </a:rPr>
              <a:t>ExS --------------                   </a:t>
            </a:r>
            <a:r>
              <a:rPr lang="en-US" sz="2000" b="1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•</a:t>
            </a:r>
            <a:r>
              <a:rPr lang="en-US" sz="1600" b="1">
                <a:latin typeface="Arial" charset="0"/>
              </a:rPr>
              <a:t> </a:t>
            </a:r>
            <a:r>
              <a:rPr lang="en-US" sz="1600" b="1" i="1" u="sng">
                <a:latin typeface="Limon S1" charset="0"/>
              </a:rPr>
              <a:t>RtLb;eRkayeTAG½dam</a:t>
            </a:r>
            <a:r>
              <a:rPr lang="en-US" sz="2400" b="1">
                <a:latin typeface="Limon S1" charset="0"/>
              </a:rPr>
              <a:t>                   </a:t>
            </a:r>
            <a:r>
              <a:rPr lang="en-US" sz="1600" b="1">
                <a:latin typeface="Limon S1" charset="0"/>
              </a:rPr>
              <a:t>tamry³nagm:ara</a:t>
            </a:r>
            <a:r>
              <a:rPr lang="en-US" sz="1800" b="1">
                <a:latin typeface="Limon S1" charset="0"/>
              </a:rPr>
              <a:t>                              </a:t>
            </a:r>
            <a:r>
              <a:rPr lang="en-US" sz="1400" b="1">
                <a:latin typeface="Arial" charset="0"/>
              </a:rPr>
              <a:t>  </a:t>
            </a:r>
            <a:r>
              <a:rPr lang="en-US" sz="1600" b="1">
                <a:latin typeface="Limon S1" charset="0"/>
              </a:rPr>
              <a:t>Cab;BUCkMeNIt</a:t>
            </a:r>
            <a:r>
              <a:rPr lang="en-US" sz="2000" b="1">
                <a:latin typeface="Limon S1" charset="0"/>
              </a:rPr>
              <a:t>                                                 </a:t>
            </a:r>
            <a:r>
              <a:rPr lang="en-US" sz="1200" b="1">
                <a:latin typeface="Arial" charset="0"/>
              </a:rPr>
              <a:t>•</a:t>
            </a:r>
            <a:r>
              <a:rPr lang="en-US" sz="2000" b="1">
                <a:latin typeface="Limon S1" charset="0"/>
              </a:rPr>
              <a:t> </a:t>
            </a:r>
            <a:r>
              <a:rPr lang="en-US" sz="1600" b="1">
                <a:latin typeface="Limon S1" charset="0"/>
              </a:rPr>
              <a:t>BgSavtapÞal;</a:t>
            </a:r>
            <a:r>
              <a:rPr lang="en-US" sz="1600" b="1">
                <a:latin typeface="Limon S1" charset="0"/>
                <a:cs typeface="Times New Roman" charset="0"/>
              </a:rPr>
              <a:t>xøÜn</a:t>
            </a:r>
            <a:r>
              <a:rPr lang="en-US" sz="1600" b="1">
                <a:latin typeface="Limon S1" charset="0"/>
              </a:rPr>
              <a:t>mYy tamry³nagm:ara</a:t>
            </a:r>
            <a:r>
              <a:rPr lang="en-US" sz="1600" b="1">
                <a:latin typeface="Arial" charset="0"/>
              </a:rPr>
              <a:t>             </a:t>
            </a:r>
            <a:r>
              <a:rPr lang="en-US" sz="1200" b="1">
                <a:latin typeface="Arial" charset="0"/>
              </a:rPr>
              <a:t>•</a:t>
            </a:r>
            <a:r>
              <a:rPr lang="en-US" sz="1600" b="1">
                <a:latin typeface="Arial" charset="0"/>
              </a:rPr>
              <a:t> </a:t>
            </a:r>
            <a:r>
              <a:rPr lang="en-US" sz="1600" b="1" u="sng">
                <a:latin typeface="Limon S1" charset="0"/>
              </a:rPr>
              <a:t>BUCrbs;RBHvgS</a:t>
            </a:r>
            <a:r>
              <a:rPr lang="en-US" sz="1600" b="1" u="sng">
                <a:latin typeface="Limon S1" charset="0"/>
                <a:cs typeface="Arial" charset="0"/>
              </a:rPr>
              <a:t>høÜgdavID</a:t>
            </a:r>
            <a:r>
              <a:rPr lang="en-US" sz="2000" b="1">
                <a:latin typeface="Limon S1" charset="0"/>
              </a:rPr>
              <a:t>                                 </a:t>
            </a:r>
            <a:r>
              <a:rPr lang="en-US" sz="1600" b="1">
                <a:latin typeface="Limon S1" charset="0"/>
              </a:rPr>
              <a:t>¬@saMyU: &amp; ³!@/ !#&gt;/ r:Um ! ³$ ¦</a:t>
            </a:r>
          </a:p>
        </p:txBody>
      </p:sp>
      <p:sp>
        <p:nvSpPr>
          <p:cNvPr id="237637" name="Text Box 69"/>
          <p:cNvSpPr txBox="1">
            <a:spLocks noChangeArrowheads="1"/>
          </p:cNvSpPr>
          <p:nvPr/>
        </p:nvSpPr>
        <p:spPr bwMode="auto">
          <a:xfrm>
            <a:off x="898525" y="2008188"/>
            <a:ext cx="145256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b="1">
              <a:solidFill>
                <a:srgbClr val="14FF7E"/>
              </a:solidFill>
              <a:latin typeface="Arial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Limon R1" charset="0"/>
              </a:rPr>
              <a:t>m:ara                     lUka</a:t>
            </a:r>
            <a:r>
              <a:rPr lang="en-US" sz="2400" b="1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3:23-38</a:t>
            </a:r>
            <a:endParaRPr lang="en-US" sz="1600" b="1">
              <a:latin typeface="Limon S1" charset="0"/>
            </a:endParaRPr>
          </a:p>
        </p:txBody>
      </p:sp>
      <p:sp>
        <p:nvSpPr>
          <p:cNvPr id="237633" name="Rectangle 65"/>
          <p:cNvSpPr>
            <a:spLocks noChangeArrowheads="1"/>
          </p:cNvSpPr>
          <p:nvPr/>
        </p:nvSpPr>
        <p:spPr bwMode="auto">
          <a:xfrm>
            <a:off x="606425" y="2809875"/>
            <a:ext cx="13811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E32434"/>
                </a:solidFill>
                <a:latin typeface="Limon R1" charset="0"/>
              </a:rPr>
              <a:t>elahiit</a:t>
            </a:r>
          </a:p>
        </p:txBody>
      </p:sp>
      <p:sp>
        <p:nvSpPr>
          <p:cNvPr id="237638" name="Text Box 70"/>
          <p:cNvSpPr txBox="1">
            <a:spLocks noChangeArrowheads="1"/>
          </p:cNvSpPr>
          <p:nvPr/>
        </p:nvSpPr>
        <p:spPr bwMode="auto">
          <a:xfrm>
            <a:off x="4540250" y="2227263"/>
            <a:ext cx="2519363" cy="207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en-US" sz="2000" b="1">
              <a:latin typeface="Arial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• </a:t>
            </a:r>
            <a:r>
              <a:rPr lang="en-US" sz="1600">
                <a:latin typeface="Limon R1" charset="0"/>
              </a:rPr>
              <a:t>ExS------------------------</a:t>
            </a:r>
            <a:r>
              <a:rPr lang="en-US" sz="2000" b="1">
                <a:solidFill>
                  <a:schemeClr val="folHlink"/>
                </a:solidFill>
                <a:latin typeface="Arial" charset="0"/>
              </a:rPr>
              <a:t>	</a:t>
            </a:r>
            <a:endParaRPr lang="en-US" sz="2400">
              <a:solidFill>
                <a:srgbClr val="E32434"/>
              </a:solidFill>
              <a:latin typeface="Limon R1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• </a:t>
            </a:r>
            <a:r>
              <a:rPr lang="en-US" sz="1600" b="1" i="1" u="sng">
                <a:latin typeface="Limon S1" charset="0"/>
              </a:rPr>
              <a:t>eTAmux cab;BIelakG½R)ahaM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     </a:t>
            </a:r>
            <a:r>
              <a:rPr lang="en-US" sz="1600" b="1">
                <a:latin typeface="Limon S1" charset="0"/>
              </a:rPr>
              <a:t>buRtrbs;esþcdavID   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latin typeface="Limon S1" charset="0"/>
              </a:rPr>
              <a:t>      tamry³elakyU:Esb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• </a:t>
            </a:r>
            <a:r>
              <a:rPr lang="en-US" sz="1600" b="1">
                <a:latin typeface="Limon S1" charset="0"/>
              </a:rPr>
              <a:t>karebIksMEdgmYy dl;sasn_yUda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• </a:t>
            </a:r>
            <a:r>
              <a:rPr lang="en-US" sz="1600" b="1" u="sng">
                <a:latin typeface="Limon S1" charset="0"/>
              </a:rPr>
              <a:t>ExS RtwmRtUvtamc,ab;</a:t>
            </a:r>
          </a:p>
        </p:txBody>
      </p:sp>
      <p:sp>
        <p:nvSpPr>
          <p:cNvPr id="237639" name="Text Box 71"/>
          <p:cNvSpPr txBox="1">
            <a:spLocks noChangeArrowheads="1"/>
          </p:cNvSpPr>
          <p:nvPr/>
        </p:nvSpPr>
        <p:spPr bwMode="auto">
          <a:xfrm>
            <a:off x="5272088" y="2200275"/>
            <a:ext cx="1133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y:UEsb</a:t>
            </a:r>
          </a:p>
        </p:txBody>
      </p:sp>
      <p:sp>
        <p:nvSpPr>
          <p:cNvPr id="237640" name="Text Box 72"/>
          <p:cNvSpPr txBox="1">
            <a:spLocks noChangeArrowheads="1"/>
          </p:cNvSpPr>
          <p:nvPr/>
        </p:nvSpPr>
        <p:spPr bwMode="auto">
          <a:xfrm>
            <a:off x="4953000" y="2301875"/>
            <a:ext cx="16811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m:afay³</a:t>
            </a:r>
            <a:r>
              <a:rPr lang="en-US" sz="3200" b="1">
                <a:latin typeface="Limon S1" charset="0"/>
              </a:rPr>
              <a:t> </a:t>
            </a:r>
            <a:r>
              <a:rPr lang="en-US" sz="1400" b="1">
                <a:latin typeface="Arial" charset="0"/>
              </a:rPr>
              <a:t>1:1-17</a:t>
            </a:r>
            <a:endParaRPr lang="en-US" sz="3200" b="1">
              <a:latin typeface="Limon S1" charset="0"/>
            </a:endParaRPr>
          </a:p>
        </p:txBody>
      </p:sp>
      <p:sp>
        <p:nvSpPr>
          <p:cNvPr id="237641" name="Text Box 73"/>
          <p:cNvSpPr txBox="1">
            <a:spLocks noChangeArrowheads="1"/>
          </p:cNvSpPr>
          <p:nvPr/>
        </p:nvSpPr>
        <p:spPr bwMode="auto">
          <a:xfrm>
            <a:off x="2784475" y="1857375"/>
            <a:ext cx="20113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eGNus                                                ékNan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m:aellal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y:aerD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 ehNuk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mFUsaLa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Laemk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 NUeG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sim ¬haM nig y:aEpt¦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eGI):ak;saD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esLa</a:t>
            </a:r>
            <a:r>
              <a:rPr lang="en-US" sz="400" b="1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eheb</a:t>
            </a:r>
            <a:r>
              <a:rPr lang="ja-JP" altLang="en-US" sz="1400" b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Ír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paelk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erh</a:t>
            </a:r>
            <a:r>
              <a:rPr lang="ja-JP" altLang="en-US" sz="1400" b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Uv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esrUk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NaXr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efer: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200">
                <a:solidFill>
                  <a:srgbClr val="000000"/>
                </a:solidFill>
                <a:latin typeface="Limon R1" charset="0"/>
              </a:rPr>
              <a:t>G½R)ahaM ¬sar:a¦                  GuIsak ¬erbika¦                  y:akub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7642" name="Text Box 74"/>
          <p:cNvSpPr txBox="1">
            <a:spLocks noChangeArrowheads="1"/>
          </p:cNvSpPr>
          <p:nvPr/>
        </p:nvSpPr>
        <p:spPr bwMode="auto">
          <a:xfrm>
            <a:off x="3121025" y="6858000"/>
            <a:ext cx="11874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davID                                          nig                             )ates)a </a:t>
            </a:r>
            <a:r>
              <a:rPr lang="en-US" sz="1200" b="1">
                <a:solidFill>
                  <a:srgbClr val="000000"/>
                </a:solidFill>
                <a:latin typeface="Arial" charset="0"/>
              </a:rPr>
              <a:t>        </a:t>
            </a:r>
          </a:p>
        </p:txBody>
      </p:sp>
      <p:sp>
        <p:nvSpPr>
          <p:cNvPr id="237644" name="Text Box 76"/>
          <p:cNvSpPr txBox="1">
            <a:spLocks noChangeArrowheads="1"/>
          </p:cNvSpPr>
          <p:nvPr/>
        </p:nvSpPr>
        <p:spPr bwMode="auto">
          <a:xfrm>
            <a:off x="2963863" y="5283200"/>
            <a:ext cx="1584325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eBers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ehRsun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r:am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G½m</a:t>
            </a:r>
            <a:r>
              <a:rPr lang="ja-JP" altLang="en-US" sz="1600" b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600" b="1">
                <a:solidFill>
                  <a:srgbClr val="000000"/>
                </a:solidFill>
                <a:latin typeface="Limon S1" charset="0"/>
              </a:rPr>
              <a:t>Ín:adab;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 NasUn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salm:Un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 bUGUs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GUbiD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 G</a:t>
            </a:r>
            <a:r>
              <a:rPr lang="ja-JP" altLang="en-US" sz="1600" b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600" b="1">
                <a:solidFill>
                  <a:srgbClr val="000000"/>
                </a:solidFill>
                <a:latin typeface="Limon S1" charset="0"/>
              </a:rPr>
              <a:t>Ísay </a:t>
            </a:r>
            <a:endParaRPr lang="en-US" sz="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7645" name="Text Box 77"/>
          <p:cNvSpPr txBox="1">
            <a:spLocks noChangeArrowheads="1"/>
          </p:cNvSpPr>
          <p:nvPr/>
        </p:nvSpPr>
        <p:spPr bwMode="auto">
          <a:xfrm>
            <a:off x="4308475" y="5210175"/>
            <a:ext cx="1484313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u="sng">
                <a:latin typeface="Limon R1" charset="0"/>
              </a:rPr>
              <a:t>saLÚm:Un</a:t>
            </a:r>
            <a:endParaRPr lang="en-US" sz="400" b="1" u="sng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erhUe)am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G½b</a:t>
            </a:r>
            <a:r>
              <a:rPr lang="ja-JP" altLang="en-US" sz="1400" b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Íy:a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 eGsa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 y:Usapat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y:Uram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GUesos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y:Ufam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eGhas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eGesKal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m:an:aes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GaMm:Un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y:Uesos </a:t>
            </a:r>
            <a:r>
              <a:rPr lang="en-US" sz="400" b="1">
                <a:solidFill>
                  <a:srgbClr val="000000"/>
                </a:solidFill>
                <a:latin typeface="Arial" charset="0"/>
              </a:rPr>
              <a:t>            </a:t>
            </a: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 eykUnas            </a:t>
            </a:r>
            <a:r>
              <a:rPr lang="en-US" sz="4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 u="sng">
                <a:solidFill>
                  <a:srgbClr val="000000"/>
                </a:solidFill>
                <a:latin typeface="Limon S1" charset="0"/>
              </a:rPr>
              <a:t>ExSrbs;Kat;)anTTYlbNþasar sUmemIleyer&gt;@@³@$-#0 ExSelahitbBa©b;enATIenH.           b:uEnþ ExStampøÚvc,ab;enAbnþ </a:t>
            </a:r>
            <a:endParaRPr lang="en-US" sz="400" b="1" u="sng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salFal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sUr:U)abil 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7624" name="Rectangle 56"/>
          <p:cNvSpPr>
            <a:spLocks noChangeArrowheads="1"/>
          </p:cNvSpPr>
          <p:nvPr/>
        </p:nvSpPr>
        <p:spPr bwMode="auto">
          <a:xfrm>
            <a:off x="4573588" y="7346950"/>
            <a:ext cx="1050925" cy="6286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7646" name="Text Box 78"/>
          <p:cNvSpPr txBox="1">
            <a:spLocks noChangeArrowheads="1"/>
          </p:cNvSpPr>
          <p:nvPr/>
        </p:nvSpPr>
        <p:spPr bwMode="auto">
          <a:xfrm>
            <a:off x="5867400" y="6615113"/>
            <a:ext cx="750888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G½b</a:t>
            </a:r>
            <a:r>
              <a:rPr lang="ja-JP" altLang="en-US" sz="1400" b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ÍyuD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eGlaKIm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eGsUr</a:t>
            </a: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saduk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eGKIm                    eGlIy:uD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eGlasar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m:afan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y:akub</a:t>
            </a:r>
            <a:endParaRPr lang="en-US" sz="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i="1" u="sng">
                <a:solidFill>
                  <a:srgbClr val="000000"/>
                </a:solidFill>
                <a:latin typeface="Limon R1" charset="0"/>
              </a:rPr>
              <a:t>y:UEsb</a:t>
            </a:r>
            <a:endParaRPr lang="en-US" sz="700" b="1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7647" name="Text Box 79"/>
          <p:cNvSpPr txBox="1">
            <a:spLocks noChangeArrowheads="1"/>
          </p:cNvSpPr>
          <p:nvPr/>
        </p:nvSpPr>
        <p:spPr bwMode="auto">
          <a:xfrm>
            <a:off x="2043113" y="5372100"/>
            <a:ext cx="949325" cy="294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u="sng">
                <a:solidFill>
                  <a:srgbClr val="000000"/>
                </a:solidFill>
                <a:latin typeface="Limon R1" charset="0"/>
              </a:rPr>
              <a:t>Nafan; </a:t>
            </a:r>
            <a:endParaRPr lang="en-US" sz="200" u="sng">
              <a:solidFill>
                <a:srgbClr val="000000"/>
              </a:solidFill>
              <a:latin typeface="Limon R1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m:atafa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ém:Nan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emlas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eGlaKIm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y:UNan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y:UEsb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y:Uda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sIumµan - elvI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m:at;fat;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y:Urim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eGlaes</a:t>
            </a:r>
            <a:r>
              <a:rPr lang="ja-JP" altLang="en-US" sz="1400" b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Ír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y:Ues- </a:t>
            </a:r>
            <a:r>
              <a:rPr lang="en-US" sz="200" b="1">
                <a:solidFill>
                  <a:srgbClr val="000000"/>
                </a:solidFill>
                <a:latin typeface="Arial" charset="0"/>
              </a:rPr>
              <a:t>- 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</a:t>
            </a:r>
            <a:r>
              <a:rPr lang="ja-JP" altLang="en-US" sz="1400" b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Ír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EGlm:Udam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kUsam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G½tDI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 miulKI - enrI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salFal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00" b="1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sUr:U)abil </a:t>
            </a:r>
            <a:endParaRPr lang="en-US" sz="2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endParaRPr lang="en-US" sz="200" b="1" u="sn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7648" name="Text Box 80"/>
          <p:cNvSpPr txBox="1">
            <a:spLocks noChangeArrowheads="1"/>
          </p:cNvSpPr>
          <p:nvPr/>
        </p:nvSpPr>
        <p:spPr bwMode="auto">
          <a:xfrm>
            <a:off x="742950" y="5373688"/>
            <a:ext cx="1198563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ersa 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y:UGaNan;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y:Uda 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y:UEsb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esmuI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m:ataFas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m:aGat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Naék 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EGslI                   NaG</a:t>
            </a:r>
            <a:r>
              <a:rPr lang="ja-JP" altLang="en-US" sz="1400" b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Um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hamU:s                m:ataFas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y:UEsb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y:aNay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muilKI - elvI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m:at;fat; 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ehlI</a:t>
            </a:r>
            <a:endParaRPr lang="en-US" sz="1400" b="1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1400" b="1">
                <a:solidFill>
                  <a:srgbClr val="000000"/>
                </a:solidFill>
                <a:latin typeface="Limon S1" charset="0"/>
              </a:rPr>
              <a:t>y:UEsb </a:t>
            </a:r>
            <a:r>
              <a:rPr lang="en-US" sz="800" b="1">
                <a:solidFill>
                  <a:srgbClr val="000000"/>
                </a:solidFill>
                <a:latin typeface="Arial" charset="0"/>
              </a:rPr>
              <a:t>(</a:t>
            </a:r>
            <a:r>
              <a:rPr lang="en-US" sz="1400" b="1">
                <a:solidFill>
                  <a:srgbClr val="000000"/>
                </a:solidFill>
                <a:latin typeface="Limon S1" charset="0"/>
              </a:rPr>
              <a:t>kUnRbsaRbus</a:t>
            </a:r>
            <a:r>
              <a:rPr lang="en-US" sz="800" b="1">
                <a:solidFill>
                  <a:srgbClr val="000000"/>
                </a:solidFill>
                <a:latin typeface="Arial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US" sz="1600" i="1" u="sng">
                <a:solidFill>
                  <a:srgbClr val="000000"/>
                </a:solidFill>
                <a:latin typeface="Limon R1" charset="0"/>
              </a:rPr>
              <a:t>m:ara </a:t>
            </a:r>
            <a:endParaRPr lang="en-US" sz="1600">
              <a:solidFill>
                <a:srgbClr val="000000"/>
              </a:solidFill>
              <a:latin typeface="Limon R1" charset="0"/>
            </a:endParaRPr>
          </a:p>
          <a:p>
            <a:pPr>
              <a:lnSpc>
                <a:spcPct val="70000"/>
              </a:lnSpc>
            </a:pPr>
            <a:endParaRPr lang="en-US" sz="800" b="1" u="sng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607175" y="71438"/>
            <a:ext cx="935038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17</a:t>
            </a:r>
          </a:p>
        </p:txBody>
      </p:sp>
      <p:sp>
        <p:nvSpPr>
          <p:cNvPr id="207885" name="Text Box 13"/>
          <p:cNvSpPr txBox="1">
            <a:spLocks noChangeArrowheads="1"/>
          </p:cNvSpPr>
          <p:nvPr/>
        </p:nvSpPr>
        <p:spPr bwMode="auto">
          <a:xfrm>
            <a:off x="534988" y="1071563"/>
            <a:ext cx="6418262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600" b="1" i="1">
                <a:latin typeface="Limon S1" charset="0"/>
                <a:cs typeface="Arial" charset="0"/>
              </a:rPr>
              <a:t>etIGñkEdl)anKitBicarNa PaBhYsnisS½yminKY[eCO              BIkMeNIt nig Civitrbs;RBHeys</a:t>
            </a:r>
            <a:r>
              <a:rPr lang="ja-JP" altLang="en-US" sz="3600" b="1" i="1">
                <a:latin typeface="Arial"/>
                <a:cs typeface="Arial" charset="0"/>
              </a:rPr>
              <a:t>‘</a:t>
            </a:r>
            <a:r>
              <a:rPr lang="en-US" sz="3600" b="1" i="1">
                <a:latin typeface="Limon S1" charset="0"/>
                <a:cs typeface="Arial" charset="0"/>
              </a:rPr>
              <a:t>UvRKIsÞ</a:t>
            </a:r>
            <a:r>
              <a:rPr lang="en-US" sz="4000" b="1" i="1">
                <a:solidFill>
                  <a:schemeClr val="folHlink"/>
                </a:solidFill>
                <a:latin typeface="Limon S1" charset="0"/>
                <a:cs typeface="Arial" charset="0"/>
              </a:rPr>
              <a:t> </a:t>
            </a:r>
            <a:r>
              <a:rPr lang="en-US" sz="1800" b="1" i="1">
                <a:latin typeface="Arial" charset="0"/>
              </a:rPr>
              <a:t>*</a:t>
            </a: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73025" y="6829425"/>
            <a:ext cx="230505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i="1" u="sng">
                <a:latin typeface="Limon R1" charset="0"/>
              </a:rPr>
              <a:t>tamExS     elahit</a:t>
            </a:r>
            <a:r>
              <a:rPr lang="en-US" sz="2800" b="1" i="1">
                <a:latin typeface="Helvetica" charset="0"/>
              </a:rPr>
              <a:t>        </a:t>
            </a:r>
            <a:r>
              <a:rPr lang="en-US" sz="2000" b="1" i="1" u="sng">
                <a:latin typeface="Helvetica" charset="0"/>
              </a:rPr>
              <a:t>(</a:t>
            </a:r>
            <a:r>
              <a:rPr lang="en-US" sz="4000" i="1" u="sng">
                <a:solidFill>
                  <a:srgbClr val="000000"/>
                </a:solidFill>
                <a:latin typeface="Limon R1" charset="0"/>
              </a:rPr>
              <a:t>m:ara</a:t>
            </a:r>
            <a:r>
              <a:rPr lang="en-US" sz="2000" b="1" i="1" u="sng">
                <a:latin typeface="Helvetica" charset="0"/>
              </a:rPr>
              <a:t>)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5064125" y="6892925"/>
            <a:ext cx="2136775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800" i="1" u="sng">
                <a:latin typeface="Limon R1" charset="0"/>
              </a:rPr>
              <a:t>tamExS RtwmRtUvtampøÚvc,ab; </a:t>
            </a:r>
            <a:r>
              <a:rPr lang="en-US" sz="2000" b="1" i="1" u="sng">
                <a:latin typeface="Helvetica" charset="0"/>
              </a:rPr>
              <a:t>(</a:t>
            </a:r>
            <a:r>
              <a:rPr lang="en-US" sz="3600" i="1" u="sng">
                <a:solidFill>
                  <a:srgbClr val="000000"/>
                </a:solidFill>
                <a:latin typeface="Limon R1" charset="0"/>
              </a:rPr>
              <a:t>y:UEsb</a:t>
            </a:r>
            <a:r>
              <a:rPr lang="en-US" sz="2000" b="1" i="1" u="sng">
                <a:latin typeface="Helvetica" charset="0"/>
              </a:rPr>
              <a:t>)</a:t>
            </a:r>
          </a:p>
        </p:txBody>
      </p:sp>
      <p:sp>
        <p:nvSpPr>
          <p:cNvPr id="207905" name="Text Box 33"/>
          <p:cNvSpPr txBox="1">
            <a:spLocks noChangeArrowheads="1"/>
          </p:cNvSpPr>
          <p:nvPr/>
        </p:nvSpPr>
        <p:spPr bwMode="auto">
          <a:xfrm>
            <a:off x="2011363" y="7024688"/>
            <a:ext cx="3449637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RBHeysU</a:t>
            </a:r>
            <a:r>
              <a:rPr lang="ja-JP" altLang="en-US" sz="2000" i="1">
                <a:latin typeface="Arial"/>
              </a:rPr>
              <a:t>‘</a:t>
            </a:r>
            <a:r>
              <a:rPr lang="en-US" sz="2000" i="1">
                <a:latin typeface="Limon R1" charset="0"/>
              </a:rPr>
              <a:t>v</a:t>
            </a:r>
            <a:endParaRPr lang="en-US" sz="1600" b="1" i="1">
              <a:latin typeface="Helvetica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  <a:latin typeface="Limon R1" charset="0"/>
              </a:rPr>
              <a:t>RBHKIÞs                    </a:t>
            </a:r>
            <a:r>
              <a:rPr lang="en-US" sz="16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1400" b="1">
                <a:latin typeface="Arial" charset="0"/>
              </a:rPr>
              <a:t>(CHRISTOS:</a:t>
            </a:r>
            <a:r>
              <a:rPr lang="ja-JP" altLang="en-US" sz="1600" b="1">
                <a:latin typeface="Arial"/>
              </a:rPr>
              <a:t>“</a:t>
            </a:r>
            <a:r>
              <a:rPr lang="en-US" sz="2400" b="1">
                <a:solidFill>
                  <a:srgbClr val="000000"/>
                </a:solidFill>
                <a:latin typeface="Limon S1" charset="0"/>
              </a:rPr>
              <a:t>)ancak;eRbgtaMgrYcehIy </a:t>
            </a:r>
            <a:r>
              <a:rPr lang="ja-JP" altLang="en-US" sz="1600" b="1">
                <a:latin typeface="Arial"/>
              </a:rPr>
              <a:t>”</a:t>
            </a:r>
            <a:r>
              <a:rPr lang="en-US" sz="1600" b="1">
                <a:latin typeface="Arial" charset="0"/>
              </a:rPr>
              <a:t>) – </a:t>
            </a:r>
            <a:r>
              <a:rPr lang="en-US" sz="2400" b="1">
                <a:solidFill>
                  <a:srgbClr val="000000"/>
                </a:solidFill>
                <a:latin typeface="Limon S1" charset="0"/>
              </a:rPr>
              <a:t>RBHCabuRtRtaénRBHCam©as</a:t>
            </a:r>
            <a:r>
              <a:rPr lang="en-US" sz="1800" b="1">
                <a:solidFill>
                  <a:srgbClr val="000000"/>
                </a:solidFill>
                <a:latin typeface="Limon S1" charset="0"/>
              </a:rPr>
              <a:t>; </a:t>
            </a:r>
          </a:p>
        </p:txBody>
      </p:sp>
      <p:sp>
        <p:nvSpPr>
          <p:cNvPr id="207928" name="Text Box 56"/>
          <p:cNvSpPr txBox="1">
            <a:spLocks noChangeArrowheads="1"/>
          </p:cNvSpPr>
          <p:nvPr/>
        </p:nvSpPr>
        <p:spPr bwMode="auto">
          <a:xfrm>
            <a:off x="1189038" y="766763"/>
            <a:ext cx="588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600" b="1" i="1">
                <a:latin typeface="Limon S1" charset="0"/>
                <a:cs typeface="Arial" charset="0"/>
              </a:rPr>
              <a:t>RKan;EtCa]bTÞvehtu énkMeNItmYyb¤?</a:t>
            </a:r>
          </a:p>
        </p:txBody>
      </p:sp>
      <p:sp>
        <p:nvSpPr>
          <p:cNvPr id="207937" name="Text Box 65"/>
          <p:cNvSpPr txBox="1">
            <a:spLocks noChangeArrowheads="1"/>
          </p:cNvSpPr>
          <p:nvPr/>
        </p:nvSpPr>
        <p:spPr bwMode="auto">
          <a:xfrm>
            <a:off x="852488" y="3421063"/>
            <a:ext cx="59150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baseline="-25000">
                <a:latin typeface="Comic Sans MS" charset="0"/>
              </a:rPr>
              <a:t>1:100,000,000,000,000,000</a:t>
            </a:r>
            <a:endParaRPr lang="en-US" sz="3200" baseline="-25000">
              <a:latin typeface="Comic Sans MS" charset="0"/>
            </a:endParaRPr>
          </a:p>
        </p:txBody>
      </p:sp>
      <p:sp>
        <p:nvSpPr>
          <p:cNvPr id="207940" name="Text Box 68"/>
          <p:cNvSpPr txBox="1">
            <a:spLocks noChangeArrowheads="1"/>
          </p:cNvSpPr>
          <p:nvPr/>
        </p:nvSpPr>
        <p:spPr bwMode="auto">
          <a:xfrm>
            <a:off x="889000" y="4730750"/>
            <a:ext cx="5915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i="1">
                <a:latin typeface="Limon R1" charset="0"/>
                <a:cs typeface="Arial" charset="0"/>
              </a:rPr>
              <a:t>cMelIy</a:t>
            </a:r>
            <a:r>
              <a:rPr lang="en-US" sz="3200" i="1">
                <a:latin typeface="Limon S1" charset="0"/>
                <a:cs typeface="Arial" charset="0"/>
              </a:rPr>
              <a:t>³  </a:t>
            </a:r>
            <a:r>
              <a:rPr lang="en-US" sz="3200" b="1" i="1">
                <a:latin typeface="Limon S1" charset="0"/>
                <a:cs typeface="Arial" charset="0"/>
              </a:rPr>
              <a:t>sMNagmYy kñúg</a:t>
            </a:r>
            <a:r>
              <a:rPr lang="en-US" sz="4400" i="1">
                <a:solidFill>
                  <a:srgbClr val="33CC33"/>
                </a:solidFill>
                <a:latin typeface="Limon S1" charset="0"/>
                <a:cs typeface="Arial" charset="0"/>
              </a:rPr>
              <a:t> </a:t>
            </a:r>
            <a:r>
              <a:rPr lang="en-US" sz="4400" b="1" i="1">
                <a:latin typeface="Limon S1" charset="0"/>
                <a:cs typeface="Arial" charset="0"/>
              </a:rPr>
              <a:t>!0</a:t>
            </a:r>
            <a:r>
              <a:rPr lang="en-US" sz="2400" b="1" baseline="-25000">
                <a:latin typeface="Comic Sans MS" charset="0"/>
              </a:rPr>
              <a:t> </a:t>
            </a:r>
            <a:r>
              <a:rPr lang="en-US" sz="2400" b="1" baseline="30000">
                <a:latin typeface="Comic Sans MS" charset="0"/>
              </a:rPr>
              <a:t>157</a:t>
            </a:r>
          </a:p>
        </p:txBody>
      </p:sp>
      <p:sp>
        <p:nvSpPr>
          <p:cNvPr id="207942" name="AutoShape 70"/>
          <p:cNvSpPr>
            <a:spLocks noChangeArrowheads="1"/>
          </p:cNvSpPr>
          <p:nvPr/>
        </p:nvSpPr>
        <p:spPr bwMode="auto">
          <a:xfrm>
            <a:off x="2413000" y="70770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3" name="AutoShape 71"/>
          <p:cNvSpPr>
            <a:spLocks noChangeArrowheads="1"/>
          </p:cNvSpPr>
          <p:nvPr/>
        </p:nvSpPr>
        <p:spPr bwMode="auto">
          <a:xfrm rot="-10800000">
            <a:off x="4483100" y="7089775"/>
            <a:ext cx="622300" cy="420688"/>
          </a:xfrm>
          <a:prstGeom prst="rightArrow">
            <a:avLst>
              <a:gd name="adj1" fmla="val 50000"/>
              <a:gd name="adj2" fmla="val 3698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6" name="Line 74"/>
          <p:cNvSpPr>
            <a:spLocks noChangeShapeType="1"/>
          </p:cNvSpPr>
          <p:nvPr/>
        </p:nvSpPr>
        <p:spPr bwMode="auto">
          <a:xfrm>
            <a:off x="708025" y="4059238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47" name="Text Box 75"/>
          <p:cNvSpPr txBox="1">
            <a:spLocks noChangeArrowheads="1"/>
          </p:cNvSpPr>
          <p:nvPr/>
        </p:nvSpPr>
        <p:spPr bwMode="auto">
          <a:xfrm>
            <a:off x="939800" y="8269288"/>
            <a:ext cx="59626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aseline="-25000">
                <a:latin typeface="Comic Sans MS" charset="0"/>
              </a:rPr>
              <a:t>*Source:  Josh MacDowell, </a:t>
            </a:r>
            <a:r>
              <a:rPr lang="en-US" sz="2000" i="1" baseline="-25000">
                <a:latin typeface="Comic Sans MS" charset="0"/>
              </a:rPr>
              <a:t>Evidence That Demands A Verdict, </a:t>
            </a:r>
            <a:r>
              <a:rPr lang="en-US" sz="2000" baseline="-25000">
                <a:latin typeface="Comic Sans MS" charset="0"/>
              </a:rPr>
              <a:t>1972,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aseline="-25000">
                <a:latin typeface="Comic Sans MS" charset="0"/>
              </a:rPr>
              <a:t>               page 175;</a:t>
            </a:r>
            <a:r>
              <a:rPr lang="en-US" sz="2000" i="1" baseline="-25000">
                <a:latin typeface="Comic Sans MS" charset="0"/>
              </a:rPr>
              <a:t> </a:t>
            </a:r>
            <a:r>
              <a:rPr lang="en-US" sz="2000" baseline="-25000">
                <a:latin typeface="Comic Sans MS" charset="0"/>
              </a:rPr>
              <a:t>Peter Stoner,</a:t>
            </a:r>
            <a:r>
              <a:rPr lang="en-US" sz="2000" i="1" baseline="-25000">
                <a:latin typeface="Comic Sans MS" charset="0"/>
              </a:rPr>
              <a:t> Science Speaks, </a:t>
            </a:r>
            <a:r>
              <a:rPr lang="en-US" sz="2000" baseline="-25000">
                <a:latin typeface="Comic Sans MS" charset="0"/>
              </a:rPr>
              <a:t>Moody Press, 1963</a:t>
            </a:r>
            <a:r>
              <a:rPr lang="en-US" sz="1800" baseline="-25000">
                <a:latin typeface="Comic Sans MS" charset="0"/>
              </a:rPr>
              <a:t>.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2000" baseline="-25000">
                <a:latin typeface="Comic Sans MS" charset="0"/>
              </a:rPr>
              <a:t>,             </a:t>
            </a:r>
          </a:p>
        </p:txBody>
      </p:sp>
      <p:grpSp>
        <p:nvGrpSpPr>
          <p:cNvPr id="207951" name="Group 79"/>
          <p:cNvGrpSpPr>
            <a:grpSpLocks/>
          </p:cNvGrpSpPr>
          <p:nvPr/>
        </p:nvGrpSpPr>
        <p:grpSpPr bwMode="auto">
          <a:xfrm>
            <a:off x="350838" y="5332413"/>
            <a:ext cx="6888162" cy="1322387"/>
            <a:chOff x="413" y="3319"/>
            <a:chExt cx="4078" cy="833"/>
          </a:xfrm>
        </p:grpSpPr>
        <p:sp>
          <p:nvSpPr>
            <p:cNvPr id="207939" name="Text Box 67"/>
            <p:cNvSpPr txBox="1">
              <a:spLocks noChangeArrowheads="1"/>
            </p:cNvSpPr>
            <p:nvPr/>
          </p:nvSpPr>
          <p:spPr bwMode="auto">
            <a:xfrm>
              <a:off x="413" y="3319"/>
              <a:ext cx="4078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baseline="-25000">
                  <a:latin typeface="Comic Sans MS" charset="0"/>
                </a:rPr>
                <a:t>1:10,000,000,000,000,000,000,000,000,000,000,000,000,000, 000,000,000,000,000,000,000,000,000,000,000,000,000,000, 000,000,000,000,000,000,000,000,000,000,000,000,000,000, 000, 000,000,000,000,000,000,000,000,000,000,000</a:t>
              </a:r>
              <a:endParaRPr lang="en-US" sz="2400" baseline="-25000">
                <a:latin typeface="Comic Sans MS" charset="0"/>
              </a:endParaRPr>
            </a:p>
          </p:txBody>
        </p:sp>
        <p:sp>
          <p:nvSpPr>
            <p:cNvPr id="207950" name="Rectangle 78"/>
            <p:cNvSpPr>
              <a:spLocks noChangeArrowheads="1"/>
            </p:cNvSpPr>
            <p:nvPr/>
          </p:nvSpPr>
          <p:spPr bwMode="auto">
            <a:xfrm>
              <a:off x="456" y="3360"/>
              <a:ext cx="3968" cy="7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58" name="Line 86"/>
          <p:cNvSpPr>
            <a:spLocks noChangeShapeType="1"/>
          </p:cNvSpPr>
          <p:nvPr/>
        </p:nvSpPr>
        <p:spPr bwMode="auto">
          <a:xfrm>
            <a:off x="671513" y="25939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59" name="Line 87"/>
          <p:cNvSpPr>
            <a:spLocks noChangeShapeType="1"/>
          </p:cNvSpPr>
          <p:nvPr/>
        </p:nvSpPr>
        <p:spPr bwMode="auto">
          <a:xfrm>
            <a:off x="658813" y="6873875"/>
            <a:ext cx="6188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965" name="Text Box 93"/>
          <p:cNvSpPr txBox="1">
            <a:spLocks noChangeArrowheads="1"/>
          </p:cNvSpPr>
          <p:nvPr/>
        </p:nvSpPr>
        <p:spPr bwMode="auto">
          <a:xfrm>
            <a:off x="477838" y="1852613"/>
            <a:ext cx="641826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i="1">
                <a:solidFill>
                  <a:srgbClr val="000000"/>
                </a:solidFill>
                <a:latin typeface="Limon S1" charset="0"/>
              </a:rPr>
              <a:t>enAkñúgsBaØacas;³ manx eyagbBa¢ak;Cag #00 sþIBI karyagmkrbs;RBHEms</a:t>
            </a:r>
            <a:r>
              <a:rPr lang="ja-JP" altLang="en-US" sz="2800" b="1" i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2800" b="1" i="1">
                <a:solidFill>
                  <a:srgbClr val="000000"/>
                </a:solidFill>
                <a:latin typeface="Limon S1" charset="0"/>
              </a:rPr>
              <a:t>Í Edl)ansMercenAelIkMeNIt CIvit nig karqáagrbs;RBHeys</a:t>
            </a:r>
            <a:r>
              <a:rPr lang="ja-JP" altLang="en-US" sz="2800" b="1" i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2800" b="1" i="1">
                <a:solidFill>
                  <a:srgbClr val="000000"/>
                </a:solidFill>
                <a:latin typeface="Limon S1" charset="0"/>
              </a:rPr>
              <a:t>UvRKIsÞ. )anerobrab;R)ab;&gt;&gt;&gt;</a:t>
            </a:r>
            <a:endParaRPr lang="en-US" sz="10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966" name="Text Box 94"/>
          <p:cNvSpPr txBox="1">
            <a:spLocks noChangeArrowheads="1"/>
          </p:cNvSpPr>
          <p:nvPr/>
        </p:nvSpPr>
        <p:spPr bwMode="auto">
          <a:xfrm>
            <a:off x="979488" y="2660650"/>
            <a:ext cx="569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rgbClr val="000000"/>
                </a:solidFill>
                <a:latin typeface="Limon S1" charset="0"/>
              </a:rPr>
              <a:t>etIsMNagGVIBIbTTMnayEt *b:ueNÑaHEdl)ansMercenAkñúgkarrs;enA </a:t>
            </a:r>
            <a:endParaRPr lang="en-US" sz="1000" b="1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7967" name="Text Box 95"/>
          <p:cNvSpPr txBox="1">
            <a:spLocks noChangeArrowheads="1"/>
          </p:cNvSpPr>
          <p:nvPr/>
        </p:nvSpPr>
        <p:spPr bwMode="auto">
          <a:xfrm>
            <a:off x="1303338" y="2976563"/>
            <a:ext cx="593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i="1">
                <a:latin typeface="Limon R1" charset="0"/>
                <a:cs typeface="Arial" charset="0"/>
              </a:rPr>
              <a:t>cMelIy³</a:t>
            </a:r>
            <a:r>
              <a:rPr lang="en-US" sz="3600" i="1">
                <a:latin typeface="Limon S1" charset="0"/>
                <a:cs typeface="Arial" charset="0"/>
              </a:rPr>
              <a:t> sMNagmYy kñúg!</a:t>
            </a:r>
            <a:r>
              <a:rPr lang="en-US" sz="3600" b="1" i="1">
                <a:latin typeface="Limon S1" charset="0"/>
                <a:cs typeface="Arial" charset="0"/>
              </a:rPr>
              <a:t>00 </a:t>
            </a:r>
            <a:r>
              <a:rPr lang="en-US" sz="3600" i="1">
                <a:latin typeface="Limon S1" charset="0"/>
                <a:cs typeface="Arial" charset="0"/>
              </a:rPr>
              <a:t>sUnü </a:t>
            </a:r>
            <a:r>
              <a:rPr lang="en-US" sz="3600" b="1" i="1">
                <a:latin typeface="Limon S1" charset="0"/>
                <a:cs typeface="Arial" charset="0"/>
              </a:rPr>
              <a:t>¬!0 </a:t>
            </a:r>
            <a:r>
              <a:rPr lang="en-US" sz="3600" b="1" i="1" baseline="30000">
                <a:latin typeface="Limon S1" charset="0"/>
                <a:cs typeface="Arial" charset="0"/>
              </a:rPr>
              <a:t>! &amp;</a:t>
            </a:r>
            <a:r>
              <a:rPr lang="en-US" sz="3600" b="1" i="1">
                <a:latin typeface="Limon S1" charset="0"/>
                <a:cs typeface="Arial" charset="0"/>
              </a:rPr>
              <a:t>¦.</a:t>
            </a:r>
            <a:endParaRPr lang="en-US" sz="3600" b="1">
              <a:latin typeface="Comic Sans MS" charset="0"/>
            </a:endParaRPr>
          </a:p>
        </p:txBody>
      </p:sp>
      <p:sp>
        <p:nvSpPr>
          <p:cNvPr id="207970" name="Text Box 98"/>
          <p:cNvSpPr txBox="1">
            <a:spLocks noChangeArrowheads="1"/>
          </p:cNvSpPr>
          <p:nvPr/>
        </p:nvSpPr>
        <p:spPr bwMode="auto">
          <a:xfrm>
            <a:off x="701675" y="3957638"/>
            <a:ext cx="626745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3600" b="1" i="1">
                <a:solidFill>
                  <a:srgbClr val="000000"/>
                </a:solidFill>
                <a:latin typeface="Limon S1" charset="0"/>
              </a:rPr>
              <a:t>bnÞab;mk edayRKan;EtbTTMnay </a:t>
            </a:r>
            <a:r>
              <a:rPr lang="en-US" sz="4500" b="1" i="1">
                <a:solidFill>
                  <a:srgbClr val="000000"/>
                </a:solidFill>
                <a:latin typeface="Limon S1" charset="0"/>
              </a:rPr>
              <a:t>$*</a:t>
            </a:r>
            <a:r>
              <a:rPr lang="en-US" sz="4300" b="1" i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3600" b="1" i="1">
                <a:solidFill>
                  <a:srgbClr val="000000"/>
                </a:solidFill>
                <a:latin typeface="Limon S1" charset="0"/>
              </a:rPr>
              <a:t>¬én #00¦ Edl)ansMerc enAkñúgkars;enArbs;buKÁlmñak;²cenøaHeBlenaH nig bc©úb,nñenH³</a:t>
            </a:r>
            <a:endParaRPr lang="en-US" sz="1400" b="1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18</a:t>
            </a:r>
          </a:p>
        </p:txBody>
      </p:sp>
      <p:sp>
        <p:nvSpPr>
          <p:cNvPr id="222213" name="Rectangle 5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2677" name="Picture 4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55863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3665538" y="5638800"/>
            <a:ext cx="1830387" cy="614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4016375" y="2266950"/>
            <a:ext cx="290513" cy="43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Oval 9"/>
          <p:cNvSpPr>
            <a:spLocks noChangeArrowheads="1"/>
          </p:cNvSpPr>
          <p:nvPr/>
        </p:nvSpPr>
        <p:spPr bwMode="auto">
          <a:xfrm>
            <a:off x="4114800" y="2459038"/>
            <a:ext cx="303213" cy="452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4824413" y="2649538"/>
            <a:ext cx="90487" cy="485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4713288" y="2720975"/>
            <a:ext cx="320675" cy="1063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990600" y="2570163"/>
            <a:ext cx="155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2895600" y="23383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>
            <a:off x="2824163" y="2967038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4" name="Line 16"/>
          <p:cNvSpPr>
            <a:spLocks noChangeShapeType="1"/>
          </p:cNvSpPr>
          <p:nvPr/>
        </p:nvSpPr>
        <p:spPr bwMode="auto">
          <a:xfrm>
            <a:off x="5546725" y="259873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5" name="Line 17"/>
          <p:cNvSpPr>
            <a:spLocks noChangeShapeType="1"/>
          </p:cNvSpPr>
          <p:nvPr/>
        </p:nvSpPr>
        <p:spPr bwMode="auto">
          <a:xfrm>
            <a:off x="890588" y="3227388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6" name="Line 18"/>
          <p:cNvSpPr>
            <a:spLocks noChangeShapeType="1"/>
          </p:cNvSpPr>
          <p:nvPr/>
        </p:nvSpPr>
        <p:spPr bwMode="auto">
          <a:xfrm>
            <a:off x="5651500" y="31908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>
            <a:off x="628650" y="363061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8" name="Line 20"/>
          <p:cNvSpPr>
            <a:spLocks noChangeShapeType="1"/>
          </p:cNvSpPr>
          <p:nvPr/>
        </p:nvSpPr>
        <p:spPr bwMode="auto">
          <a:xfrm>
            <a:off x="5748338" y="359410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29" name="Line 21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0" name="Line 22"/>
          <p:cNvSpPr>
            <a:spLocks noChangeShapeType="1"/>
          </p:cNvSpPr>
          <p:nvPr/>
        </p:nvSpPr>
        <p:spPr bwMode="auto">
          <a:xfrm>
            <a:off x="5864225" y="417036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1" name="Line 23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2" name="Line 24"/>
          <p:cNvSpPr>
            <a:spLocks noChangeShapeType="1"/>
          </p:cNvSpPr>
          <p:nvPr/>
        </p:nvSpPr>
        <p:spPr bwMode="auto">
          <a:xfrm>
            <a:off x="5786438" y="588486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33" name="Line 25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49" name="Line 41"/>
          <p:cNvSpPr>
            <a:spLocks noChangeShapeType="1"/>
          </p:cNvSpPr>
          <p:nvPr/>
        </p:nvSpPr>
        <p:spPr bwMode="auto">
          <a:xfrm>
            <a:off x="1866900" y="5259388"/>
            <a:ext cx="111760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0" name="Line 42"/>
          <p:cNvSpPr>
            <a:spLocks noChangeShapeType="1"/>
          </p:cNvSpPr>
          <p:nvPr/>
        </p:nvSpPr>
        <p:spPr bwMode="auto">
          <a:xfrm>
            <a:off x="2068513" y="4681538"/>
            <a:ext cx="10350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1" name="Line 43"/>
          <p:cNvSpPr>
            <a:spLocks noChangeShapeType="1"/>
          </p:cNvSpPr>
          <p:nvPr/>
        </p:nvSpPr>
        <p:spPr bwMode="auto">
          <a:xfrm>
            <a:off x="2530475" y="4124325"/>
            <a:ext cx="773113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2" name="Line 44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3" name="Line 45"/>
          <p:cNvSpPr>
            <a:spLocks noChangeShapeType="1"/>
          </p:cNvSpPr>
          <p:nvPr/>
        </p:nvSpPr>
        <p:spPr bwMode="auto">
          <a:xfrm flipH="1">
            <a:off x="3978275" y="4100513"/>
            <a:ext cx="63817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4" name="Line 46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5" name="Line 47"/>
          <p:cNvSpPr>
            <a:spLocks noChangeShapeType="1"/>
          </p:cNvSpPr>
          <p:nvPr/>
        </p:nvSpPr>
        <p:spPr bwMode="auto">
          <a:xfrm flipV="1">
            <a:off x="4235450" y="4929188"/>
            <a:ext cx="1223963" cy="25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6" name="Line 48"/>
          <p:cNvSpPr>
            <a:spLocks noChangeShapeType="1"/>
          </p:cNvSpPr>
          <p:nvPr/>
        </p:nvSpPr>
        <p:spPr bwMode="auto">
          <a:xfrm flipV="1">
            <a:off x="4365625" y="5356225"/>
            <a:ext cx="1090613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7" name="Freeform 49"/>
          <p:cNvSpPr>
            <a:spLocks/>
          </p:cNvSpPr>
          <p:nvPr/>
        </p:nvSpPr>
        <p:spPr bwMode="auto">
          <a:xfrm>
            <a:off x="1211263" y="5376863"/>
            <a:ext cx="117475" cy="101600"/>
          </a:xfrm>
          <a:custGeom>
            <a:avLst/>
            <a:gdLst>
              <a:gd name="T0" fmla="*/ 8 w 97"/>
              <a:gd name="T1" fmla="*/ 24 h 89"/>
              <a:gd name="T2" fmla="*/ 16 w 97"/>
              <a:gd name="T3" fmla="*/ 24 h 89"/>
              <a:gd name="T4" fmla="*/ 24 w 97"/>
              <a:gd name="T5" fmla="*/ 24 h 89"/>
              <a:gd name="T6" fmla="*/ 36 w 97"/>
              <a:gd name="T7" fmla="*/ 28 h 89"/>
              <a:gd name="T8" fmla="*/ 44 w 97"/>
              <a:gd name="T9" fmla="*/ 28 h 89"/>
              <a:gd name="T10" fmla="*/ 52 w 97"/>
              <a:gd name="T11" fmla="*/ 28 h 89"/>
              <a:gd name="T12" fmla="*/ 52 w 97"/>
              <a:gd name="T13" fmla="*/ 36 h 89"/>
              <a:gd name="T14" fmla="*/ 60 w 97"/>
              <a:gd name="T15" fmla="*/ 44 h 89"/>
              <a:gd name="T16" fmla="*/ 68 w 97"/>
              <a:gd name="T17" fmla="*/ 48 h 89"/>
              <a:gd name="T18" fmla="*/ 72 w 97"/>
              <a:gd name="T19" fmla="*/ 40 h 89"/>
              <a:gd name="T20" fmla="*/ 72 w 97"/>
              <a:gd name="T21" fmla="*/ 32 h 89"/>
              <a:gd name="T22" fmla="*/ 80 w 97"/>
              <a:gd name="T23" fmla="*/ 24 h 89"/>
              <a:gd name="T24" fmla="*/ 88 w 97"/>
              <a:gd name="T25" fmla="*/ 24 h 89"/>
              <a:gd name="T26" fmla="*/ 88 w 97"/>
              <a:gd name="T27" fmla="*/ 32 h 89"/>
              <a:gd name="T28" fmla="*/ 96 w 97"/>
              <a:gd name="T29" fmla="*/ 36 h 89"/>
              <a:gd name="T30" fmla="*/ 92 w 97"/>
              <a:gd name="T31" fmla="*/ 44 h 89"/>
              <a:gd name="T32" fmla="*/ 84 w 97"/>
              <a:gd name="T33" fmla="*/ 48 h 89"/>
              <a:gd name="T34" fmla="*/ 76 w 97"/>
              <a:gd name="T35" fmla="*/ 40 h 89"/>
              <a:gd name="T36" fmla="*/ 72 w 97"/>
              <a:gd name="T37" fmla="*/ 32 h 89"/>
              <a:gd name="T38" fmla="*/ 72 w 97"/>
              <a:gd name="T39" fmla="*/ 24 h 89"/>
              <a:gd name="T40" fmla="*/ 72 w 97"/>
              <a:gd name="T41" fmla="*/ 16 h 89"/>
              <a:gd name="T42" fmla="*/ 72 w 97"/>
              <a:gd name="T43" fmla="*/ 8 h 89"/>
              <a:gd name="T44" fmla="*/ 72 w 97"/>
              <a:gd name="T45" fmla="*/ 0 h 89"/>
              <a:gd name="T46" fmla="*/ 60 w 97"/>
              <a:gd name="T47" fmla="*/ 12 h 89"/>
              <a:gd name="T48" fmla="*/ 44 w 97"/>
              <a:gd name="T49" fmla="*/ 32 h 89"/>
              <a:gd name="T50" fmla="*/ 36 w 97"/>
              <a:gd name="T51" fmla="*/ 40 h 89"/>
              <a:gd name="T52" fmla="*/ 28 w 97"/>
              <a:gd name="T53" fmla="*/ 48 h 89"/>
              <a:gd name="T54" fmla="*/ 20 w 97"/>
              <a:gd name="T55" fmla="*/ 48 h 89"/>
              <a:gd name="T56" fmla="*/ 16 w 97"/>
              <a:gd name="T57" fmla="*/ 40 h 89"/>
              <a:gd name="T58" fmla="*/ 16 w 97"/>
              <a:gd name="T59" fmla="*/ 32 h 89"/>
              <a:gd name="T60" fmla="*/ 20 w 97"/>
              <a:gd name="T61" fmla="*/ 24 h 89"/>
              <a:gd name="T62" fmla="*/ 24 w 97"/>
              <a:gd name="T63" fmla="*/ 16 h 89"/>
              <a:gd name="T64" fmla="*/ 20 w 97"/>
              <a:gd name="T65" fmla="*/ 24 h 89"/>
              <a:gd name="T66" fmla="*/ 12 w 97"/>
              <a:gd name="T67" fmla="*/ 32 h 89"/>
              <a:gd name="T68" fmla="*/ 12 w 97"/>
              <a:gd name="T69" fmla="*/ 24 h 89"/>
              <a:gd name="T70" fmla="*/ 20 w 97"/>
              <a:gd name="T71" fmla="*/ 24 h 89"/>
              <a:gd name="T72" fmla="*/ 8 w 97"/>
              <a:gd name="T73" fmla="*/ 32 h 89"/>
              <a:gd name="T74" fmla="*/ 0 w 97"/>
              <a:gd name="T75" fmla="*/ 36 h 89"/>
              <a:gd name="T76" fmla="*/ 0 w 97"/>
              <a:gd name="T77" fmla="*/ 28 h 89"/>
              <a:gd name="T78" fmla="*/ 4 w 97"/>
              <a:gd name="T79" fmla="*/ 20 h 89"/>
              <a:gd name="T80" fmla="*/ 12 w 97"/>
              <a:gd name="T81" fmla="*/ 16 h 89"/>
              <a:gd name="T82" fmla="*/ 4 w 97"/>
              <a:gd name="T83" fmla="*/ 20 h 89"/>
              <a:gd name="T84" fmla="*/ 20 w 97"/>
              <a:gd name="T85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58" name="Rectangle 50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59" name="Rectangle 51"/>
          <p:cNvSpPr>
            <a:spLocks noChangeArrowheads="1"/>
          </p:cNvSpPr>
          <p:nvPr/>
        </p:nvSpPr>
        <p:spPr bwMode="auto">
          <a:xfrm>
            <a:off x="6997700" y="3757613"/>
            <a:ext cx="2936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222260" name="Rectangle 52"/>
          <p:cNvSpPr>
            <a:spLocks noChangeArrowheads="1"/>
          </p:cNvSpPr>
          <p:nvPr/>
        </p:nvSpPr>
        <p:spPr bwMode="auto">
          <a:xfrm>
            <a:off x="4235450" y="2493963"/>
            <a:ext cx="165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61" name="Oval 53"/>
          <p:cNvSpPr>
            <a:spLocks noChangeArrowheads="1"/>
          </p:cNvSpPr>
          <p:nvPr/>
        </p:nvSpPr>
        <p:spPr bwMode="auto">
          <a:xfrm>
            <a:off x="338138" y="5235575"/>
            <a:ext cx="65087" cy="20478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62" name="Oval 54"/>
          <p:cNvSpPr>
            <a:spLocks noChangeArrowheads="1"/>
          </p:cNvSpPr>
          <p:nvPr/>
        </p:nvSpPr>
        <p:spPr bwMode="auto">
          <a:xfrm>
            <a:off x="712788" y="5235575"/>
            <a:ext cx="66675" cy="20478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63" name="Oval 55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64" name="Oval 56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65" name="Line 57"/>
          <p:cNvSpPr>
            <a:spLocks noChangeShapeType="1"/>
          </p:cNvSpPr>
          <p:nvPr/>
        </p:nvSpPr>
        <p:spPr bwMode="auto">
          <a:xfrm>
            <a:off x="379413" y="5232400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66" name="Line 58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67" name="Line 59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68" name="Line 60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69" name="Line 61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0" name="Line 62"/>
          <p:cNvSpPr>
            <a:spLocks noChangeShapeType="1"/>
          </p:cNvSpPr>
          <p:nvPr/>
        </p:nvSpPr>
        <p:spPr bwMode="auto">
          <a:xfrm flipH="1">
            <a:off x="1074738" y="536575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1" name="Rectangle 63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2" name="Rectangle 64"/>
          <p:cNvSpPr>
            <a:spLocks noChangeArrowheads="1"/>
          </p:cNvSpPr>
          <p:nvPr/>
        </p:nvSpPr>
        <p:spPr bwMode="auto">
          <a:xfrm>
            <a:off x="774700" y="5259388"/>
            <a:ext cx="277813" cy="155575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3" name="Rectangle 65"/>
          <p:cNvSpPr>
            <a:spLocks noChangeArrowheads="1"/>
          </p:cNvSpPr>
          <p:nvPr/>
        </p:nvSpPr>
        <p:spPr bwMode="auto">
          <a:xfrm>
            <a:off x="1074738" y="5310188"/>
            <a:ext cx="269875" cy="5556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4" name="Oval 66"/>
          <p:cNvSpPr>
            <a:spLocks noChangeArrowheads="1"/>
          </p:cNvSpPr>
          <p:nvPr/>
        </p:nvSpPr>
        <p:spPr bwMode="auto">
          <a:xfrm>
            <a:off x="346075" y="5251450"/>
            <a:ext cx="42863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5" name="Arc 67"/>
          <p:cNvSpPr>
            <a:spLocks/>
          </p:cNvSpPr>
          <p:nvPr/>
        </p:nvSpPr>
        <p:spPr bwMode="auto">
          <a:xfrm rot="11100000">
            <a:off x="1423988" y="5251450"/>
            <a:ext cx="142875" cy="84138"/>
          </a:xfrm>
          <a:custGeom>
            <a:avLst/>
            <a:gdLst>
              <a:gd name="G0" fmla="+- 185 0 0"/>
              <a:gd name="G1" fmla="+- 21600 0 0"/>
              <a:gd name="G2" fmla="+- 21600 0 0"/>
              <a:gd name="T0" fmla="*/ 0 w 21785"/>
              <a:gd name="T1" fmla="*/ 1 h 21600"/>
              <a:gd name="T2" fmla="*/ 21785 w 21785"/>
              <a:gd name="T3" fmla="*/ 21600 h 21600"/>
              <a:gd name="T4" fmla="*/ 185 w 217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6" name="Arc 68"/>
          <p:cNvSpPr>
            <a:spLocks/>
          </p:cNvSpPr>
          <p:nvPr/>
        </p:nvSpPr>
        <p:spPr bwMode="auto">
          <a:xfrm rot="21180000">
            <a:off x="1411288" y="5360988"/>
            <a:ext cx="146050" cy="71437"/>
          </a:xfrm>
          <a:custGeom>
            <a:avLst/>
            <a:gdLst>
              <a:gd name="G0" fmla="+- 21597 0 0"/>
              <a:gd name="G1" fmla="+- 21599 0 0"/>
              <a:gd name="G2" fmla="+- 21600 0 0"/>
              <a:gd name="T0" fmla="*/ 0 w 21597"/>
              <a:gd name="T1" fmla="*/ 21254 h 21599"/>
              <a:gd name="T2" fmla="*/ 21419 w 21597"/>
              <a:gd name="T3" fmla="*/ 0 h 21599"/>
              <a:gd name="T4" fmla="*/ 21597 w 21597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7" name="Arc 69"/>
          <p:cNvSpPr>
            <a:spLocks/>
          </p:cNvSpPr>
          <p:nvPr/>
        </p:nvSpPr>
        <p:spPr bwMode="auto">
          <a:xfrm rot="10800000">
            <a:off x="1381125" y="5341938"/>
            <a:ext cx="28575" cy="71437"/>
          </a:xfrm>
          <a:custGeom>
            <a:avLst/>
            <a:gdLst>
              <a:gd name="G0" fmla="+- 918 0 0"/>
              <a:gd name="G1" fmla="+- 21600 0 0"/>
              <a:gd name="G2" fmla="+- 21600 0 0"/>
              <a:gd name="T0" fmla="*/ 0 w 22518"/>
              <a:gd name="T1" fmla="*/ 20 h 21600"/>
              <a:gd name="T2" fmla="*/ 22518 w 22518"/>
              <a:gd name="T3" fmla="*/ 21600 h 21600"/>
              <a:gd name="T4" fmla="*/ 918 w 22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8" name="Oval 70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9" name="Arc 71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G0" fmla="+- 21600 0 0"/>
              <a:gd name="G1" fmla="+- 21586 0 0"/>
              <a:gd name="G2" fmla="+- 21600 0 0"/>
              <a:gd name="T0" fmla="*/ 0 w 21600"/>
              <a:gd name="T1" fmla="*/ 21586 h 21586"/>
              <a:gd name="T2" fmla="*/ 20843 w 21600"/>
              <a:gd name="T3" fmla="*/ 0 h 21586"/>
              <a:gd name="T4" fmla="*/ 21600 w 21600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80" name="Oval 72"/>
          <p:cNvSpPr>
            <a:spLocks noChangeArrowheads="1"/>
          </p:cNvSpPr>
          <p:nvPr/>
        </p:nvSpPr>
        <p:spPr bwMode="auto">
          <a:xfrm>
            <a:off x="1406525" y="5327650"/>
            <a:ext cx="1588" cy="28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2281" name="Group 73"/>
          <p:cNvGrpSpPr>
            <a:grpSpLocks/>
          </p:cNvGrpSpPr>
          <p:nvPr/>
        </p:nvGrpSpPr>
        <p:grpSpPr bwMode="auto">
          <a:xfrm>
            <a:off x="6013450" y="5238750"/>
            <a:ext cx="1157288" cy="204788"/>
            <a:chOff x="4652" y="3084"/>
            <a:chExt cx="954" cy="180"/>
          </a:xfrm>
        </p:grpSpPr>
        <p:sp>
          <p:nvSpPr>
            <p:cNvPr id="222282" name="Oval 74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3" name="Oval 75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4" name="Oval 76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5" name="Oval 77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6" name="Line 78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7" name="Line 79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8" name="Line 80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89" name="Line 81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0" name="Line 82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1" name="Line 83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2" name="Rectangle 84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3" name="Rectangle 85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4" name="Rectangle 86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5" name="Oval 87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6" name="Arc 88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7" name="Arc 89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8" name="Arc 90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299" name="Oval 91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300" name="Arc 92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301" name="Oval 93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302" name="Freeform 94"/>
          <p:cNvSpPr>
            <a:spLocks/>
          </p:cNvSpPr>
          <p:nvPr/>
        </p:nvSpPr>
        <p:spPr bwMode="auto">
          <a:xfrm>
            <a:off x="4249738" y="2698750"/>
            <a:ext cx="452437" cy="982663"/>
          </a:xfrm>
          <a:custGeom>
            <a:avLst/>
            <a:gdLst>
              <a:gd name="T0" fmla="*/ 186 w 373"/>
              <a:gd name="T1" fmla="*/ 26 h 859"/>
              <a:gd name="T2" fmla="*/ 174 w 373"/>
              <a:gd name="T3" fmla="*/ 56 h 859"/>
              <a:gd name="T4" fmla="*/ 160 w 373"/>
              <a:gd name="T5" fmla="*/ 86 h 859"/>
              <a:gd name="T6" fmla="*/ 146 w 373"/>
              <a:gd name="T7" fmla="*/ 118 h 859"/>
              <a:gd name="T8" fmla="*/ 134 w 373"/>
              <a:gd name="T9" fmla="*/ 150 h 859"/>
              <a:gd name="T10" fmla="*/ 122 w 373"/>
              <a:gd name="T11" fmla="*/ 182 h 859"/>
              <a:gd name="T12" fmla="*/ 108 w 373"/>
              <a:gd name="T13" fmla="*/ 214 h 859"/>
              <a:gd name="T14" fmla="*/ 94 w 373"/>
              <a:gd name="T15" fmla="*/ 246 h 859"/>
              <a:gd name="T16" fmla="*/ 78 w 373"/>
              <a:gd name="T17" fmla="*/ 278 h 859"/>
              <a:gd name="T18" fmla="*/ 66 w 373"/>
              <a:gd name="T19" fmla="*/ 310 h 859"/>
              <a:gd name="T20" fmla="*/ 54 w 373"/>
              <a:gd name="T21" fmla="*/ 342 h 859"/>
              <a:gd name="T22" fmla="*/ 40 w 373"/>
              <a:gd name="T23" fmla="*/ 374 h 859"/>
              <a:gd name="T24" fmla="*/ 26 w 373"/>
              <a:gd name="T25" fmla="*/ 406 h 859"/>
              <a:gd name="T26" fmla="*/ 14 w 373"/>
              <a:gd name="T27" fmla="*/ 438 h 859"/>
              <a:gd name="T28" fmla="*/ 0 w 373"/>
              <a:gd name="T29" fmla="*/ 470 h 859"/>
              <a:gd name="T30" fmla="*/ 10 w 373"/>
              <a:gd name="T31" fmla="*/ 502 h 859"/>
              <a:gd name="T32" fmla="*/ 20 w 373"/>
              <a:gd name="T33" fmla="*/ 534 h 859"/>
              <a:gd name="T34" fmla="*/ 26 w 373"/>
              <a:gd name="T35" fmla="*/ 566 h 859"/>
              <a:gd name="T36" fmla="*/ 36 w 373"/>
              <a:gd name="T37" fmla="*/ 598 h 859"/>
              <a:gd name="T38" fmla="*/ 46 w 373"/>
              <a:gd name="T39" fmla="*/ 630 h 859"/>
              <a:gd name="T40" fmla="*/ 54 w 373"/>
              <a:gd name="T41" fmla="*/ 664 h 859"/>
              <a:gd name="T42" fmla="*/ 62 w 373"/>
              <a:gd name="T43" fmla="*/ 696 h 859"/>
              <a:gd name="T44" fmla="*/ 68 w 373"/>
              <a:gd name="T45" fmla="*/ 728 h 859"/>
              <a:gd name="T46" fmla="*/ 78 w 373"/>
              <a:gd name="T47" fmla="*/ 760 h 859"/>
              <a:gd name="T48" fmla="*/ 88 w 373"/>
              <a:gd name="T49" fmla="*/ 792 h 859"/>
              <a:gd name="T50" fmla="*/ 100 w 373"/>
              <a:gd name="T51" fmla="*/ 824 h 859"/>
              <a:gd name="T52" fmla="*/ 118 w 373"/>
              <a:gd name="T53" fmla="*/ 856 h 859"/>
              <a:gd name="T54" fmla="*/ 134 w 373"/>
              <a:gd name="T55" fmla="*/ 832 h 859"/>
              <a:gd name="T56" fmla="*/ 148 w 373"/>
              <a:gd name="T57" fmla="*/ 800 h 859"/>
              <a:gd name="T58" fmla="*/ 164 w 373"/>
              <a:gd name="T59" fmla="*/ 768 h 859"/>
              <a:gd name="T60" fmla="*/ 178 w 373"/>
              <a:gd name="T61" fmla="*/ 736 h 859"/>
              <a:gd name="T62" fmla="*/ 192 w 373"/>
              <a:gd name="T63" fmla="*/ 704 h 859"/>
              <a:gd name="T64" fmla="*/ 206 w 373"/>
              <a:gd name="T65" fmla="*/ 672 h 859"/>
              <a:gd name="T66" fmla="*/ 220 w 373"/>
              <a:gd name="T67" fmla="*/ 640 h 859"/>
              <a:gd name="T68" fmla="*/ 234 w 373"/>
              <a:gd name="T69" fmla="*/ 608 h 859"/>
              <a:gd name="T70" fmla="*/ 248 w 373"/>
              <a:gd name="T71" fmla="*/ 576 h 859"/>
              <a:gd name="T72" fmla="*/ 262 w 373"/>
              <a:gd name="T73" fmla="*/ 544 h 859"/>
              <a:gd name="T74" fmla="*/ 278 w 373"/>
              <a:gd name="T75" fmla="*/ 512 h 859"/>
              <a:gd name="T76" fmla="*/ 290 w 373"/>
              <a:gd name="T77" fmla="*/ 480 h 859"/>
              <a:gd name="T78" fmla="*/ 304 w 373"/>
              <a:gd name="T79" fmla="*/ 448 h 859"/>
              <a:gd name="T80" fmla="*/ 320 w 373"/>
              <a:gd name="T81" fmla="*/ 418 h 859"/>
              <a:gd name="T82" fmla="*/ 336 w 373"/>
              <a:gd name="T83" fmla="*/ 388 h 859"/>
              <a:gd name="T84" fmla="*/ 352 w 373"/>
              <a:gd name="T85" fmla="*/ 356 h 859"/>
              <a:gd name="T86" fmla="*/ 364 w 373"/>
              <a:gd name="T87" fmla="*/ 324 h 859"/>
              <a:gd name="T88" fmla="*/ 372 w 373"/>
              <a:gd name="T89" fmla="*/ 292 h 859"/>
              <a:gd name="T90" fmla="*/ 346 w 373"/>
              <a:gd name="T91" fmla="*/ 268 h 859"/>
              <a:gd name="T92" fmla="*/ 356 w 373"/>
              <a:gd name="T93" fmla="*/ 276 h 859"/>
              <a:gd name="T94" fmla="*/ 364 w 373"/>
              <a:gd name="T95" fmla="*/ 282 h 859"/>
              <a:gd name="T96" fmla="*/ 350 w 373"/>
              <a:gd name="T97" fmla="*/ 252 h 859"/>
              <a:gd name="T98" fmla="*/ 334 w 373"/>
              <a:gd name="T99" fmla="*/ 226 h 859"/>
              <a:gd name="T100" fmla="*/ 314 w 373"/>
              <a:gd name="T101" fmla="*/ 198 h 859"/>
              <a:gd name="T102" fmla="*/ 302 w 373"/>
              <a:gd name="T103" fmla="*/ 166 h 859"/>
              <a:gd name="T104" fmla="*/ 280 w 373"/>
              <a:gd name="T105" fmla="*/ 136 h 859"/>
              <a:gd name="T106" fmla="*/ 264 w 373"/>
              <a:gd name="T107" fmla="*/ 104 h 859"/>
              <a:gd name="T108" fmla="*/ 248 w 373"/>
              <a:gd name="T109" fmla="*/ 72 h 859"/>
              <a:gd name="T110" fmla="*/ 230 w 373"/>
              <a:gd name="T111" fmla="*/ 44 h 859"/>
              <a:gd name="T112" fmla="*/ 210 w 373"/>
              <a:gd name="T113" fmla="*/ 1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03" name="Rectangle 95"/>
          <p:cNvSpPr>
            <a:spLocks noChangeArrowheads="1"/>
          </p:cNvSpPr>
          <p:nvPr/>
        </p:nvSpPr>
        <p:spPr bwMode="auto">
          <a:xfrm>
            <a:off x="5721350" y="3690938"/>
            <a:ext cx="903288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304" name="Freeform 96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10 h 11"/>
              <a:gd name="T2" fmla="*/ 4 w 65"/>
              <a:gd name="T3" fmla="*/ 10 h 11"/>
              <a:gd name="T4" fmla="*/ 8 w 65"/>
              <a:gd name="T5" fmla="*/ 10 h 11"/>
              <a:gd name="T6" fmla="*/ 12 w 65"/>
              <a:gd name="T7" fmla="*/ 8 h 11"/>
              <a:gd name="T8" fmla="*/ 16 w 65"/>
              <a:gd name="T9" fmla="*/ 6 h 11"/>
              <a:gd name="T10" fmla="*/ 20 w 65"/>
              <a:gd name="T11" fmla="*/ 6 h 11"/>
              <a:gd name="T12" fmla="*/ 24 w 65"/>
              <a:gd name="T13" fmla="*/ 6 h 11"/>
              <a:gd name="T14" fmla="*/ 28 w 65"/>
              <a:gd name="T15" fmla="*/ 4 h 11"/>
              <a:gd name="T16" fmla="*/ 32 w 65"/>
              <a:gd name="T17" fmla="*/ 4 h 11"/>
              <a:gd name="T18" fmla="*/ 36 w 65"/>
              <a:gd name="T19" fmla="*/ 4 h 11"/>
              <a:gd name="T20" fmla="*/ 40 w 65"/>
              <a:gd name="T21" fmla="*/ 4 h 11"/>
              <a:gd name="T22" fmla="*/ 44 w 65"/>
              <a:gd name="T23" fmla="*/ 4 h 11"/>
              <a:gd name="T24" fmla="*/ 48 w 65"/>
              <a:gd name="T25" fmla="*/ 2 h 11"/>
              <a:gd name="T26" fmla="*/ 52 w 65"/>
              <a:gd name="T27" fmla="*/ 2 h 11"/>
              <a:gd name="T28" fmla="*/ 56 w 65"/>
              <a:gd name="T29" fmla="*/ 2 h 11"/>
              <a:gd name="T30" fmla="*/ 60 w 65"/>
              <a:gd name="T31" fmla="*/ 2 h 11"/>
              <a:gd name="T32" fmla="*/ 64 w 65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05" name="Freeform 97"/>
          <p:cNvSpPr>
            <a:spLocks/>
          </p:cNvSpPr>
          <p:nvPr/>
        </p:nvSpPr>
        <p:spPr bwMode="auto">
          <a:xfrm>
            <a:off x="5581650" y="5084763"/>
            <a:ext cx="58738" cy="169862"/>
          </a:xfrm>
          <a:custGeom>
            <a:avLst/>
            <a:gdLst>
              <a:gd name="T0" fmla="*/ 24 w 47"/>
              <a:gd name="T1" fmla="*/ 28 h 147"/>
              <a:gd name="T2" fmla="*/ 40 w 47"/>
              <a:gd name="T3" fmla="*/ 40 h 147"/>
              <a:gd name="T4" fmla="*/ 32 w 47"/>
              <a:gd name="T5" fmla="*/ 64 h 147"/>
              <a:gd name="T6" fmla="*/ 28 w 47"/>
              <a:gd name="T7" fmla="*/ 42 h 147"/>
              <a:gd name="T8" fmla="*/ 34 w 47"/>
              <a:gd name="T9" fmla="*/ 62 h 147"/>
              <a:gd name="T10" fmla="*/ 18 w 47"/>
              <a:gd name="T11" fmla="*/ 32 h 147"/>
              <a:gd name="T12" fmla="*/ 32 w 47"/>
              <a:gd name="T13" fmla="*/ 60 h 147"/>
              <a:gd name="T14" fmla="*/ 20 w 47"/>
              <a:gd name="T15" fmla="*/ 22 h 147"/>
              <a:gd name="T16" fmla="*/ 16 w 47"/>
              <a:gd name="T17" fmla="*/ 10 h 147"/>
              <a:gd name="T18" fmla="*/ 24 w 47"/>
              <a:gd name="T19" fmla="*/ 38 h 147"/>
              <a:gd name="T20" fmla="*/ 16 w 47"/>
              <a:gd name="T21" fmla="*/ 0 h 147"/>
              <a:gd name="T22" fmla="*/ 24 w 47"/>
              <a:gd name="T23" fmla="*/ 24 h 147"/>
              <a:gd name="T24" fmla="*/ 18 w 47"/>
              <a:gd name="T25" fmla="*/ 10 h 147"/>
              <a:gd name="T26" fmla="*/ 12 w 47"/>
              <a:gd name="T27" fmla="*/ 8 h 147"/>
              <a:gd name="T28" fmla="*/ 16 w 47"/>
              <a:gd name="T29" fmla="*/ 34 h 147"/>
              <a:gd name="T30" fmla="*/ 10 w 47"/>
              <a:gd name="T31" fmla="*/ 18 h 147"/>
              <a:gd name="T32" fmla="*/ 14 w 47"/>
              <a:gd name="T33" fmla="*/ 18 h 147"/>
              <a:gd name="T34" fmla="*/ 6 w 47"/>
              <a:gd name="T35" fmla="*/ 8 h 147"/>
              <a:gd name="T36" fmla="*/ 18 w 47"/>
              <a:gd name="T37" fmla="*/ 26 h 147"/>
              <a:gd name="T38" fmla="*/ 14 w 47"/>
              <a:gd name="T39" fmla="*/ 16 h 147"/>
              <a:gd name="T40" fmla="*/ 18 w 47"/>
              <a:gd name="T41" fmla="*/ 42 h 147"/>
              <a:gd name="T42" fmla="*/ 30 w 47"/>
              <a:gd name="T43" fmla="*/ 64 h 147"/>
              <a:gd name="T44" fmla="*/ 26 w 47"/>
              <a:gd name="T45" fmla="*/ 78 h 147"/>
              <a:gd name="T46" fmla="*/ 18 w 47"/>
              <a:gd name="T47" fmla="*/ 54 h 147"/>
              <a:gd name="T48" fmla="*/ 18 w 47"/>
              <a:gd name="T49" fmla="*/ 28 h 147"/>
              <a:gd name="T50" fmla="*/ 8 w 47"/>
              <a:gd name="T51" fmla="*/ 10 h 147"/>
              <a:gd name="T52" fmla="*/ 8 w 47"/>
              <a:gd name="T53" fmla="*/ 10 h 147"/>
              <a:gd name="T54" fmla="*/ 20 w 47"/>
              <a:gd name="T55" fmla="*/ 34 h 147"/>
              <a:gd name="T56" fmla="*/ 24 w 47"/>
              <a:gd name="T57" fmla="*/ 60 h 147"/>
              <a:gd name="T58" fmla="*/ 32 w 47"/>
              <a:gd name="T59" fmla="*/ 86 h 147"/>
              <a:gd name="T60" fmla="*/ 36 w 47"/>
              <a:gd name="T61" fmla="*/ 110 h 147"/>
              <a:gd name="T62" fmla="*/ 32 w 47"/>
              <a:gd name="T63" fmla="*/ 132 h 147"/>
              <a:gd name="T64" fmla="*/ 40 w 47"/>
              <a:gd name="T65" fmla="*/ 132 h 147"/>
              <a:gd name="T66" fmla="*/ 36 w 47"/>
              <a:gd name="T67" fmla="*/ 108 h 147"/>
              <a:gd name="T68" fmla="*/ 26 w 47"/>
              <a:gd name="T69" fmla="*/ 86 h 147"/>
              <a:gd name="T70" fmla="*/ 18 w 47"/>
              <a:gd name="T71" fmla="*/ 68 h 147"/>
              <a:gd name="T72" fmla="*/ 26 w 47"/>
              <a:gd name="T73" fmla="*/ 84 h 147"/>
              <a:gd name="T74" fmla="*/ 34 w 47"/>
              <a:gd name="T75" fmla="*/ 110 h 147"/>
              <a:gd name="T76" fmla="*/ 42 w 47"/>
              <a:gd name="T77" fmla="*/ 134 h 147"/>
              <a:gd name="T78" fmla="*/ 34 w 47"/>
              <a:gd name="T79" fmla="*/ 106 h 147"/>
              <a:gd name="T80" fmla="*/ 30 w 47"/>
              <a:gd name="T81" fmla="*/ 94 h 147"/>
              <a:gd name="T82" fmla="*/ 34 w 47"/>
              <a:gd name="T83" fmla="*/ 118 h 147"/>
              <a:gd name="T84" fmla="*/ 38 w 47"/>
              <a:gd name="T85" fmla="*/ 90 h 147"/>
              <a:gd name="T86" fmla="*/ 34 w 47"/>
              <a:gd name="T87" fmla="*/ 68 h 147"/>
              <a:gd name="T88" fmla="*/ 26 w 47"/>
              <a:gd name="T89" fmla="*/ 46 h 147"/>
              <a:gd name="T90" fmla="*/ 18 w 47"/>
              <a:gd name="T91" fmla="*/ 16 h 147"/>
              <a:gd name="T92" fmla="*/ 30 w 47"/>
              <a:gd name="T93" fmla="*/ 34 h 147"/>
              <a:gd name="T94" fmla="*/ 42 w 47"/>
              <a:gd name="T95" fmla="*/ 68 h 147"/>
              <a:gd name="T96" fmla="*/ 36 w 47"/>
              <a:gd name="T97" fmla="*/ 46 h 147"/>
              <a:gd name="T98" fmla="*/ 28 w 47"/>
              <a:gd name="T99" fmla="*/ 24 h 147"/>
              <a:gd name="T100" fmla="*/ 26 w 47"/>
              <a:gd name="T101" fmla="*/ 34 h 147"/>
              <a:gd name="T102" fmla="*/ 38 w 47"/>
              <a:gd name="T103" fmla="*/ 64 h 147"/>
              <a:gd name="T104" fmla="*/ 42 w 47"/>
              <a:gd name="T105" fmla="*/ 92 h 147"/>
              <a:gd name="T106" fmla="*/ 42 w 47"/>
              <a:gd name="T107" fmla="*/ 62 h 147"/>
              <a:gd name="T108" fmla="*/ 42 w 47"/>
              <a:gd name="T109" fmla="*/ 82 h 147"/>
              <a:gd name="T110" fmla="*/ 42 w 47"/>
              <a:gd name="T111" fmla="*/ 110 h 147"/>
              <a:gd name="T112" fmla="*/ 46 w 47"/>
              <a:gd name="T113" fmla="*/ 132 h 147"/>
              <a:gd name="T114" fmla="*/ 42 w 47"/>
              <a:gd name="T115" fmla="*/ 136 h 147"/>
              <a:gd name="T116" fmla="*/ 34 w 47"/>
              <a:gd name="T117" fmla="*/ 116 h 147"/>
              <a:gd name="T118" fmla="*/ 30 w 47"/>
              <a:gd name="T119" fmla="*/ 90 h 147"/>
              <a:gd name="T120" fmla="*/ 26 w 47"/>
              <a:gd name="T121" fmla="*/ 64 h 147"/>
              <a:gd name="T122" fmla="*/ 26 w 47"/>
              <a:gd name="T123" fmla="*/ 4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06" name="Freeform 98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42 w 75"/>
              <a:gd name="T1" fmla="*/ 36 h 65"/>
              <a:gd name="T2" fmla="*/ 28 w 75"/>
              <a:gd name="T3" fmla="*/ 40 h 65"/>
              <a:gd name="T4" fmla="*/ 52 w 75"/>
              <a:gd name="T5" fmla="*/ 36 h 65"/>
              <a:gd name="T6" fmla="*/ 58 w 75"/>
              <a:gd name="T7" fmla="*/ 32 h 65"/>
              <a:gd name="T8" fmla="*/ 44 w 75"/>
              <a:gd name="T9" fmla="*/ 40 h 65"/>
              <a:gd name="T10" fmla="*/ 28 w 75"/>
              <a:gd name="T11" fmla="*/ 48 h 65"/>
              <a:gd name="T12" fmla="*/ 32 w 75"/>
              <a:gd name="T13" fmla="*/ 48 h 65"/>
              <a:gd name="T14" fmla="*/ 52 w 75"/>
              <a:gd name="T15" fmla="*/ 44 h 65"/>
              <a:gd name="T16" fmla="*/ 64 w 75"/>
              <a:gd name="T17" fmla="*/ 32 h 65"/>
              <a:gd name="T18" fmla="*/ 50 w 75"/>
              <a:gd name="T19" fmla="*/ 38 h 65"/>
              <a:gd name="T20" fmla="*/ 22 w 75"/>
              <a:gd name="T21" fmla="*/ 48 h 65"/>
              <a:gd name="T22" fmla="*/ 40 w 75"/>
              <a:gd name="T23" fmla="*/ 46 h 65"/>
              <a:gd name="T24" fmla="*/ 58 w 75"/>
              <a:gd name="T25" fmla="*/ 38 h 65"/>
              <a:gd name="T26" fmla="*/ 68 w 75"/>
              <a:gd name="T27" fmla="*/ 34 h 65"/>
              <a:gd name="T28" fmla="*/ 44 w 75"/>
              <a:gd name="T29" fmla="*/ 46 h 65"/>
              <a:gd name="T30" fmla="*/ 24 w 75"/>
              <a:gd name="T31" fmla="*/ 50 h 65"/>
              <a:gd name="T32" fmla="*/ 34 w 75"/>
              <a:gd name="T33" fmla="*/ 54 h 65"/>
              <a:gd name="T34" fmla="*/ 58 w 75"/>
              <a:gd name="T35" fmla="*/ 44 h 65"/>
              <a:gd name="T36" fmla="*/ 74 w 75"/>
              <a:gd name="T37" fmla="*/ 40 h 65"/>
              <a:gd name="T38" fmla="*/ 58 w 75"/>
              <a:gd name="T39" fmla="*/ 44 h 65"/>
              <a:gd name="T40" fmla="*/ 42 w 75"/>
              <a:gd name="T41" fmla="*/ 48 h 65"/>
              <a:gd name="T42" fmla="*/ 66 w 75"/>
              <a:gd name="T43" fmla="*/ 44 h 65"/>
              <a:gd name="T44" fmla="*/ 60 w 75"/>
              <a:gd name="T45" fmla="*/ 54 h 65"/>
              <a:gd name="T46" fmla="*/ 38 w 75"/>
              <a:gd name="T47" fmla="*/ 58 h 65"/>
              <a:gd name="T48" fmla="*/ 20 w 75"/>
              <a:gd name="T49" fmla="*/ 58 h 65"/>
              <a:gd name="T50" fmla="*/ 8 w 75"/>
              <a:gd name="T51" fmla="*/ 64 h 65"/>
              <a:gd name="T52" fmla="*/ 12 w 75"/>
              <a:gd name="T53" fmla="*/ 56 h 65"/>
              <a:gd name="T54" fmla="*/ 28 w 75"/>
              <a:gd name="T55" fmla="*/ 48 h 65"/>
              <a:gd name="T56" fmla="*/ 50 w 75"/>
              <a:gd name="T57" fmla="*/ 44 h 65"/>
              <a:gd name="T58" fmla="*/ 34 w 75"/>
              <a:gd name="T59" fmla="*/ 44 h 65"/>
              <a:gd name="T60" fmla="*/ 38 w 75"/>
              <a:gd name="T61" fmla="*/ 54 h 65"/>
              <a:gd name="T62" fmla="*/ 38 w 75"/>
              <a:gd name="T63" fmla="*/ 12 h 65"/>
              <a:gd name="T64" fmla="*/ 28 w 75"/>
              <a:gd name="T65" fmla="*/ 18 h 65"/>
              <a:gd name="T66" fmla="*/ 48 w 75"/>
              <a:gd name="T67" fmla="*/ 18 h 65"/>
              <a:gd name="T68" fmla="*/ 38 w 75"/>
              <a:gd name="T69" fmla="*/ 38 h 65"/>
              <a:gd name="T70" fmla="*/ 50 w 75"/>
              <a:gd name="T71" fmla="*/ 50 h 65"/>
              <a:gd name="T72" fmla="*/ 52 w 75"/>
              <a:gd name="T73" fmla="*/ 42 h 65"/>
              <a:gd name="T74" fmla="*/ 40 w 75"/>
              <a:gd name="T75" fmla="*/ 42 h 65"/>
              <a:gd name="T76" fmla="*/ 44 w 75"/>
              <a:gd name="T77" fmla="*/ 28 h 65"/>
              <a:gd name="T78" fmla="*/ 28 w 75"/>
              <a:gd name="T79" fmla="*/ 24 h 65"/>
              <a:gd name="T80" fmla="*/ 34 w 75"/>
              <a:gd name="T81" fmla="*/ 16 h 65"/>
              <a:gd name="T82" fmla="*/ 56 w 75"/>
              <a:gd name="T83" fmla="*/ 8 h 65"/>
              <a:gd name="T84" fmla="*/ 66 w 75"/>
              <a:gd name="T85" fmla="*/ 4 h 65"/>
              <a:gd name="T86" fmla="*/ 50 w 75"/>
              <a:gd name="T87" fmla="*/ 8 h 65"/>
              <a:gd name="T88" fmla="*/ 58 w 75"/>
              <a:gd name="T89" fmla="*/ 8 h 65"/>
              <a:gd name="T90" fmla="*/ 58 w 75"/>
              <a:gd name="T91" fmla="*/ 2 h 65"/>
              <a:gd name="T92" fmla="*/ 34 w 75"/>
              <a:gd name="T93" fmla="*/ 12 h 65"/>
              <a:gd name="T94" fmla="*/ 42 w 75"/>
              <a:gd name="T95" fmla="*/ 12 h 65"/>
              <a:gd name="T96" fmla="*/ 62 w 75"/>
              <a:gd name="T97" fmla="*/ 18 h 65"/>
              <a:gd name="T98" fmla="*/ 50 w 75"/>
              <a:gd name="T99" fmla="*/ 12 h 65"/>
              <a:gd name="T100" fmla="*/ 50 w 75"/>
              <a:gd name="T101" fmla="*/ 20 h 65"/>
              <a:gd name="T102" fmla="*/ 46 w 75"/>
              <a:gd name="T103" fmla="*/ 24 h 65"/>
              <a:gd name="T104" fmla="*/ 50 w 75"/>
              <a:gd name="T10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07" name="Freeform 99"/>
          <p:cNvSpPr>
            <a:spLocks/>
          </p:cNvSpPr>
          <p:nvPr/>
        </p:nvSpPr>
        <p:spPr bwMode="auto">
          <a:xfrm>
            <a:off x="5634038" y="5092700"/>
            <a:ext cx="93662" cy="171450"/>
          </a:xfrm>
          <a:custGeom>
            <a:avLst/>
            <a:gdLst>
              <a:gd name="T0" fmla="*/ 16 w 77"/>
              <a:gd name="T1" fmla="*/ 0 h 149"/>
              <a:gd name="T2" fmla="*/ 16 w 77"/>
              <a:gd name="T3" fmla="*/ 14 h 149"/>
              <a:gd name="T4" fmla="*/ 22 w 77"/>
              <a:gd name="T5" fmla="*/ 22 h 149"/>
              <a:gd name="T6" fmla="*/ 26 w 77"/>
              <a:gd name="T7" fmla="*/ 32 h 149"/>
              <a:gd name="T8" fmla="*/ 26 w 77"/>
              <a:gd name="T9" fmla="*/ 44 h 149"/>
              <a:gd name="T10" fmla="*/ 30 w 77"/>
              <a:gd name="T11" fmla="*/ 58 h 149"/>
              <a:gd name="T12" fmla="*/ 38 w 77"/>
              <a:gd name="T13" fmla="*/ 66 h 149"/>
              <a:gd name="T14" fmla="*/ 42 w 77"/>
              <a:gd name="T15" fmla="*/ 78 h 149"/>
              <a:gd name="T16" fmla="*/ 46 w 77"/>
              <a:gd name="T17" fmla="*/ 92 h 149"/>
              <a:gd name="T18" fmla="*/ 50 w 77"/>
              <a:gd name="T19" fmla="*/ 102 h 149"/>
              <a:gd name="T20" fmla="*/ 60 w 77"/>
              <a:gd name="T21" fmla="*/ 110 h 149"/>
              <a:gd name="T22" fmla="*/ 56 w 77"/>
              <a:gd name="T23" fmla="*/ 110 h 149"/>
              <a:gd name="T24" fmla="*/ 50 w 77"/>
              <a:gd name="T25" fmla="*/ 100 h 149"/>
              <a:gd name="T26" fmla="*/ 50 w 77"/>
              <a:gd name="T27" fmla="*/ 88 h 149"/>
              <a:gd name="T28" fmla="*/ 42 w 77"/>
              <a:gd name="T29" fmla="*/ 78 h 149"/>
              <a:gd name="T30" fmla="*/ 38 w 77"/>
              <a:gd name="T31" fmla="*/ 70 h 149"/>
              <a:gd name="T32" fmla="*/ 34 w 77"/>
              <a:gd name="T33" fmla="*/ 62 h 149"/>
              <a:gd name="T34" fmla="*/ 32 w 77"/>
              <a:gd name="T35" fmla="*/ 48 h 149"/>
              <a:gd name="T36" fmla="*/ 24 w 77"/>
              <a:gd name="T37" fmla="*/ 36 h 149"/>
              <a:gd name="T38" fmla="*/ 12 w 77"/>
              <a:gd name="T39" fmla="*/ 26 h 149"/>
              <a:gd name="T40" fmla="*/ 4 w 77"/>
              <a:gd name="T41" fmla="*/ 22 h 149"/>
              <a:gd name="T42" fmla="*/ 0 w 77"/>
              <a:gd name="T43" fmla="*/ 14 h 149"/>
              <a:gd name="T44" fmla="*/ 8 w 77"/>
              <a:gd name="T45" fmla="*/ 10 h 149"/>
              <a:gd name="T46" fmla="*/ 24 w 77"/>
              <a:gd name="T47" fmla="*/ 36 h 149"/>
              <a:gd name="T48" fmla="*/ 30 w 77"/>
              <a:gd name="T49" fmla="*/ 48 h 149"/>
              <a:gd name="T50" fmla="*/ 34 w 77"/>
              <a:gd name="T51" fmla="*/ 56 h 149"/>
              <a:gd name="T52" fmla="*/ 38 w 77"/>
              <a:gd name="T53" fmla="*/ 70 h 149"/>
              <a:gd name="T54" fmla="*/ 42 w 77"/>
              <a:gd name="T55" fmla="*/ 82 h 149"/>
              <a:gd name="T56" fmla="*/ 50 w 77"/>
              <a:gd name="T57" fmla="*/ 100 h 149"/>
              <a:gd name="T58" fmla="*/ 54 w 77"/>
              <a:gd name="T59" fmla="*/ 108 h 149"/>
              <a:gd name="T60" fmla="*/ 62 w 77"/>
              <a:gd name="T61" fmla="*/ 114 h 149"/>
              <a:gd name="T62" fmla="*/ 66 w 77"/>
              <a:gd name="T63" fmla="*/ 122 h 149"/>
              <a:gd name="T64" fmla="*/ 72 w 77"/>
              <a:gd name="T65" fmla="*/ 134 h 149"/>
              <a:gd name="T66" fmla="*/ 76 w 77"/>
              <a:gd name="T67" fmla="*/ 148 h 149"/>
              <a:gd name="T68" fmla="*/ 46 w 77"/>
              <a:gd name="T69" fmla="*/ 140 h 149"/>
              <a:gd name="T70" fmla="*/ 36 w 77"/>
              <a:gd name="T71" fmla="*/ 126 h 149"/>
              <a:gd name="T72" fmla="*/ 36 w 77"/>
              <a:gd name="T73" fmla="*/ 114 h 149"/>
              <a:gd name="T74" fmla="*/ 28 w 77"/>
              <a:gd name="T75" fmla="*/ 104 h 149"/>
              <a:gd name="T76" fmla="*/ 24 w 77"/>
              <a:gd name="T77" fmla="*/ 96 h 149"/>
              <a:gd name="T78" fmla="*/ 24 w 77"/>
              <a:gd name="T79" fmla="*/ 82 h 149"/>
              <a:gd name="T80" fmla="*/ 24 w 77"/>
              <a:gd name="T81" fmla="*/ 70 h 149"/>
              <a:gd name="T82" fmla="*/ 20 w 77"/>
              <a:gd name="T83" fmla="*/ 56 h 149"/>
              <a:gd name="T84" fmla="*/ 16 w 77"/>
              <a:gd name="T85" fmla="*/ 48 h 149"/>
              <a:gd name="T86" fmla="*/ 10 w 77"/>
              <a:gd name="T87" fmla="*/ 54 h 149"/>
              <a:gd name="T88" fmla="*/ 22 w 77"/>
              <a:gd name="T89" fmla="*/ 62 h 149"/>
              <a:gd name="T90" fmla="*/ 26 w 77"/>
              <a:gd name="T91" fmla="*/ 72 h 149"/>
              <a:gd name="T92" fmla="*/ 30 w 77"/>
              <a:gd name="T93" fmla="*/ 88 h 149"/>
              <a:gd name="T94" fmla="*/ 32 w 77"/>
              <a:gd name="T95" fmla="*/ 102 h 149"/>
              <a:gd name="T96" fmla="*/ 40 w 77"/>
              <a:gd name="T97" fmla="*/ 106 h 149"/>
              <a:gd name="T98" fmla="*/ 48 w 77"/>
              <a:gd name="T99" fmla="*/ 110 h 149"/>
              <a:gd name="T100" fmla="*/ 36 w 77"/>
              <a:gd name="T101" fmla="*/ 106 h 149"/>
              <a:gd name="T102" fmla="*/ 32 w 77"/>
              <a:gd name="T103" fmla="*/ 94 h 149"/>
              <a:gd name="T104" fmla="*/ 28 w 77"/>
              <a:gd name="T105" fmla="*/ 84 h 149"/>
              <a:gd name="T106" fmla="*/ 26 w 77"/>
              <a:gd name="T107" fmla="*/ 70 h 149"/>
              <a:gd name="T108" fmla="*/ 26 w 77"/>
              <a:gd name="T109" fmla="*/ 58 h 149"/>
              <a:gd name="T110" fmla="*/ 18 w 77"/>
              <a:gd name="T111" fmla="*/ 52 h 149"/>
              <a:gd name="T112" fmla="*/ 10 w 77"/>
              <a:gd name="T113" fmla="*/ 48 h 149"/>
              <a:gd name="T114" fmla="*/ 4 w 77"/>
              <a:gd name="T115" fmla="*/ 40 h 149"/>
              <a:gd name="T116" fmla="*/ 8 w 77"/>
              <a:gd name="T117" fmla="*/ 40 h 149"/>
              <a:gd name="T118" fmla="*/ 60 w 77"/>
              <a:gd name="T119" fmla="*/ 1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08" name="Freeform 100"/>
          <p:cNvSpPr>
            <a:spLocks/>
          </p:cNvSpPr>
          <p:nvPr/>
        </p:nvSpPr>
        <p:spPr bwMode="auto">
          <a:xfrm>
            <a:off x="5226050" y="5459413"/>
            <a:ext cx="53975" cy="42862"/>
          </a:xfrm>
          <a:custGeom>
            <a:avLst/>
            <a:gdLst>
              <a:gd name="T0" fmla="*/ 24 w 45"/>
              <a:gd name="T1" fmla="*/ 25 h 39"/>
              <a:gd name="T2" fmla="*/ 12 w 45"/>
              <a:gd name="T3" fmla="*/ 34 h 39"/>
              <a:gd name="T4" fmla="*/ 8 w 45"/>
              <a:gd name="T5" fmla="*/ 34 h 39"/>
              <a:gd name="T6" fmla="*/ 5 w 45"/>
              <a:gd name="T7" fmla="*/ 34 h 39"/>
              <a:gd name="T8" fmla="*/ 0 w 45"/>
              <a:gd name="T9" fmla="*/ 34 h 39"/>
              <a:gd name="T10" fmla="*/ 3 w 45"/>
              <a:gd name="T11" fmla="*/ 34 h 39"/>
              <a:gd name="T12" fmla="*/ 8 w 45"/>
              <a:gd name="T13" fmla="*/ 34 h 39"/>
              <a:gd name="T14" fmla="*/ 8 w 45"/>
              <a:gd name="T15" fmla="*/ 25 h 39"/>
              <a:gd name="T16" fmla="*/ 14 w 45"/>
              <a:gd name="T17" fmla="*/ 25 h 39"/>
              <a:gd name="T18" fmla="*/ 14 w 45"/>
              <a:gd name="T19" fmla="*/ 17 h 39"/>
              <a:gd name="T20" fmla="*/ 19 w 45"/>
              <a:gd name="T21" fmla="*/ 17 h 39"/>
              <a:gd name="T22" fmla="*/ 27 w 45"/>
              <a:gd name="T23" fmla="*/ 4 h 39"/>
              <a:gd name="T24" fmla="*/ 30 w 45"/>
              <a:gd name="T25" fmla="*/ 4 h 39"/>
              <a:gd name="T26" fmla="*/ 36 w 45"/>
              <a:gd name="T27" fmla="*/ 4 h 39"/>
              <a:gd name="T28" fmla="*/ 39 w 45"/>
              <a:gd name="T29" fmla="*/ 0 h 39"/>
              <a:gd name="T30" fmla="*/ 36 w 45"/>
              <a:gd name="T31" fmla="*/ 0 h 39"/>
              <a:gd name="T32" fmla="*/ 24 w 45"/>
              <a:gd name="T33" fmla="*/ 21 h 39"/>
              <a:gd name="T34" fmla="*/ 19 w 45"/>
              <a:gd name="T35" fmla="*/ 25 h 39"/>
              <a:gd name="T36" fmla="*/ 14 w 45"/>
              <a:gd name="T37" fmla="*/ 34 h 39"/>
              <a:gd name="T38" fmla="*/ 7 w 45"/>
              <a:gd name="T39" fmla="*/ 38 h 39"/>
              <a:gd name="T40" fmla="*/ 3 w 45"/>
              <a:gd name="T41" fmla="*/ 38 h 39"/>
              <a:gd name="T42" fmla="*/ 7 w 45"/>
              <a:gd name="T43" fmla="*/ 38 h 39"/>
              <a:gd name="T44" fmla="*/ 10 w 45"/>
              <a:gd name="T45" fmla="*/ 38 h 39"/>
              <a:gd name="T46" fmla="*/ 15 w 45"/>
              <a:gd name="T47" fmla="*/ 38 h 39"/>
              <a:gd name="T48" fmla="*/ 19 w 45"/>
              <a:gd name="T49" fmla="*/ 38 h 39"/>
              <a:gd name="T50" fmla="*/ 22 w 45"/>
              <a:gd name="T51" fmla="*/ 30 h 39"/>
              <a:gd name="T52" fmla="*/ 25 w 45"/>
              <a:gd name="T53" fmla="*/ 30 h 39"/>
              <a:gd name="T54" fmla="*/ 29 w 45"/>
              <a:gd name="T55" fmla="*/ 30 h 39"/>
              <a:gd name="T56" fmla="*/ 32 w 45"/>
              <a:gd name="T57" fmla="*/ 30 h 39"/>
              <a:gd name="T58" fmla="*/ 36 w 45"/>
              <a:gd name="T59" fmla="*/ 25 h 39"/>
              <a:gd name="T60" fmla="*/ 39 w 45"/>
              <a:gd name="T61" fmla="*/ 25 h 39"/>
              <a:gd name="T62" fmla="*/ 42 w 45"/>
              <a:gd name="T63" fmla="*/ 25 h 39"/>
              <a:gd name="T64" fmla="*/ 39 w 45"/>
              <a:gd name="T65" fmla="*/ 25 h 39"/>
              <a:gd name="T66" fmla="*/ 36 w 45"/>
              <a:gd name="T67" fmla="*/ 25 h 39"/>
              <a:gd name="T68" fmla="*/ 32 w 45"/>
              <a:gd name="T69" fmla="*/ 34 h 39"/>
              <a:gd name="T70" fmla="*/ 29 w 45"/>
              <a:gd name="T71" fmla="*/ 34 h 39"/>
              <a:gd name="T72" fmla="*/ 22 w 45"/>
              <a:gd name="T73" fmla="*/ 34 h 39"/>
              <a:gd name="T74" fmla="*/ 14 w 45"/>
              <a:gd name="T75" fmla="*/ 34 h 39"/>
              <a:gd name="T76" fmla="*/ 17 w 45"/>
              <a:gd name="T77" fmla="*/ 34 h 39"/>
              <a:gd name="T78" fmla="*/ 20 w 45"/>
              <a:gd name="T79" fmla="*/ 25 h 39"/>
              <a:gd name="T80" fmla="*/ 24 w 45"/>
              <a:gd name="T81" fmla="*/ 25 h 39"/>
              <a:gd name="T82" fmla="*/ 27 w 45"/>
              <a:gd name="T83" fmla="*/ 25 h 39"/>
              <a:gd name="T84" fmla="*/ 30 w 45"/>
              <a:gd name="T85" fmla="*/ 25 h 39"/>
              <a:gd name="T86" fmla="*/ 34 w 45"/>
              <a:gd name="T87" fmla="*/ 25 h 39"/>
              <a:gd name="T88" fmla="*/ 44 w 45"/>
              <a:gd name="T89" fmla="*/ 13 h 39"/>
              <a:gd name="T90" fmla="*/ 24 w 45"/>
              <a:gd name="T9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09" name="Freeform 101"/>
          <p:cNvSpPr>
            <a:spLocks/>
          </p:cNvSpPr>
          <p:nvPr/>
        </p:nvSpPr>
        <p:spPr bwMode="auto">
          <a:xfrm>
            <a:off x="5381625" y="5153025"/>
            <a:ext cx="42863" cy="26988"/>
          </a:xfrm>
          <a:custGeom>
            <a:avLst/>
            <a:gdLst>
              <a:gd name="T0" fmla="*/ 0 w 35"/>
              <a:gd name="T1" fmla="*/ 24 h 25"/>
              <a:gd name="T2" fmla="*/ 8 w 35"/>
              <a:gd name="T3" fmla="*/ 16 h 25"/>
              <a:gd name="T4" fmla="*/ 12 w 35"/>
              <a:gd name="T5" fmla="*/ 16 h 25"/>
              <a:gd name="T6" fmla="*/ 12 w 35"/>
              <a:gd name="T7" fmla="*/ 20 h 25"/>
              <a:gd name="T8" fmla="*/ 8 w 35"/>
              <a:gd name="T9" fmla="*/ 20 h 25"/>
              <a:gd name="T10" fmla="*/ 4 w 35"/>
              <a:gd name="T11" fmla="*/ 20 h 25"/>
              <a:gd name="T12" fmla="*/ 4 w 35"/>
              <a:gd name="T13" fmla="*/ 16 h 25"/>
              <a:gd name="T14" fmla="*/ 4 w 35"/>
              <a:gd name="T15" fmla="*/ 12 h 25"/>
              <a:gd name="T16" fmla="*/ 8 w 35"/>
              <a:gd name="T17" fmla="*/ 12 h 25"/>
              <a:gd name="T18" fmla="*/ 12 w 35"/>
              <a:gd name="T19" fmla="*/ 8 h 25"/>
              <a:gd name="T20" fmla="*/ 16 w 35"/>
              <a:gd name="T21" fmla="*/ 8 h 25"/>
              <a:gd name="T22" fmla="*/ 16 w 35"/>
              <a:gd name="T23" fmla="*/ 12 h 25"/>
              <a:gd name="T24" fmla="*/ 12 w 35"/>
              <a:gd name="T25" fmla="*/ 16 h 25"/>
              <a:gd name="T26" fmla="*/ 8 w 35"/>
              <a:gd name="T27" fmla="*/ 16 h 25"/>
              <a:gd name="T28" fmla="*/ 4 w 35"/>
              <a:gd name="T29" fmla="*/ 16 h 25"/>
              <a:gd name="T30" fmla="*/ 4 w 35"/>
              <a:gd name="T31" fmla="*/ 20 h 25"/>
              <a:gd name="T32" fmla="*/ 0 w 35"/>
              <a:gd name="T33" fmla="*/ 20 h 25"/>
              <a:gd name="T34" fmla="*/ 0 w 35"/>
              <a:gd name="T35" fmla="*/ 16 h 25"/>
              <a:gd name="T36" fmla="*/ 4 w 35"/>
              <a:gd name="T37" fmla="*/ 12 h 25"/>
              <a:gd name="T38" fmla="*/ 8 w 35"/>
              <a:gd name="T39" fmla="*/ 12 h 25"/>
              <a:gd name="T40" fmla="*/ 8 w 35"/>
              <a:gd name="T41" fmla="*/ 16 h 25"/>
              <a:gd name="T42" fmla="*/ 4 w 35"/>
              <a:gd name="T43" fmla="*/ 16 h 25"/>
              <a:gd name="T44" fmla="*/ 6 w 35"/>
              <a:gd name="T45" fmla="*/ 12 h 25"/>
              <a:gd name="T46" fmla="*/ 12 w 35"/>
              <a:gd name="T47" fmla="*/ 12 h 25"/>
              <a:gd name="T48" fmla="*/ 16 w 35"/>
              <a:gd name="T49" fmla="*/ 12 h 25"/>
              <a:gd name="T50" fmla="*/ 12 w 35"/>
              <a:gd name="T51" fmla="*/ 16 h 25"/>
              <a:gd name="T52" fmla="*/ 8 w 35"/>
              <a:gd name="T53" fmla="*/ 20 h 25"/>
              <a:gd name="T54" fmla="*/ 8 w 35"/>
              <a:gd name="T55" fmla="*/ 16 h 25"/>
              <a:gd name="T56" fmla="*/ 12 w 35"/>
              <a:gd name="T57" fmla="*/ 12 h 25"/>
              <a:gd name="T58" fmla="*/ 16 w 35"/>
              <a:gd name="T59" fmla="*/ 8 h 25"/>
              <a:gd name="T60" fmla="*/ 20 w 35"/>
              <a:gd name="T61" fmla="*/ 8 h 25"/>
              <a:gd name="T62" fmla="*/ 24 w 35"/>
              <a:gd name="T63" fmla="*/ 8 h 25"/>
              <a:gd name="T64" fmla="*/ 30 w 35"/>
              <a:gd name="T65" fmla="*/ 8 h 25"/>
              <a:gd name="T66" fmla="*/ 34 w 35"/>
              <a:gd name="T67" fmla="*/ 8 h 25"/>
              <a:gd name="T68" fmla="*/ 30 w 35"/>
              <a:gd name="T69" fmla="*/ 8 h 25"/>
              <a:gd name="T70" fmla="*/ 26 w 35"/>
              <a:gd name="T71" fmla="*/ 12 h 25"/>
              <a:gd name="T72" fmla="*/ 22 w 35"/>
              <a:gd name="T73" fmla="*/ 12 h 25"/>
              <a:gd name="T74" fmla="*/ 18 w 35"/>
              <a:gd name="T75" fmla="*/ 12 h 25"/>
              <a:gd name="T76" fmla="*/ 18 w 35"/>
              <a:gd name="T77" fmla="*/ 16 h 25"/>
              <a:gd name="T78" fmla="*/ 14 w 35"/>
              <a:gd name="T79" fmla="*/ 16 h 25"/>
              <a:gd name="T80" fmla="*/ 12 w 35"/>
              <a:gd name="T81" fmla="*/ 12 h 25"/>
              <a:gd name="T82" fmla="*/ 16 w 35"/>
              <a:gd name="T83" fmla="*/ 12 h 25"/>
              <a:gd name="T84" fmla="*/ 20 w 35"/>
              <a:gd name="T85" fmla="*/ 8 h 25"/>
              <a:gd name="T86" fmla="*/ 24 w 35"/>
              <a:gd name="T87" fmla="*/ 8 h 25"/>
              <a:gd name="T88" fmla="*/ 26 w 35"/>
              <a:gd name="T89" fmla="*/ 4 h 25"/>
              <a:gd name="T90" fmla="*/ 20 w 35"/>
              <a:gd name="T91" fmla="*/ 8 h 25"/>
              <a:gd name="T92" fmla="*/ 16 w 35"/>
              <a:gd name="T93" fmla="*/ 8 h 25"/>
              <a:gd name="T94" fmla="*/ 12 w 35"/>
              <a:gd name="T95" fmla="*/ 8 h 25"/>
              <a:gd name="T96" fmla="*/ 16 w 35"/>
              <a:gd name="T97" fmla="*/ 8 h 25"/>
              <a:gd name="T98" fmla="*/ 20 w 35"/>
              <a:gd name="T99" fmla="*/ 6 h 25"/>
              <a:gd name="T100" fmla="*/ 24 w 35"/>
              <a:gd name="T101" fmla="*/ 0 h 25"/>
              <a:gd name="T102" fmla="*/ 24 w 35"/>
              <a:gd name="T103" fmla="*/ 4 h 25"/>
              <a:gd name="T104" fmla="*/ 26 w 35"/>
              <a:gd name="T105" fmla="*/ 0 h 25"/>
              <a:gd name="T106" fmla="*/ 20 w 35"/>
              <a:gd name="T107" fmla="*/ 6 h 25"/>
              <a:gd name="T108" fmla="*/ 16 w 35"/>
              <a:gd name="T109" fmla="*/ 8 h 25"/>
              <a:gd name="T110" fmla="*/ 16 w 35"/>
              <a:gd name="T111" fmla="*/ 12 h 25"/>
              <a:gd name="T112" fmla="*/ 12 w 35"/>
              <a:gd name="T113" fmla="*/ 16 h 25"/>
              <a:gd name="T114" fmla="*/ 8 w 35"/>
              <a:gd name="T115" fmla="*/ 16 h 25"/>
              <a:gd name="T116" fmla="*/ 12 w 35"/>
              <a:gd name="T117" fmla="*/ 16 h 25"/>
              <a:gd name="T118" fmla="*/ 0 w 35"/>
              <a:gd name="T1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0" name="Freeform 102"/>
          <p:cNvSpPr>
            <a:spLocks/>
          </p:cNvSpPr>
          <p:nvPr/>
        </p:nvSpPr>
        <p:spPr bwMode="auto">
          <a:xfrm>
            <a:off x="5286375" y="5140325"/>
            <a:ext cx="101600" cy="55563"/>
          </a:xfrm>
          <a:custGeom>
            <a:avLst/>
            <a:gdLst>
              <a:gd name="T0" fmla="*/ 48 w 83"/>
              <a:gd name="T1" fmla="*/ 30 h 49"/>
              <a:gd name="T2" fmla="*/ 60 w 83"/>
              <a:gd name="T3" fmla="*/ 26 h 49"/>
              <a:gd name="T4" fmla="*/ 60 w 83"/>
              <a:gd name="T5" fmla="*/ 30 h 49"/>
              <a:gd name="T6" fmla="*/ 48 w 83"/>
              <a:gd name="T7" fmla="*/ 30 h 49"/>
              <a:gd name="T8" fmla="*/ 58 w 83"/>
              <a:gd name="T9" fmla="*/ 22 h 49"/>
              <a:gd name="T10" fmla="*/ 64 w 83"/>
              <a:gd name="T11" fmla="*/ 22 h 49"/>
              <a:gd name="T12" fmla="*/ 52 w 83"/>
              <a:gd name="T13" fmla="*/ 30 h 49"/>
              <a:gd name="T14" fmla="*/ 54 w 83"/>
              <a:gd name="T15" fmla="*/ 22 h 49"/>
              <a:gd name="T16" fmla="*/ 68 w 83"/>
              <a:gd name="T17" fmla="*/ 18 h 49"/>
              <a:gd name="T18" fmla="*/ 56 w 83"/>
              <a:gd name="T19" fmla="*/ 26 h 49"/>
              <a:gd name="T20" fmla="*/ 44 w 83"/>
              <a:gd name="T21" fmla="*/ 22 h 49"/>
              <a:gd name="T22" fmla="*/ 56 w 83"/>
              <a:gd name="T23" fmla="*/ 14 h 49"/>
              <a:gd name="T24" fmla="*/ 66 w 83"/>
              <a:gd name="T25" fmla="*/ 10 h 49"/>
              <a:gd name="T26" fmla="*/ 58 w 83"/>
              <a:gd name="T27" fmla="*/ 20 h 49"/>
              <a:gd name="T28" fmla="*/ 48 w 83"/>
              <a:gd name="T29" fmla="*/ 12 h 49"/>
              <a:gd name="T30" fmla="*/ 60 w 83"/>
              <a:gd name="T31" fmla="*/ 0 h 49"/>
              <a:gd name="T32" fmla="*/ 64 w 83"/>
              <a:gd name="T33" fmla="*/ 8 h 49"/>
              <a:gd name="T34" fmla="*/ 52 w 83"/>
              <a:gd name="T35" fmla="*/ 14 h 49"/>
              <a:gd name="T36" fmla="*/ 56 w 83"/>
              <a:gd name="T37" fmla="*/ 14 h 49"/>
              <a:gd name="T38" fmla="*/ 68 w 83"/>
              <a:gd name="T39" fmla="*/ 10 h 49"/>
              <a:gd name="T40" fmla="*/ 56 w 83"/>
              <a:gd name="T41" fmla="*/ 18 h 49"/>
              <a:gd name="T42" fmla="*/ 68 w 83"/>
              <a:gd name="T43" fmla="*/ 18 h 49"/>
              <a:gd name="T44" fmla="*/ 56 w 83"/>
              <a:gd name="T45" fmla="*/ 24 h 49"/>
              <a:gd name="T46" fmla="*/ 52 w 83"/>
              <a:gd name="T47" fmla="*/ 28 h 49"/>
              <a:gd name="T48" fmla="*/ 48 w 83"/>
              <a:gd name="T49" fmla="*/ 30 h 49"/>
              <a:gd name="T50" fmla="*/ 56 w 83"/>
              <a:gd name="T51" fmla="*/ 34 h 49"/>
              <a:gd name="T52" fmla="*/ 56 w 83"/>
              <a:gd name="T53" fmla="*/ 38 h 49"/>
              <a:gd name="T54" fmla="*/ 56 w 83"/>
              <a:gd name="T55" fmla="*/ 38 h 49"/>
              <a:gd name="T56" fmla="*/ 48 w 83"/>
              <a:gd name="T57" fmla="*/ 40 h 49"/>
              <a:gd name="T58" fmla="*/ 36 w 83"/>
              <a:gd name="T59" fmla="*/ 40 h 49"/>
              <a:gd name="T60" fmla="*/ 18 w 83"/>
              <a:gd name="T61" fmla="*/ 40 h 49"/>
              <a:gd name="T62" fmla="*/ 0 w 83"/>
              <a:gd name="T63" fmla="*/ 44 h 49"/>
              <a:gd name="T64" fmla="*/ 12 w 83"/>
              <a:gd name="T65" fmla="*/ 44 h 49"/>
              <a:gd name="T66" fmla="*/ 20 w 83"/>
              <a:gd name="T67" fmla="*/ 44 h 49"/>
              <a:gd name="T68" fmla="*/ 22 w 83"/>
              <a:gd name="T69" fmla="*/ 46 h 49"/>
              <a:gd name="T70" fmla="*/ 12 w 83"/>
              <a:gd name="T71" fmla="*/ 48 h 49"/>
              <a:gd name="T72" fmla="*/ 20 w 83"/>
              <a:gd name="T73" fmla="*/ 44 h 49"/>
              <a:gd name="T74" fmla="*/ 30 w 83"/>
              <a:gd name="T75" fmla="*/ 36 h 49"/>
              <a:gd name="T76" fmla="*/ 20 w 83"/>
              <a:gd name="T77" fmla="*/ 38 h 49"/>
              <a:gd name="T78" fmla="*/ 24 w 83"/>
              <a:gd name="T79" fmla="*/ 30 h 49"/>
              <a:gd name="T80" fmla="*/ 20 w 83"/>
              <a:gd name="T81" fmla="*/ 38 h 49"/>
              <a:gd name="T82" fmla="*/ 26 w 83"/>
              <a:gd name="T83" fmla="*/ 38 h 49"/>
              <a:gd name="T84" fmla="*/ 44 w 83"/>
              <a:gd name="T85" fmla="*/ 36 h 49"/>
              <a:gd name="T86" fmla="*/ 58 w 83"/>
              <a:gd name="T87" fmla="*/ 34 h 49"/>
              <a:gd name="T88" fmla="*/ 72 w 83"/>
              <a:gd name="T89" fmla="*/ 34 h 49"/>
              <a:gd name="T90" fmla="*/ 82 w 83"/>
              <a:gd name="T91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1" name="Freeform 103"/>
          <p:cNvSpPr>
            <a:spLocks/>
          </p:cNvSpPr>
          <p:nvPr/>
        </p:nvSpPr>
        <p:spPr bwMode="auto">
          <a:xfrm>
            <a:off x="2339975" y="5554663"/>
            <a:ext cx="203200" cy="130175"/>
          </a:xfrm>
          <a:custGeom>
            <a:avLst/>
            <a:gdLst>
              <a:gd name="T0" fmla="*/ 80 w 167"/>
              <a:gd name="T1" fmla="*/ 4 h 113"/>
              <a:gd name="T2" fmla="*/ 88 w 167"/>
              <a:gd name="T3" fmla="*/ 6 h 113"/>
              <a:gd name="T4" fmla="*/ 96 w 167"/>
              <a:gd name="T5" fmla="*/ 4 h 113"/>
              <a:gd name="T6" fmla="*/ 104 w 167"/>
              <a:gd name="T7" fmla="*/ 4 h 113"/>
              <a:gd name="T8" fmla="*/ 112 w 167"/>
              <a:gd name="T9" fmla="*/ 6 h 113"/>
              <a:gd name="T10" fmla="*/ 120 w 167"/>
              <a:gd name="T11" fmla="*/ 8 h 113"/>
              <a:gd name="T12" fmla="*/ 128 w 167"/>
              <a:gd name="T13" fmla="*/ 8 h 113"/>
              <a:gd name="T14" fmla="*/ 128 w 167"/>
              <a:gd name="T15" fmla="*/ 6 h 113"/>
              <a:gd name="T16" fmla="*/ 116 w 167"/>
              <a:gd name="T17" fmla="*/ 6 h 113"/>
              <a:gd name="T18" fmla="*/ 108 w 167"/>
              <a:gd name="T19" fmla="*/ 4 h 113"/>
              <a:gd name="T20" fmla="*/ 100 w 167"/>
              <a:gd name="T21" fmla="*/ 2 h 113"/>
              <a:gd name="T22" fmla="*/ 108 w 167"/>
              <a:gd name="T23" fmla="*/ 0 h 113"/>
              <a:gd name="T24" fmla="*/ 116 w 167"/>
              <a:gd name="T25" fmla="*/ 0 h 113"/>
              <a:gd name="T26" fmla="*/ 124 w 167"/>
              <a:gd name="T27" fmla="*/ 2 h 113"/>
              <a:gd name="T28" fmla="*/ 132 w 167"/>
              <a:gd name="T29" fmla="*/ 2 h 113"/>
              <a:gd name="T30" fmla="*/ 140 w 167"/>
              <a:gd name="T31" fmla="*/ 4 h 113"/>
              <a:gd name="T32" fmla="*/ 148 w 167"/>
              <a:gd name="T33" fmla="*/ 2 h 113"/>
              <a:gd name="T34" fmla="*/ 156 w 167"/>
              <a:gd name="T35" fmla="*/ 4 h 113"/>
              <a:gd name="T36" fmla="*/ 164 w 167"/>
              <a:gd name="T37" fmla="*/ 6 h 113"/>
              <a:gd name="T38" fmla="*/ 164 w 167"/>
              <a:gd name="T39" fmla="*/ 14 h 113"/>
              <a:gd name="T40" fmla="*/ 162 w 167"/>
              <a:gd name="T41" fmla="*/ 22 h 113"/>
              <a:gd name="T42" fmla="*/ 160 w 167"/>
              <a:gd name="T43" fmla="*/ 32 h 113"/>
              <a:gd name="T44" fmla="*/ 158 w 167"/>
              <a:gd name="T45" fmla="*/ 44 h 113"/>
              <a:gd name="T46" fmla="*/ 154 w 167"/>
              <a:gd name="T47" fmla="*/ 54 h 113"/>
              <a:gd name="T48" fmla="*/ 150 w 167"/>
              <a:gd name="T49" fmla="*/ 62 h 113"/>
              <a:gd name="T50" fmla="*/ 148 w 167"/>
              <a:gd name="T51" fmla="*/ 70 h 113"/>
              <a:gd name="T52" fmla="*/ 144 w 167"/>
              <a:gd name="T53" fmla="*/ 78 h 113"/>
              <a:gd name="T54" fmla="*/ 140 w 167"/>
              <a:gd name="T55" fmla="*/ 88 h 113"/>
              <a:gd name="T56" fmla="*/ 136 w 167"/>
              <a:gd name="T57" fmla="*/ 96 h 113"/>
              <a:gd name="T58" fmla="*/ 132 w 167"/>
              <a:gd name="T59" fmla="*/ 104 h 113"/>
              <a:gd name="T60" fmla="*/ 124 w 167"/>
              <a:gd name="T61" fmla="*/ 110 h 113"/>
              <a:gd name="T62" fmla="*/ 116 w 167"/>
              <a:gd name="T63" fmla="*/ 110 h 113"/>
              <a:gd name="T64" fmla="*/ 108 w 167"/>
              <a:gd name="T65" fmla="*/ 112 h 113"/>
              <a:gd name="T66" fmla="*/ 98 w 167"/>
              <a:gd name="T67" fmla="*/ 112 h 113"/>
              <a:gd name="T68" fmla="*/ 90 w 167"/>
              <a:gd name="T69" fmla="*/ 112 h 113"/>
              <a:gd name="T70" fmla="*/ 78 w 167"/>
              <a:gd name="T71" fmla="*/ 110 h 113"/>
              <a:gd name="T72" fmla="*/ 68 w 167"/>
              <a:gd name="T73" fmla="*/ 110 h 113"/>
              <a:gd name="T74" fmla="*/ 60 w 167"/>
              <a:gd name="T75" fmla="*/ 110 h 113"/>
              <a:gd name="T76" fmla="*/ 52 w 167"/>
              <a:gd name="T77" fmla="*/ 110 h 113"/>
              <a:gd name="T78" fmla="*/ 44 w 167"/>
              <a:gd name="T79" fmla="*/ 108 h 113"/>
              <a:gd name="T80" fmla="*/ 36 w 167"/>
              <a:gd name="T81" fmla="*/ 108 h 113"/>
              <a:gd name="T82" fmla="*/ 28 w 167"/>
              <a:gd name="T83" fmla="*/ 108 h 113"/>
              <a:gd name="T84" fmla="*/ 20 w 167"/>
              <a:gd name="T85" fmla="*/ 108 h 113"/>
              <a:gd name="T86" fmla="*/ 12 w 167"/>
              <a:gd name="T87" fmla="*/ 108 h 113"/>
              <a:gd name="T88" fmla="*/ 4 w 167"/>
              <a:gd name="T89" fmla="*/ 106 h 113"/>
              <a:gd name="T90" fmla="*/ 0 w 167"/>
              <a:gd name="T91" fmla="*/ 98 h 113"/>
              <a:gd name="T92" fmla="*/ 2 w 167"/>
              <a:gd name="T93" fmla="*/ 90 h 113"/>
              <a:gd name="T94" fmla="*/ 4 w 167"/>
              <a:gd name="T95" fmla="*/ 78 h 113"/>
              <a:gd name="T96" fmla="*/ 10 w 167"/>
              <a:gd name="T97" fmla="*/ 70 h 113"/>
              <a:gd name="T98" fmla="*/ 16 w 167"/>
              <a:gd name="T99" fmla="*/ 64 h 113"/>
              <a:gd name="T100" fmla="*/ 26 w 167"/>
              <a:gd name="T101" fmla="*/ 58 h 113"/>
              <a:gd name="T102" fmla="*/ 34 w 167"/>
              <a:gd name="T103" fmla="*/ 54 h 113"/>
              <a:gd name="T104" fmla="*/ 42 w 167"/>
              <a:gd name="T105" fmla="*/ 46 h 113"/>
              <a:gd name="T106" fmla="*/ 48 w 167"/>
              <a:gd name="T107" fmla="*/ 38 h 113"/>
              <a:gd name="T108" fmla="*/ 54 w 167"/>
              <a:gd name="T109" fmla="*/ 32 h 113"/>
              <a:gd name="T110" fmla="*/ 60 w 167"/>
              <a:gd name="T111" fmla="*/ 24 h 113"/>
              <a:gd name="T112" fmla="*/ 64 w 167"/>
              <a:gd name="T113" fmla="*/ 16 h 113"/>
              <a:gd name="T114" fmla="*/ 72 w 167"/>
              <a:gd name="T115" fmla="*/ 10 h 113"/>
              <a:gd name="T116" fmla="*/ 78 w 167"/>
              <a:gd name="T117" fmla="*/ 4 h 113"/>
              <a:gd name="T118" fmla="*/ 76 w 167"/>
              <a:gd name="T119" fmla="*/ 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2" name="Freeform 104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4 w 73"/>
              <a:gd name="T1" fmla="*/ 16 h 21"/>
              <a:gd name="T2" fmla="*/ 8 w 73"/>
              <a:gd name="T3" fmla="*/ 16 h 21"/>
              <a:gd name="T4" fmla="*/ 12 w 73"/>
              <a:gd name="T5" fmla="*/ 16 h 21"/>
              <a:gd name="T6" fmla="*/ 16 w 73"/>
              <a:gd name="T7" fmla="*/ 18 h 21"/>
              <a:gd name="T8" fmla="*/ 20 w 73"/>
              <a:gd name="T9" fmla="*/ 18 h 21"/>
              <a:gd name="T10" fmla="*/ 24 w 73"/>
              <a:gd name="T11" fmla="*/ 20 h 21"/>
              <a:gd name="T12" fmla="*/ 28 w 73"/>
              <a:gd name="T13" fmla="*/ 20 h 21"/>
              <a:gd name="T14" fmla="*/ 32 w 73"/>
              <a:gd name="T15" fmla="*/ 20 h 21"/>
              <a:gd name="T16" fmla="*/ 36 w 73"/>
              <a:gd name="T17" fmla="*/ 20 h 21"/>
              <a:gd name="T18" fmla="*/ 40 w 73"/>
              <a:gd name="T19" fmla="*/ 20 h 21"/>
              <a:gd name="T20" fmla="*/ 44 w 73"/>
              <a:gd name="T21" fmla="*/ 20 h 21"/>
              <a:gd name="T22" fmla="*/ 48 w 73"/>
              <a:gd name="T23" fmla="*/ 18 h 21"/>
              <a:gd name="T24" fmla="*/ 52 w 73"/>
              <a:gd name="T25" fmla="*/ 18 h 21"/>
              <a:gd name="T26" fmla="*/ 56 w 73"/>
              <a:gd name="T27" fmla="*/ 18 h 21"/>
              <a:gd name="T28" fmla="*/ 60 w 73"/>
              <a:gd name="T29" fmla="*/ 18 h 21"/>
              <a:gd name="T30" fmla="*/ 64 w 73"/>
              <a:gd name="T31" fmla="*/ 18 h 21"/>
              <a:gd name="T32" fmla="*/ 68 w 73"/>
              <a:gd name="T33" fmla="*/ 18 h 21"/>
              <a:gd name="T34" fmla="*/ 70 w 73"/>
              <a:gd name="T35" fmla="*/ 14 h 21"/>
              <a:gd name="T36" fmla="*/ 72 w 73"/>
              <a:gd name="T37" fmla="*/ 10 h 21"/>
              <a:gd name="T38" fmla="*/ 72 w 73"/>
              <a:gd name="T39" fmla="*/ 6 h 21"/>
              <a:gd name="T40" fmla="*/ 68 w 73"/>
              <a:gd name="T41" fmla="*/ 6 h 21"/>
              <a:gd name="T42" fmla="*/ 64 w 73"/>
              <a:gd name="T43" fmla="*/ 4 h 21"/>
              <a:gd name="T44" fmla="*/ 60 w 73"/>
              <a:gd name="T45" fmla="*/ 4 h 21"/>
              <a:gd name="T46" fmla="*/ 56 w 73"/>
              <a:gd name="T47" fmla="*/ 2 h 21"/>
              <a:gd name="T48" fmla="*/ 52 w 73"/>
              <a:gd name="T49" fmla="*/ 2 h 21"/>
              <a:gd name="T50" fmla="*/ 48 w 73"/>
              <a:gd name="T51" fmla="*/ 0 h 21"/>
              <a:gd name="T52" fmla="*/ 44 w 73"/>
              <a:gd name="T53" fmla="*/ 0 h 21"/>
              <a:gd name="T54" fmla="*/ 40 w 73"/>
              <a:gd name="T55" fmla="*/ 0 h 21"/>
              <a:gd name="T56" fmla="*/ 36 w 73"/>
              <a:gd name="T57" fmla="*/ 0 h 21"/>
              <a:gd name="T58" fmla="*/ 32 w 73"/>
              <a:gd name="T59" fmla="*/ 0 h 21"/>
              <a:gd name="T60" fmla="*/ 28 w 73"/>
              <a:gd name="T61" fmla="*/ 0 h 21"/>
              <a:gd name="T62" fmla="*/ 24 w 73"/>
              <a:gd name="T63" fmla="*/ 0 h 21"/>
              <a:gd name="T64" fmla="*/ 20 w 73"/>
              <a:gd name="T65" fmla="*/ 0 h 21"/>
              <a:gd name="T66" fmla="*/ 16 w 73"/>
              <a:gd name="T67" fmla="*/ 0 h 21"/>
              <a:gd name="T68" fmla="*/ 12 w 73"/>
              <a:gd name="T69" fmla="*/ 0 h 21"/>
              <a:gd name="T70" fmla="*/ 8 w 73"/>
              <a:gd name="T71" fmla="*/ 0 h 21"/>
              <a:gd name="T72" fmla="*/ 4 w 73"/>
              <a:gd name="T73" fmla="*/ 2 h 21"/>
              <a:gd name="T74" fmla="*/ 2 w 73"/>
              <a:gd name="T75" fmla="*/ 6 h 21"/>
              <a:gd name="T76" fmla="*/ 0 w 73"/>
              <a:gd name="T77" fmla="*/ 10 h 21"/>
              <a:gd name="T78" fmla="*/ 0 w 73"/>
              <a:gd name="T79" fmla="*/ 14 h 21"/>
              <a:gd name="T80" fmla="*/ 4 w 73"/>
              <a:gd name="T81" fmla="*/ 16 h 21"/>
              <a:gd name="T82" fmla="*/ 4 w 73"/>
              <a:gd name="T83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3" name="Freeform 105"/>
          <p:cNvSpPr>
            <a:spLocks/>
          </p:cNvSpPr>
          <p:nvPr/>
        </p:nvSpPr>
        <p:spPr bwMode="auto">
          <a:xfrm>
            <a:off x="2555875" y="5332413"/>
            <a:ext cx="74613" cy="15875"/>
          </a:xfrm>
          <a:custGeom>
            <a:avLst/>
            <a:gdLst>
              <a:gd name="T0" fmla="*/ 16 w 61"/>
              <a:gd name="T1" fmla="*/ 8 h 15"/>
              <a:gd name="T2" fmla="*/ 16 w 61"/>
              <a:gd name="T3" fmla="*/ 10 h 15"/>
              <a:gd name="T4" fmla="*/ 16 w 61"/>
              <a:gd name="T5" fmla="*/ 12 h 15"/>
              <a:gd name="T6" fmla="*/ 24 w 61"/>
              <a:gd name="T7" fmla="*/ 12 h 15"/>
              <a:gd name="T8" fmla="*/ 32 w 61"/>
              <a:gd name="T9" fmla="*/ 12 h 15"/>
              <a:gd name="T10" fmla="*/ 40 w 61"/>
              <a:gd name="T11" fmla="*/ 10 h 15"/>
              <a:gd name="T12" fmla="*/ 40 w 61"/>
              <a:gd name="T13" fmla="*/ 10 h 15"/>
              <a:gd name="T14" fmla="*/ 32 w 61"/>
              <a:gd name="T15" fmla="*/ 10 h 15"/>
              <a:gd name="T16" fmla="*/ 24 w 61"/>
              <a:gd name="T17" fmla="*/ 8 h 15"/>
              <a:gd name="T18" fmla="*/ 32 w 61"/>
              <a:gd name="T19" fmla="*/ 8 h 15"/>
              <a:gd name="T20" fmla="*/ 30 w 61"/>
              <a:gd name="T21" fmla="*/ 2 h 15"/>
              <a:gd name="T22" fmla="*/ 38 w 61"/>
              <a:gd name="T23" fmla="*/ 2 h 15"/>
              <a:gd name="T24" fmla="*/ 28 w 61"/>
              <a:gd name="T25" fmla="*/ 4 h 15"/>
              <a:gd name="T26" fmla="*/ 18 w 61"/>
              <a:gd name="T27" fmla="*/ 4 h 15"/>
              <a:gd name="T28" fmla="*/ 26 w 61"/>
              <a:gd name="T29" fmla="*/ 6 h 15"/>
              <a:gd name="T30" fmla="*/ 18 w 61"/>
              <a:gd name="T31" fmla="*/ 6 h 15"/>
              <a:gd name="T32" fmla="*/ 26 w 61"/>
              <a:gd name="T33" fmla="*/ 8 h 15"/>
              <a:gd name="T34" fmla="*/ 26 w 61"/>
              <a:gd name="T35" fmla="*/ 10 h 15"/>
              <a:gd name="T36" fmla="*/ 18 w 61"/>
              <a:gd name="T37" fmla="*/ 12 h 15"/>
              <a:gd name="T38" fmla="*/ 10 w 61"/>
              <a:gd name="T39" fmla="*/ 12 h 15"/>
              <a:gd name="T40" fmla="*/ 18 w 61"/>
              <a:gd name="T41" fmla="*/ 8 h 15"/>
              <a:gd name="T42" fmla="*/ 8 w 61"/>
              <a:gd name="T43" fmla="*/ 8 h 15"/>
              <a:gd name="T44" fmla="*/ 0 w 61"/>
              <a:gd name="T45" fmla="*/ 8 h 15"/>
              <a:gd name="T46" fmla="*/ 10 w 61"/>
              <a:gd name="T47" fmla="*/ 8 h 15"/>
              <a:gd name="T48" fmla="*/ 18 w 61"/>
              <a:gd name="T49" fmla="*/ 10 h 15"/>
              <a:gd name="T50" fmla="*/ 26 w 61"/>
              <a:gd name="T51" fmla="*/ 10 h 15"/>
              <a:gd name="T52" fmla="*/ 34 w 61"/>
              <a:gd name="T53" fmla="*/ 12 h 15"/>
              <a:gd name="T54" fmla="*/ 42 w 61"/>
              <a:gd name="T55" fmla="*/ 14 h 15"/>
              <a:gd name="T56" fmla="*/ 48 w 61"/>
              <a:gd name="T57" fmla="*/ 10 h 15"/>
              <a:gd name="T58" fmla="*/ 40 w 61"/>
              <a:gd name="T59" fmla="*/ 10 h 15"/>
              <a:gd name="T60" fmla="*/ 32 w 61"/>
              <a:gd name="T61" fmla="*/ 8 h 15"/>
              <a:gd name="T62" fmla="*/ 20 w 61"/>
              <a:gd name="T63" fmla="*/ 6 h 15"/>
              <a:gd name="T64" fmla="*/ 12 w 61"/>
              <a:gd name="T65" fmla="*/ 4 h 15"/>
              <a:gd name="T66" fmla="*/ 4 w 61"/>
              <a:gd name="T67" fmla="*/ 4 h 15"/>
              <a:gd name="T68" fmla="*/ 4 w 61"/>
              <a:gd name="T69" fmla="*/ 8 h 15"/>
              <a:gd name="T70" fmla="*/ 12 w 61"/>
              <a:gd name="T71" fmla="*/ 8 h 15"/>
              <a:gd name="T72" fmla="*/ 20 w 61"/>
              <a:gd name="T73" fmla="*/ 8 h 15"/>
              <a:gd name="T74" fmla="*/ 28 w 61"/>
              <a:gd name="T75" fmla="*/ 8 h 15"/>
              <a:gd name="T76" fmla="*/ 36 w 61"/>
              <a:gd name="T77" fmla="*/ 8 h 15"/>
              <a:gd name="T78" fmla="*/ 44 w 61"/>
              <a:gd name="T79" fmla="*/ 6 h 15"/>
              <a:gd name="T80" fmla="*/ 52 w 61"/>
              <a:gd name="T81" fmla="*/ 6 h 15"/>
              <a:gd name="T82" fmla="*/ 60 w 61"/>
              <a:gd name="T83" fmla="*/ 6 h 15"/>
              <a:gd name="T84" fmla="*/ 50 w 61"/>
              <a:gd name="T85" fmla="*/ 8 h 15"/>
              <a:gd name="T86" fmla="*/ 42 w 61"/>
              <a:gd name="T87" fmla="*/ 8 h 15"/>
              <a:gd name="T88" fmla="*/ 38 w 61"/>
              <a:gd name="T89" fmla="*/ 2 h 15"/>
              <a:gd name="T90" fmla="*/ 30 w 61"/>
              <a:gd name="T9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4" name="Freeform 106"/>
          <p:cNvSpPr>
            <a:spLocks/>
          </p:cNvSpPr>
          <p:nvPr/>
        </p:nvSpPr>
        <p:spPr bwMode="auto">
          <a:xfrm>
            <a:off x="2432050" y="5397500"/>
            <a:ext cx="195263" cy="85725"/>
          </a:xfrm>
          <a:custGeom>
            <a:avLst/>
            <a:gdLst>
              <a:gd name="T0" fmla="*/ 78 w 161"/>
              <a:gd name="T1" fmla="*/ 4 h 73"/>
              <a:gd name="T2" fmla="*/ 86 w 161"/>
              <a:gd name="T3" fmla="*/ 6 h 73"/>
              <a:gd name="T4" fmla="*/ 86 w 161"/>
              <a:gd name="T5" fmla="*/ 4 h 73"/>
              <a:gd name="T6" fmla="*/ 78 w 161"/>
              <a:gd name="T7" fmla="*/ 4 h 73"/>
              <a:gd name="T8" fmla="*/ 84 w 161"/>
              <a:gd name="T9" fmla="*/ 0 h 73"/>
              <a:gd name="T10" fmla="*/ 92 w 161"/>
              <a:gd name="T11" fmla="*/ 2 h 73"/>
              <a:gd name="T12" fmla="*/ 100 w 161"/>
              <a:gd name="T13" fmla="*/ 0 h 73"/>
              <a:gd name="T14" fmla="*/ 108 w 161"/>
              <a:gd name="T15" fmla="*/ 0 h 73"/>
              <a:gd name="T16" fmla="*/ 116 w 161"/>
              <a:gd name="T17" fmla="*/ 0 h 73"/>
              <a:gd name="T18" fmla="*/ 124 w 161"/>
              <a:gd name="T19" fmla="*/ 0 h 73"/>
              <a:gd name="T20" fmla="*/ 132 w 161"/>
              <a:gd name="T21" fmla="*/ 2 h 73"/>
              <a:gd name="T22" fmla="*/ 140 w 161"/>
              <a:gd name="T23" fmla="*/ 2 h 73"/>
              <a:gd name="T24" fmla="*/ 148 w 161"/>
              <a:gd name="T25" fmla="*/ 0 h 73"/>
              <a:gd name="T26" fmla="*/ 156 w 161"/>
              <a:gd name="T27" fmla="*/ 2 h 73"/>
              <a:gd name="T28" fmla="*/ 160 w 161"/>
              <a:gd name="T29" fmla="*/ 6 h 73"/>
              <a:gd name="T30" fmla="*/ 158 w 161"/>
              <a:gd name="T31" fmla="*/ 14 h 73"/>
              <a:gd name="T32" fmla="*/ 156 w 161"/>
              <a:gd name="T33" fmla="*/ 22 h 73"/>
              <a:gd name="T34" fmla="*/ 152 w 161"/>
              <a:gd name="T35" fmla="*/ 30 h 73"/>
              <a:gd name="T36" fmla="*/ 148 w 161"/>
              <a:gd name="T37" fmla="*/ 38 h 73"/>
              <a:gd name="T38" fmla="*/ 146 w 161"/>
              <a:gd name="T39" fmla="*/ 48 h 73"/>
              <a:gd name="T40" fmla="*/ 144 w 161"/>
              <a:gd name="T41" fmla="*/ 56 h 73"/>
              <a:gd name="T42" fmla="*/ 142 w 161"/>
              <a:gd name="T43" fmla="*/ 64 h 73"/>
              <a:gd name="T44" fmla="*/ 140 w 161"/>
              <a:gd name="T45" fmla="*/ 72 h 73"/>
              <a:gd name="T46" fmla="*/ 132 w 161"/>
              <a:gd name="T47" fmla="*/ 70 h 73"/>
              <a:gd name="T48" fmla="*/ 124 w 161"/>
              <a:gd name="T49" fmla="*/ 70 h 73"/>
              <a:gd name="T50" fmla="*/ 116 w 161"/>
              <a:gd name="T51" fmla="*/ 70 h 73"/>
              <a:gd name="T52" fmla="*/ 108 w 161"/>
              <a:gd name="T53" fmla="*/ 70 h 73"/>
              <a:gd name="T54" fmla="*/ 100 w 161"/>
              <a:gd name="T55" fmla="*/ 72 h 73"/>
              <a:gd name="T56" fmla="*/ 92 w 161"/>
              <a:gd name="T57" fmla="*/ 72 h 73"/>
              <a:gd name="T58" fmla="*/ 84 w 161"/>
              <a:gd name="T59" fmla="*/ 72 h 73"/>
              <a:gd name="T60" fmla="*/ 76 w 161"/>
              <a:gd name="T61" fmla="*/ 72 h 73"/>
              <a:gd name="T62" fmla="*/ 68 w 161"/>
              <a:gd name="T63" fmla="*/ 72 h 73"/>
              <a:gd name="T64" fmla="*/ 60 w 161"/>
              <a:gd name="T65" fmla="*/ 72 h 73"/>
              <a:gd name="T66" fmla="*/ 52 w 161"/>
              <a:gd name="T67" fmla="*/ 72 h 73"/>
              <a:gd name="T68" fmla="*/ 44 w 161"/>
              <a:gd name="T69" fmla="*/ 72 h 73"/>
              <a:gd name="T70" fmla="*/ 36 w 161"/>
              <a:gd name="T71" fmla="*/ 72 h 73"/>
              <a:gd name="T72" fmla="*/ 28 w 161"/>
              <a:gd name="T73" fmla="*/ 70 h 73"/>
              <a:gd name="T74" fmla="*/ 20 w 161"/>
              <a:gd name="T75" fmla="*/ 70 h 73"/>
              <a:gd name="T76" fmla="*/ 12 w 161"/>
              <a:gd name="T77" fmla="*/ 70 h 73"/>
              <a:gd name="T78" fmla="*/ 4 w 161"/>
              <a:gd name="T79" fmla="*/ 70 h 73"/>
              <a:gd name="T80" fmla="*/ 4 w 161"/>
              <a:gd name="T81" fmla="*/ 66 h 73"/>
              <a:gd name="T82" fmla="*/ 12 w 161"/>
              <a:gd name="T83" fmla="*/ 64 h 73"/>
              <a:gd name="T84" fmla="*/ 18 w 161"/>
              <a:gd name="T85" fmla="*/ 58 h 73"/>
              <a:gd name="T86" fmla="*/ 26 w 161"/>
              <a:gd name="T87" fmla="*/ 52 h 73"/>
              <a:gd name="T88" fmla="*/ 32 w 161"/>
              <a:gd name="T89" fmla="*/ 46 h 73"/>
              <a:gd name="T90" fmla="*/ 36 w 161"/>
              <a:gd name="T91" fmla="*/ 40 h 73"/>
              <a:gd name="T92" fmla="*/ 44 w 161"/>
              <a:gd name="T93" fmla="*/ 34 h 73"/>
              <a:gd name="T94" fmla="*/ 50 w 161"/>
              <a:gd name="T95" fmla="*/ 28 h 73"/>
              <a:gd name="T96" fmla="*/ 56 w 161"/>
              <a:gd name="T97" fmla="*/ 22 h 73"/>
              <a:gd name="T98" fmla="*/ 60 w 161"/>
              <a:gd name="T99" fmla="*/ 16 h 73"/>
              <a:gd name="T100" fmla="*/ 66 w 161"/>
              <a:gd name="T101" fmla="*/ 12 h 73"/>
              <a:gd name="T102" fmla="*/ 72 w 161"/>
              <a:gd name="T103" fmla="*/ 8 h 73"/>
              <a:gd name="T104" fmla="*/ 80 w 161"/>
              <a:gd name="T105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5" name="Freeform 107"/>
          <p:cNvSpPr>
            <a:spLocks/>
          </p:cNvSpPr>
          <p:nvPr/>
        </p:nvSpPr>
        <p:spPr bwMode="auto">
          <a:xfrm>
            <a:off x="2501900" y="5403850"/>
            <a:ext cx="34925" cy="71438"/>
          </a:xfrm>
          <a:custGeom>
            <a:avLst/>
            <a:gdLst>
              <a:gd name="T0" fmla="*/ 20 w 29"/>
              <a:gd name="T1" fmla="*/ 2 h 61"/>
              <a:gd name="T2" fmla="*/ 18 w 29"/>
              <a:gd name="T3" fmla="*/ 6 h 61"/>
              <a:gd name="T4" fmla="*/ 16 w 29"/>
              <a:gd name="T5" fmla="*/ 10 h 61"/>
              <a:gd name="T6" fmla="*/ 16 w 29"/>
              <a:gd name="T7" fmla="*/ 14 h 61"/>
              <a:gd name="T8" fmla="*/ 14 w 29"/>
              <a:gd name="T9" fmla="*/ 18 h 61"/>
              <a:gd name="T10" fmla="*/ 12 w 29"/>
              <a:gd name="T11" fmla="*/ 22 h 61"/>
              <a:gd name="T12" fmla="*/ 12 w 29"/>
              <a:gd name="T13" fmla="*/ 26 h 61"/>
              <a:gd name="T14" fmla="*/ 10 w 29"/>
              <a:gd name="T15" fmla="*/ 30 h 61"/>
              <a:gd name="T16" fmla="*/ 8 w 29"/>
              <a:gd name="T17" fmla="*/ 34 h 61"/>
              <a:gd name="T18" fmla="*/ 6 w 29"/>
              <a:gd name="T19" fmla="*/ 38 h 61"/>
              <a:gd name="T20" fmla="*/ 6 w 29"/>
              <a:gd name="T21" fmla="*/ 42 h 61"/>
              <a:gd name="T22" fmla="*/ 4 w 29"/>
              <a:gd name="T23" fmla="*/ 46 h 61"/>
              <a:gd name="T24" fmla="*/ 2 w 29"/>
              <a:gd name="T25" fmla="*/ 50 h 61"/>
              <a:gd name="T26" fmla="*/ 0 w 29"/>
              <a:gd name="T27" fmla="*/ 54 h 61"/>
              <a:gd name="T28" fmla="*/ 0 w 29"/>
              <a:gd name="T29" fmla="*/ 58 h 61"/>
              <a:gd name="T30" fmla="*/ 4 w 29"/>
              <a:gd name="T31" fmla="*/ 60 h 61"/>
              <a:gd name="T32" fmla="*/ 8 w 29"/>
              <a:gd name="T33" fmla="*/ 60 h 61"/>
              <a:gd name="T34" fmla="*/ 10 w 29"/>
              <a:gd name="T35" fmla="*/ 56 h 61"/>
              <a:gd name="T36" fmla="*/ 10 w 29"/>
              <a:gd name="T37" fmla="*/ 52 h 61"/>
              <a:gd name="T38" fmla="*/ 12 w 29"/>
              <a:gd name="T39" fmla="*/ 48 h 61"/>
              <a:gd name="T40" fmla="*/ 14 w 29"/>
              <a:gd name="T41" fmla="*/ 44 h 61"/>
              <a:gd name="T42" fmla="*/ 16 w 29"/>
              <a:gd name="T43" fmla="*/ 40 h 61"/>
              <a:gd name="T44" fmla="*/ 18 w 29"/>
              <a:gd name="T45" fmla="*/ 36 h 61"/>
              <a:gd name="T46" fmla="*/ 20 w 29"/>
              <a:gd name="T47" fmla="*/ 32 h 61"/>
              <a:gd name="T48" fmla="*/ 20 w 29"/>
              <a:gd name="T49" fmla="*/ 28 h 61"/>
              <a:gd name="T50" fmla="*/ 20 w 29"/>
              <a:gd name="T51" fmla="*/ 24 h 61"/>
              <a:gd name="T52" fmla="*/ 22 w 29"/>
              <a:gd name="T53" fmla="*/ 20 h 61"/>
              <a:gd name="T54" fmla="*/ 24 w 29"/>
              <a:gd name="T55" fmla="*/ 16 h 61"/>
              <a:gd name="T56" fmla="*/ 28 w 29"/>
              <a:gd name="T57" fmla="*/ 14 h 61"/>
              <a:gd name="T58" fmla="*/ 28 w 29"/>
              <a:gd name="T59" fmla="*/ 10 h 61"/>
              <a:gd name="T60" fmla="*/ 28 w 29"/>
              <a:gd name="T61" fmla="*/ 6 h 61"/>
              <a:gd name="T62" fmla="*/ 28 w 29"/>
              <a:gd name="T63" fmla="*/ 2 h 61"/>
              <a:gd name="T64" fmla="*/ 24 w 29"/>
              <a:gd name="T65" fmla="*/ 2 h 61"/>
              <a:gd name="T66" fmla="*/ 20 w 29"/>
              <a:gd name="T67" fmla="*/ 0 h 61"/>
              <a:gd name="T68" fmla="*/ 16 w 29"/>
              <a:gd name="T69" fmla="*/ 0 h 61"/>
              <a:gd name="T70" fmla="*/ 20 w 29"/>
              <a:gd name="T71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6" name="Freeform 108"/>
          <p:cNvSpPr>
            <a:spLocks/>
          </p:cNvSpPr>
          <p:nvPr/>
        </p:nvSpPr>
        <p:spPr bwMode="auto">
          <a:xfrm>
            <a:off x="2570163" y="5407025"/>
            <a:ext cx="33337" cy="68263"/>
          </a:xfrm>
          <a:custGeom>
            <a:avLst/>
            <a:gdLst>
              <a:gd name="T0" fmla="*/ 26 w 27"/>
              <a:gd name="T1" fmla="*/ 2 h 59"/>
              <a:gd name="T2" fmla="*/ 24 w 27"/>
              <a:gd name="T3" fmla="*/ 6 h 59"/>
              <a:gd name="T4" fmla="*/ 22 w 27"/>
              <a:gd name="T5" fmla="*/ 10 h 59"/>
              <a:gd name="T6" fmla="*/ 20 w 27"/>
              <a:gd name="T7" fmla="*/ 14 h 59"/>
              <a:gd name="T8" fmla="*/ 20 w 27"/>
              <a:gd name="T9" fmla="*/ 18 h 59"/>
              <a:gd name="T10" fmla="*/ 18 w 27"/>
              <a:gd name="T11" fmla="*/ 22 h 59"/>
              <a:gd name="T12" fmla="*/ 18 w 27"/>
              <a:gd name="T13" fmla="*/ 26 h 59"/>
              <a:gd name="T14" fmla="*/ 16 w 27"/>
              <a:gd name="T15" fmla="*/ 30 h 59"/>
              <a:gd name="T16" fmla="*/ 16 w 27"/>
              <a:gd name="T17" fmla="*/ 34 h 59"/>
              <a:gd name="T18" fmla="*/ 16 w 27"/>
              <a:gd name="T19" fmla="*/ 38 h 59"/>
              <a:gd name="T20" fmla="*/ 16 w 27"/>
              <a:gd name="T21" fmla="*/ 42 h 59"/>
              <a:gd name="T22" fmla="*/ 14 w 27"/>
              <a:gd name="T23" fmla="*/ 46 h 59"/>
              <a:gd name="T24" fmla="*/ 12 w 27"/>
              <a:gd name="T25" fmla="*/ 50 h 59"/>
              <a:gd name="T26" fmla="*/ 12 w 27"/>
              <a:gd name="T27" fmla="*/ 54 h 59"/>
              <a:gd name="T28" fmla="*/ 8 w 27"/>
              <a:gd name="T29" fmla="*/ 56 h 59"/>
              <a:gd name="T30" fmla="*/ 4 w 27"/>
              <a:gd name="T31" fmla="*/ 58 h 59"/>
              <a:gd name="T32" fmla="*/ 0 w 27"/>
              <a:gd name="T33" fmla="*/ 58 h 59"/>
              <a:gd name="T34" fmla="*/ 0 w 27"/>
              <a:gd name="T35" fmla="*/ 54 h 59"/>
              <a:gd name="T36" fmla="*/ 4 w 27"/>
              <a:gd name="T37" fmla="*/ 52 h 59"/>
              <a:gd name="T38" fmla="*/ 6 w 27"/>
              <a:gd name="T39" fmla="*/ 48 h 59"/>
              <a:gd name="T40" fmla="*/ 6 w 27"/>
              <a:gd name="T41" fmla="*/ 44 h 59"/>
              <a:gd name="T42" fmla="*/ 6 w 27"/>
              <a:gd name="T43" fmla="*/ 40 h 59"/>
              <a:gd name="T44" fmla="*/ 10 w 27"/>
              <a:gd name="T45" fmla="*/ 36 h 59"/>
              <a:gd name="T46" fmla="*/ 12 w 27"/>
              <a:gd name="T47" fmla="*/ 32 h 59"/>
              <a:gd name="T48" fmla="*/ 14 w 27"/>
              <a:gd name="T49" fmla="*/ 28 h 59"/>
              <a:gd name="T50" fmla="*/ 14 w 27"/>
              <a:gd name="T51" fmla="*/ 24 h 59"/>
              <a:gd name="T52" fmla="*/ 16 w 27"/>
              <a:gd name="T53" fmla="*/ 20 h 59"/>
              <a:gd name="T54" fmla="*/ 18 w 27"/>
              <a:gd name="T55" fmla="*/ 16 h 59"/>
              <a:gd name="T56" fmla="*/ 20 w 27"/>
              <a:gd name="T57" fmla="*/ 12 h 59"/>
              <a:gd name="T58" fmla="*/ 20 w 27"/>
              <a:gd name="T59" fmla="*/ 8 h 59"/>
              <a:gd name="T60" fmla="*/ 22 w 27"/>
              <a:gd name="T61" fmla="*/ 4 h 59"/>
              <a:gd name="T62" fmla="*/ 22 w 27"/>
              <a:gd name="T63" fmla="*/ 0 h 59"/>
              <a:gd name="T64" fmla="*/ 26 w 27"/>
              <a:gd name="T65" fmla="*/ 0 h 59"/>
              <a:gd name="T66" fmla="*/ 26 w 27"/>
              <a:gd name="T67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7" name="Freeform 109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24 w 25"/>
              <a:gd name="T1" fmla="*/ 0 h 61"/>
              <a:gd name="T2" fmla="*/ 24 w 25"/>
              <a:gd name="T3" fmla="*/ 4 h 61"/>
              <a:gd name="T4" fmla="*/ 24 w 25"/>
              <a:gd name="T5" fmla="*/ 8 h 61"/>
              <a:gd name="T6" fmla="*/ 22 w 25"/>
              <a:gd name="T7" fmla="*/ 12 h 61"/>
              <a:gd name="T8" fmla="*/ 20 w 25"/>
              <a:gd name="T9" fmla="*/ 16 h 61"/>
              <a:gd name="T10" fmla="*/ 20 w 25"/>
              <a:gd name="T11" fmla="*/ 20 h 61"/>
              <a:gd name="T12" fmla="*/ 18 w 25"/>
              <a:gd name="T13" fmla="*/ 24 h 61"/>
              <a:gd name="T14" fmla="*/ 18 w 25"/>
              <a:gd name="T15" fmla="*/ 28 h 61"/>
              <a:gd name="T16" fmla="*/ 18 w 25"/>
              <a:gd name="T17" fmla="*/ 32 h 61"/>
              <a:gd name="T18" fmla="*/ 14 w 25"/>
              <a:gd name="T19" fmla="*/ 36 h 61"/>
              <a:gd name="T20" fmla="*/ 12 w 25"/>
              <a:gd name="T21" fmla="*/ 40 h 61"/>
              <a:gd name="T22" fmla="*/ 12 w 25"/>
              <a:gd name="T23" fmla="*/ 44 h 61"/>
              <a:gd name="T24" fmla="*/ 12 w 25"/>
              <a:gd name="T25" fmla="*/ 48 h 61"/>
              <a:gd name="T26" fmla="*/ 10 w 25"/>
              <a:gd name="T27" fmla="*/ 52 h 61"/>
              <a:gd name="T28" fmla="*/ 6 w 25"/>
              <a:gd name="T29" fmla="*/ 54 h 61"/>
              <a:gd name="T30" fmla="*/ 6 w 25"/>
              <a:gd name="T31" fmla="*/ 58 h 61"/>
              <a:gd name="T32" fmla="*/ 2 w 25"/>
              <a:gd name="T33" fmla="*/ 60 h 61"/>
              <a:gd name="T34" fmla="*/ 0 w 25"/>
              <a:gd name="T35" fmla="*/ 56 h 61"/>
              <a:gd name="T36" fmla="*/ 2 w 25"/>
              <a:gd name="T37" fmla="*/ 52 h 61"/>
              <a:gd name="T38" fmla="*/ 4 w 25"/>
              <a:gd name="T39" fmla="*/ 48 h 61"/>
              <a:gd name="T40" fmla="*/ 6 w 25"/>
              <a:gd name="T41" fmla="*/ 44 h 61"/>
              <a:gd name="T42" fmla="*/ 6 w 25"/>
              <a:gd name="T43" fmla="*/ 40 h 61"/>
              <a:gd name="T44" fmla="*/ 8 w 25"/>
              <a:gd name="T45" fmla="*/ 36 h 61"/>
              <a:gd name="T46" fmla="*/ 10 w 25"/>
              <a:gd name="T47" fmla="*/ 32 h 61"/>
              <a:gd name="T48" fmla="*/ 10 w 25"/>
              <a:gd name="T49" fmla="*/ 28 h 61"/>
              <a:gd name="T50" fmla="*/ 14 w 25"/>
              <a:gd name="T51" fmla="*/ 24 h 61"/>
              <a:gd name="T52" fmla="*/ 14 w 25"/>
              <a:gd name="T53" fmla="*/ 20 h 61"/>
              <a:gd name="T54" fmla="*/ 16 w 25"/>
              <a:gd name="T55" fmla="*/ 16 h 61"/>
              <a:gd name="T56" fmla="*/ 18 w 25"/>
              <a:gd name="T57" fmla="*/ 12 h 61"/>
              <a:gd name="T58" fmla="*/ 18 w 25"/>
              <a:gd name="T59" fmla="*/ 8 h 61"/>
              <a:gd name="T60" fmla="*/ 20 w 25"/>
              <a:gd name="T61" fmla="*/ 4 h 61"/>
              <a:gd name="T62" fmla="*/ 22 w 25"/>
              <a:gd name="T63" fmla="*/ 0 h 61"/>
              <a:gd name="T64" fmla="*/ 24 w 25"/>
              <a:gd name="T6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8" name="Freeform 110"/>
          <p:cNvSpPr>
            <a:spLocks/>
          </p:cNvSpPr>
          <p:nvPr/>
        </p:nvSpPr>
        <p:spPr bwMode="auto">
          <a:xfrm>
            <a:off x="1235075" y="4976813"/>
            <a:ext cx="452438" cy="325437"/>
          </a:xfrm>
          <a:custGeom>
            <a:avLst/>
            <a:gdLst>
              <a:gd name="T0" fmla="*/ 210 w 373"/>
              <a:gd name="T1" fmla="*/ 10 h 287"/>
              <a:gd name="T2" fmla="*/ 228 w 373"/>
              <a:gd name="T3" fmla="*/ 14 h 287"/>
              <a:gd name="T4" fmla="*/ 254 w 373"/>
              <a:gd name="T5" fmla="*/ 22 h 287"/>
              <a:gd name="T6" fmla="*/ 272 w 373"/>
              <a:gd name="T7" fmla="*/ 32 h 287"/>
              <a:gd name="T8" fmla="*/ 284 w 373"/>
              <a:gd name="T9" fmla="*/ 48 h 287"/>
              <a:gd name="T10" fmla="*/ 294 w 373"/>
              <a:gd name="T11" fmla="*/ 62 h 287"/>
              <a:gd name="T12" fmla="*/ 300 w 373"/>
              <a:gd name="T13" fmla="*/ 80 h 287"/>
              <a:gd name="T14" fmla="*/ 312 w 373"/>
              <a:gd name="T15" fmla="*/ 94 h 287"/>
              <a:gd name="T16" fmla="*/ 328 w 373"/>
              <a:gd name="T17" fmla="*/ 106 h 287"/>
              <a:gd name="T18" fmla="*/ 344 w 373"/>
              <a:gd name="T19" fmla="*/ 120 h 287"/>
              <a:gd name="T20" fmla="*/ 354 w 373"/>
              <a:gd name="T21" fmla="*/ 136 h 287"/>
              <a:gd name="T22" fmla="*/ 368 w 373"/>
              <a:gd name="T23" fmla="*/ 148 h 287"/>
              <a:gd name="T24" fmla="*/ 372 w 373"/>
              <a:gd name="T25" fmla="*/ 162 h 287"/>
              <a:gd name="T26" fmla="*/ 370 w 373"/>
              <a:gd name="T27" fmla="*/ 178 h 287"/>
              <a:gd name="T28" fmla="*/ 366 w 373"/>
              <a:gd name="T29" fmla="*/ 194 h 287"/>
              <a:gd name="T30" fmla="*/ 362 w 373"/>
              <a:gd name="T31" fmla="*/ 210 h 287"/>
              <a:gd name="T32" fmla="*/ 358 w 373"/>
              <a:gd name="T33" fmla="*/ 226 h 287"/>
              <a:gd name="T34" fmla="*/ 356 w 373"/>
              <a:gd name="T35" fmla="*/ 242 h 287"/>
              <a:gd name="T36" fmla="*/ 352 w 373"/>
              <a:gd name="T37" fmla="*/ 258 h 287"/>
              <a:gd name="T38" fmla="*/ 346 w 373"/>
              <a:gd name="T39" fmla="*/ 274 h 287"/>
              <a:gd name="T40" fmla="*/ 334 w 373"/>
              <a:gd name="T41" fmla="*/ 286 h 287"/>
              <a:gd name="T42" fmla="*/ 318 w 373"/>
              <a:gd name="T43" fmla="*/ 282 h 287"/>
              <a:gd name="T44" fmla="*/ 300 w 373"/>
              <a:gd name="T45" fmla="*/ 278 h 287"/>
              <a:gd name="T46" fmla="*/ 280 w 373"/>
              <a:gd name="T47" fmla="*/ 268 h 287"/>
              <a:gd name="T48" fmla="*/ 258 w 373"/>
              <a:gd name="T49" fmla="*/ 246 h 287"/>
              <a:gd name="T50" fmla="*/ 236 w 373"/>
              <a:gd name="T51" fmla="*/ 230 h 287"/>
              <a:gd name="T52" fmla="*/ 204 w 373"/>
              <a:gd name="T53" fmla="*/ 216 h 287"/>
              <a:gd name="T54" fmla="*/ 168 w 373"/>
              <a:gd name="T55" fmla="*/ 206 h 287"/>
              <a:gd name="T56" fmla="*/ 150 w 373"/>
              <a:gd name="T57" fmla="*/ 202 h 287"/>
              <a:gd name="T58" fmla="*/ 98 w 373"/>
              <a:gd name="T59" fmla="*/ 190 h 287"/>
              <a:gd name="T60" fmla="*/ 74 w 373"/>
              <a:gd name="T61" fmla="*/ 184 h 287"/>
              <a:gd name="T62" fmla="*/ 50 w 373"/>
              <a:gd name="T63" fmla="*/ 168 h 287"/>
              <a:gd name="T64" fmla="*/ 22 w 373"/>
              <a:gd name="T65" fmla="*/ 148 h 287"/>
              <a:gd name="T66" fmla="*/ 10 w 373"/>
              <a:gd name="T67" fmla="*/ 128 h 287"/>
              <a:gd name="T68" fmla="*/ 2 w 373"/>
              <a:gd name="T69" fmla="*/ 100 h 287"/>
              <a:gd name="T70" fmla="*/ 0 w 373"/>
              <a:gd name="T71" fmla="*/ 80 h 287"/>
              <a:gd name="T72" fmla="*/ 2 w 373"/>
              <a:gd name="T73" fmla="*/ 56 h 287"/>
              <a:gd name="T74" fmla="*/ 10 w 373"/>
              <a:gd name="T75" fmla="*/ 38 h 287"/>
              <a:gd name="T76" fmla="*/ 28 w 373"/>
              <a:gd name="T77" fmla="*/ 30 h 287"/>
              <a:gd name="T78" fmla="*/ 48 w 373"/>
              <a:gd name="T79" fmla="*/ 30 h 287"/>
              <a:gd name="T80" fmla="*/ 72 w 373"/>
              <a:gd name="T81" fmla="*/ 32 h 287"/>
              <a:gd name="T82" fmla="*/ 92 w 373"/>
              <a:gd name="T83" fmla="*/ 32 h 287"/>
              <a:gd name="T84" fmla="*/ 108 w 373"/>
              <a:gd name="T85" fmla="*/ 28 h 287"/>
              <a:gd name="T86" fmla="*/ 120 w 373"/>
              <a:gd name="T87" fmla="*/ 16 h 287"/>
              <a:gd name="T88" fmla="*/ 136 w 373"/>
              <a:gd name="T89" fmla="*/ 4 h 287"/>
              <a:gd name="T90" fmla="*/ 154 w 373"/>
              <a:gd name="T91" fmla="*/ 2 h 287"/>
              <a:gd name="T92" fmla="*/ 172 w 373"/>
              <a:gd name="T93" fmla="*/ 2 h 287"/>
              <a:gd name="T94" fmla="*/ 190 w 373"/>
              <a:gd name="T95" fmla="*/ 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19" name="Freeform 111"/>
          <p:cNvSpPr>
            <a:spLocks/>
          </p:cNvSpPr>
          <p:nvPr/>
        </p:nvSpPr>
        <p:spPr bwMode="auto">
          <a:xfrm>
            <a:off x="1754188" y="5180013"/>
            <a:ext cx="111125" cy="152400"/>
          </a:xfrm>
          <a:custGeom>
            <a:avLst/>
            <a:gdLst>
              <a:gd name="T0" fmla="*/ 86 w 91"/>
              <a:gd name="T1" fmla="*/ 128 h 133"/>
              <a:gd name="T2" fmla="*/ 78 w 91"/>
              <a:gd name="T3" fmla="*/ 130 h 133"/>
              <a:gd name="T4" fmla="*/ 70 w 91"/>
              <a:gd name="T5" fmla="*/ 132 h 133"/>
              <a:gd name="T6" fmla="*/ 62 w 91"/>
              <a:gd name="T7" fmla="*/ 132 h 133"/>
              <a:gd name="T8" fmla="*/ 54 w 91"/>
              <a:gd name="T9" fmla="*/ 132 h 133"/>
              <a:gd name="T10" fmla="*/ 46 w 91"/>
              <a:gd name="T11" fmla="*/ 130 h 133"/>
              <a:gd name="T12" fmla="*/ 38 w 91"/>
              <a:gd name="T13" fmla="*/ 130 h 133"/>
              <a:gd name="T14" fmla="*/ 30 w 91"/>
              <a:gd name="T15" fmla="*/ 130 h 133"/>
              <a:gd name="T16" fmla="*/ 22 w 91"/>
              <a:gd name="T17" fmla="*/ 130 h 133"/>
              <a:gd name="T18" fmla="*/ 14 w 91"/>
              <a:gd name="T19" fmla="*/ 128 h 133"/>
              <a:gd name="T20" fmla="*/ 6 w 91"/>
              <a:gd name="T21" fmla="*/ 128 h 133"/>
              <a:gd name="T22" fmla="*/ 0 w 91"/>
              <a:gd name="T23" fmla="*/ 124 h 133"/>
              <a:gd name="T24" fmla="*/ 0 w 91"/>
              <a:gd name="T25" fmla="*/ 116 h 133"/>
              <a:gd name="T26" fmla="*/ 0 w 91"/>
              <a:gd name="T27" fmla="*/ 108 h 133"/>
              <a:gd name="T28" fmla="*/ 2 w 91"/>
              <a:gd name="T29" fmla="*/ 100 h 133"/>
              <a:gd name="T30" fmla="*/ 4 w 91"/>
              <a:gd name="T31" fmla="*/ 92 h 133"/>
              <a:gd name="T32" fmla="*/ 6 w 91"/>
              <a:gd name="T33" fmla="*/ 84 h 133"/>
              <a:gd name="T34" fmla="*/ 6 w 91"/>
              <a:gd name="T35" fmla="*/ 76 h 133"/>
              <a:gd name="T36" fmla="*/ 8 w 91"/>
              <a:gd name="T37" fmla="*/ 68 h 133"/>
              <a:gd name="T38" fmla="*/ 8 w 91"/>
              <a:gd name="T39" fmla="*/ 60 h 133"/>
              <a:gd name="T40" fmla="*/ 8 w 91"/>
              <a:gd name="T41" fmla="*/ 52 h 133"/>
              <a:gd name="T42" fmla="*/ 10 w 91"/>
              <a:gd name="T43" fmla="*/ 44 h 133"/>
              <a:gd name="T44" fmla="*/ 10 w 91"/>
              <a:gd name="T45" fmla="*/ 36 h 133"/>
              <a:gd name="T46" fmla="*/ 12 w 91"/>
              <a:gd name="T47" fmla="*/ 28 h 133"/>
              <a:gd name="T48" fmla="*/ 12 w 91"/>
              <a:gd name="T49" fmla="*/ 20 h 133"/>
              <a:gd name="T50" fmla="*/ 14 w 91"/>
              <a:gd name="T51" fmla="*/ 12 h 133"/>
              <a:gd name="T52" fmla="*/ 16 w 91"/>
              <a:gd name="T53" fmla="*/ 4 h 133"/>
              <a:gd name="T54" fmla="*/ 20 w 91"/>
              <a:gd name="T55" fmla="*/ 0 h 133"/>
              <a:gd name="T56" fmla="*/ 28 w 91"/>
              <a:gd name="T57" fmla="*/ 2 h 133"/>
              <a:gd name="T58" fmla="*/ 36 w 91"/>
              <a:gd name="T59" fmla="*/ 6 h 133"/>
              <a:gd name="T60" fmla="*/ 40 w 91"/>
              <a:gd name="T61" fmla="*/ 14 h 133"/>
              <a:gd name="T62" fmla="*/ 42 w 91"/>
              <a:gd name="T63" fmla="*/ 22 h 133"/>
              <a:gd name="T64" fmla="*/ 44 w 91"/>
              <a:gd name="T65" fmla="*/ 30 h 133"/>
              <a:gd name="T66" fmla="*/ 46 w 91"/>
              <a:gd name="T67" fmla="*/ 38 h 133"/>
              <a:gd name="T68" fmla="*/ 50 w 91"/>
              <a:gd name="T69" fmla="*/ 46 h 133"/>
              <a:gd name="T70" fmla="*/ 52 w 91"/>
              <a:gd name="T71" fmla="*/ 54 h 133"/>
              <a:gd name="T72" fmla="*/ 56 w 91"/>
              <a:gd name="T73" fmla="*/ 62 h 133"/>
              <a:gd name="T74" fmla="*/ 58 w 91"/>
              <a:gd name="T75" fmla="*/ 70 h 133"/>
              <a:gd name="T76" fmla="*/ 62 w 91"/>
              <a:gd name="T77" fmla="*/ 78 h 133"/>
              <a:gd name="T78" fmla="*/ 66 w 91"/>
              <a:gd name="T79" fmla="*/ 86 h 133"/>
              <a:gd name="T80" fmla="*/ 72 w 91"/>
              <a:gd name="T81" fmla="*/ 94 h 133"/>
              <a:gd name="T82" fmla="*/ 76 w 91"/>
              <a:gd name="T83" fmla="*/ 102 h 133"/>
              <a:gd name="T84" fmla="*/ 80 w 91"/>
              <a:gd name="T85" fmla="*/ 110 h 133"/>
              <a:gd name="T86" fmla="*/ 82 w 91"/>
              <a:gd name="T87" fmla="*/ 118 h 133"/>
              <a:gd name="T88" fmla="*/ 82 w 91"/>
              <a:gd name="T89" fmla="*/ 126 h 133"/>
              <a:gd name="T90" fmla="*/ 78 w 91"/>
              <a:gd name="T91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20" name="Freeform 112"/>
          <p:cNvSpPr>
            <a:spLocks/>
          </p:cNvSpPr>
          <p:nvPr/>
        </p:nvSpPr>
        <p:spPr bwMode="auto">
          <a:xfrm>
            <a:off x="1717675" y="5203825"/>
            <a:ext cx="41275" cy="128588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21" name="Freeform 113"/>
          <p:cNvSpPr>
            <a:spLocks/>
          </p:cNvSpPr>
          <p:nvPr/>
        </p:nvSpPr>
        <p:spPr bwMode="auto">
          <a:xfrm>
            <a:off x="744538" y="6124575"/>
            <a:ext cx="206375" cy="115888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22" name="Freeform 114"/>
          <p:cNvSpPr>
            <a:spLocks/>
          </p:cNvSpPr>
          <p:nvPr/>
        </p:nvSpPr>
        <p:spPr bwMode="auto">
          <a:xfrm>
            <a:off x="2487613" y="5462588"/>
            <a:ext cx="25400" cy="36512"/>
          </a:xfrm>
          <a:custGeom>
            <a:avLst/>
            <a:gdLst>
              <a:gd name="T0" fmla="*/ 18 w 21"/>
              <a:gd name="T1" fmla="*/ 4 h 31"/>
              <a:gd name="T2" fmla="*/ 16 w 21"/>
              <a:gd name="T3" fmla="*/ 8 h 31"/>
              <a:gd name="T4" fmla="*/ 16 w 21"/>
              <a:gd name="T5" fmla="*/ 12 h 31"/>
              <a:gd name="T6" fmla="*/ 12 w 21"/>
              <a:gd name="T7" fmla="*/ 16 h 31"/>
              <a:gd name="T8" fmla="*/ 12 w 21"/>
              <a:gd name="T9" fmla="*/ 20 h 31"/>
              <a:gd name="T10" fmla="*/ 14 w 21"/>
              <a:gd name="T11" fmla="*/ 16 h 31"/>
              <a:gd name="T12" fmla="*/ 16 w 21"/>
              <a:gd name="T13" fmla="*/ 12 h 31"/>
              <a:gd name="T14" fmla="*/ 16 w 21"/>
              <a:gd name="T15" fmla="*/ 16 h 31"/>
              <a:gd name="T16" fmla="*/ 14 w 21"/>
              <a:gd name="T17" fmla="*/ 20 h 31"/>
              <a:gd name="T18" fmla="*/ 16 w 21"/>
              <a:gd name="T19" fmla="*/ 16 h 31"/>
              <a:gd name="T20" fmla="*/ 16 w 21"/>
              <a:gd name="T21" fmla="*/ 20 h 31"/>
              <a:gd name="T22" fmla="*/ 18 w 21"/>
              <a:gd name="T23" fmla="*/ 16 h 31"/>
              <a:gd name="T24" fmla="*/ 14 w 21"/>
              <a:gd name="T25" fmla="*/ 18 h 31"/>
              <a:gd name="T26" fmla="*/ 12 w 21"/>
              <a:gd name="T27" fmla="*/ 14 h 31"/>
              <a:gd name="T28" fmla="*/ 8 w 21"/>
              <a:gd name="T29" fmla="*/ 20 h 31"/>
              <a:gd name="T30" fmla="*/ 6 w 21"/>
              <a:gd name="T31" fmla="*/ 24 h 31"/>
              <a:gd name="T32" fmla="*/ 2 w 21"/>
              <a:gd name="T33" fmla="*/ 30 h 31"/>
              <a:gd name="T34" fmla="*/ 2 w 21"/>
              <a:gd name="T35" fmla="*/ 24 h 31"/>
              <a:gd name="T36" fmla="*/ 4 w 21"/>
              <a:gd name="T37" fmla="*/ 20 h 31"/>
              <a:gd name="T38" fmla="*/ 6 w 21"/>
              <a:gd name="T39" fmla="*/ 16 h 31"/>
              <a:gd name="T40" fmla="*/ 4 w 21"/>
              <a:gd name="T41" fmla="*/ 20 h 31"/>
              <a:gd name="T42" fmla="*/ 4 w 21"/>
              <a:gd name="T43" fmla="*/ 24 h 31"/>
              <a:gd name="T44" fmla="*/ 6 w 21"/>
              <a:gd name="T45" fmla="*/ 20 h 31"/>
              <a:gd name="T46" fmla="*/ 8 w 21"/>
              <a:gd name="T47" fmla="*/ 16 h 31"/>
              <a:gd name="T48" fmla="*/ 12 w 21"/>
              <a:gd name="T49" fmla="*/ 12 h 31"/>
              <a:gd name="T50" fmla="*/ 14 w 21"/>
              <a:gd name="T51" fmla="*/ 8 h 31"/>
              <a:gd name="T52" fmla="*/ 12 w 21"/>
              <a:gd name="T53" fmla="*/ 14 h 31"/>
              <a:gd name="T54" fmla="*/ 10 w 21"/>
              <a:gd name="T55" fmla="*/ 18 h 31"/>
              <a:gd name="T56" fmla="*/ 10 w 21"/>
              <a:gd name="T57" fmla="*/ 12 h 31"/>
              <a:gd name="T58" fmla="*/ 12 w 21"/>
              <a:gd name="T59" fmla="*/ 8 h 31"/>
              <a:gd name="T60" fmla="*/ 10 w 21"/>
              <a:gd name="T61" fmla="*/ 12 h 31"/>
              <a:gd name="T62" fmla="*/ 8 w 21"/>
              <a:gd name="T63" fmla="*/ 16 h 31"/>
              <a:gd name="T64" fmla="*/ 6 w 21"/>
              <a:gd name="T65" fmla="*/ 20 h 31"/>
              <a:gd name="T66" fmla="*/ 6 w 21"/>
              <a:gd name="T67" fmla="*/ 16 h 31"/>
              <a:gd name="T68" fmla="*/ 6 w 21"/>
              <a:gd name="T69" fmla="*/ 12 h 31"/>
              <a:gd name="T70" fmla="*/ 10 w 21"/>
              <a:gd name="T71" fmla="*/ 8 h 31"/>
              <a:gd name="T72" fmla="*/ 10 w 21"/>
              <a:gd name="T73" fmla="*/ 4 h 31"/>
              <a:gd name="T74" fmla="*/ 10 w 21"/>
              <a:gd name="T75" fmla="*/ 8 h 31"/>
              <a:gd name="T76" fmla="*/ 8 w 21"/>
              <a:gd name="T77" fmla="*/ 12 h 31"/>
              <a:gd name="T78" fmla="*/ 6 w 21"/>
              <a:gd name="T79" fmla="*/ 16 h 31"/>
              <a:gd name="T80" fmla="*/ 6 w 21"/>
              <a:gd name="T81" fmla="*/ 20 h 31"/>
              <a:gd name="T82" fmla="*/ 10 w 21"/>
              <a:gd name="T83" fmla="*/ 14 h 31"/>
              <a:gd name="T84" fmla="*/ 12 w 21"/>
              <a:gd name="T85" fmla="*/ 8 h 31"/>
              <a:gd name="T86" fmla="*/ 16 w 21"/>
              <a:gd name="T87" fmla="*/ 6 h 31"/>
              <a:gd name="T88" fmla="*/ 16 w 21"/>
              <a:gd name="T89" fmla="*/ 2 h 31"/>
              <a:gd name="T90" fmla="*/ 20 w 21"/>
              <a:gd name="T91" fmla="*/ 0 h 31"/>
              <a:gd name="T92" fmla="*/ 20 w 21"/>
              <a:gd name="T93" fmla="*/ 4 h 31"/>
              <a:gd name="T94" fmla="*/ 20 w 21"/>
              <a:gd name="T95" fmla="*/ 8 h 31"/>
              <a:gd name="T96" fmla="*/ 18 w 21"/>
              <a:gd name="T97" fmla="*/ 12 h 31"/>
              <a:gd name="T98" fmla="*/ 16 w 21"/>
              <a:gd name="T99" fmla="*/ 16 h 31"/>
              <a:gd name="T100" fmla="*/ 14 w 21"/>
              <a:gd name="T101" fmla="*/ 20 h 31"/>
              <a:gd name="T102" fmla="*/ 12 w 21"/>
              <a:gd name="T103" fmla="*/ 24 h 31"/>
              <a:gd name="T104" fmla="*/ 10 w 21"/>
              <a:gd name="T105" fmla="*/ 20 h 31"/>
              <a:gd name="T106" fmla="*/ 10 w 21"/>
              <a:gd name="T107" fmla="*/ 16 h 31"/>
              <a:gd name="T108" fmla="*/ 12 w 21"/>
              <a:gd name="T109" fmla="*/ 12 h 31"/>
              <a:gd name="T110" fmla="*/ 12 w 21"/>
              <a:gd name="T111" fmla="*/ 8 h 31"/>
              <a:gd name="T112" fmla="*/ 8 w 21"/>
              <a:gd name="T113" fmla="*/ 10 h 31"/>
              <a:gd name="T114" fmla="*/ 6 w 21"/>
              <a:gd name="T115" fmla="*/ 14 h 31"/>
              <a:gd name="T116" fmla="*/ 4 w 21"/>
              <a:gd name="T117" fmla="*/ 18 h 31"/>
              <a:gd name="T118" fmla="*/ 2 w 21"/>
              <a:gd name="T119" fmla="*/ 22 h 31"/>
              <a:gd name="T120" fmla="*/ 0 w 21"/>
              <a:gd name="T12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323" name="Freeform 115"/>
          <p:cNvSpPr>
            <a:spLocks/>
          </p:cNvSpPr>
          <p:nvPr/>
        </p:nvSpPr>
        <p:spPr bwMode="auto">
          <a:xfrm>
            <a:off x="2455863" y="5435600"/>
            <a:ext cx="28575" cy="42863"/>
          </a:xfrm>
          <a:custGeom>
            <a:avLst/>
            <a:gdLst>
              <a:gd name="T0" fmla="*/ 20 w 23"/>
              <a:gd name="T1" fmla="*/ 0 h 39"/>
              <a:gd name="T2" fmla="*/ 20 w 23"/>
              <a:gd name="T3" fmla="*/ 4 h 39"/>
              <a:gd name="T4" fmla="*/ 20 w 23"/>
              <a:gd name="T5" fmla="*/ 8 h 39"/>
              <a:gd name="T6" fmla="*/ 18 w 23"/>
              <a:gd name="T7" fmla="*/ 12 h 39"/>
              <a:gd name="T8" fmla="*/ 16 w 23"/>
              <a:gd name="T9" fmla="*/ 16 h 39"/>
              <a:gd name="T10" fmla="*/ 14 w 23"/>
              <a:gd name="T11" fmla="*/ 20 h 39"/>
              <a:gd name="T12" fmla="*/ 12 w 23"/>
              <a:gd name="T13" fmla="*/ 24 h 39"/>
              <a:gd name="T14" fmla="*/ 10 w 23"/>
              <a:gd name="T15" fmla="*/ 28 h 39"/>
              <a:gd name="T16" fmla="*/ 10 w 23"/>
              <a:gd name="T17" fmla="*/ 32 h 39"/>
              <a:gd name="T18" fmla="*/ 8 w 23"/>
              <a:gd name="T19" fmla="*/ 36 h 39"/>
              <a:gd name="T20" fmla="*/ 4 w 23"/>
              <a:gd name="T21" fmla="*/ 38 h 39"/>
              <a:gd name="T22" fmla="*/ 2 w 23"/>
              <a:gd name="T23" fmla="*/ 34 h 39"/>
              <a:gd name="T24" fmla="*/ 0 w 23"/>
              <a:gd name="T25" fmla="*/ 30 h 39"/>
              <a:gd name="T26" fmla="*/ 0 w 23"/>
              <a:gd name="T27" fmla="*/ 26 h 39"/>
              <a:gd name="T28" fmla="*/ 4 w 23"/>
              <a:gd name="T29" fmla="*/ 24 h 39"/>
              <a:gd name="T30" fmla="*/ 8 w 23"/>
              <a:gd name="T31" fmla="*/ 20 h 39"/>
              <a:gd name="T32" fmla="*/ 12 w 23"/>
              <a:gd name="T33" fmla="*/ 18 h 39"/>
              <a:gd name="T34" fmla="*/ 12 w 23"/>
              <a:gd name="T35" fmla="*/ 14 h 39"/>
              <a:gd name="T36" fmla="*/ 12 w 23"/>
              <a:gd name="T37" fmla="*/ 10 h 39"/>
              <a:gd name="T38" fmla="*/ 12 w 23"/>
              <a:gd name="T39" fmla="*/ 6 h 39"/>
              <a:gd name="T40" fmla="*/ 12 w 23"/>
              <a:gd name="T41" fmla="*/ 10 h 39"/>
              <a:gd name="T42" fmla="*/ 12 w 23"/>
              <a:gd name="T43" fmla="*/ 14 h 39"/>
              <a:gd name="T44" fmla="*/ 10 w 23"/>
              <a:gd name="T45" fmla="*/ 18 h 39"/>
              <a:gd name="T46" fmla="*/ 8 w 23"/>
              <a:gd name="T47" fmla="*/ 22 h 39"/>
              <a:gd name="T48" fmla="*/ 8 w 23"/>
              <a:gd name="T49" fmla="*/ 26 h 39"/>
              <a:gd name="T50" fmla="*/ 8 w 23"/>
              <a:gd name="T51" fmla="*/ 30 h 39"/>
              <a:gd name="T52" fmla="*/ 8 w 23"/>
              <a:gd name="T53" fmla="*/ 34 h 39"/>
              <a:gd name="T54" fmla="*/ 4 w 23"/>
              <a:gd name="T55" fmla="*/ 32 h 39"/>
              <a:gd name="T56" fmla="*/ 6 w 23"/>
              <a:gd name="T57" fmla="*/ 28 h 39"/>
              <a:gd name="T58" fmla="*/ 10 w 23"/>
              <a:gd name="T59" fmla="*/ 24 h 39"/>
              <a:gd name="T60" fmla="*/ 14 w 23"/>
              <a:gd name="T61" fmla="*/ 22 h 39"/>
              <a:gd name="T62" fmla="*/ 16 w 23"/>
              <a:gd name="T63" fmla="*/ 18 h 39"/>
              <a:gd name="T64" fmla="*/ 20 w 23"/>
              <a:gd name="T65" fmla="*/ 14 h 39"/>
              <a:gd name="T66" fmla="*/ 22 w 23"/>
              <a:gd name="T67" fmla="*/ 10 h 39"/>
              <a:gd name="T68" fmla="*/ 18 w 23"/>
              <a:gd name="T69" fmla="*/ 8 h 39"/>
              <a:gd name="T70" fmla="*/ 18 w 23"/>
              <a:gd name="T71" fmla="*/ 12 h 39"/>
              <a:gd name="T72" fmla="*/ 16 w 23"/>
              <a:gd name="T73" fmla="*/ 16 h 39"/>
              <a:gd name="T74" fmla="*/ 14 w 23"/>
              <a:gd name="T75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2324" name="Group 116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222325" name="Rectangle 11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326" name="Rectangle 11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327" name="Rectangle 11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328" name="Oval 120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329" name="Rectangle 121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330" name="Rectangle 122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331" name="Rectangle 12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2332" name="Rectangle 124"/>
          <p:cNvSpPr>
            <a:spLocks noChangeArrowheads="1"/>
          </p:cNvSpPr>
          <p:nvPr/>
        </p:nvSpPr>
        <p:spPr bwMode="auto">
          <a:xfrm>
            <a:off x="1670050" y="3781425"/>
            <a:ext cx="2936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222333" name="Line 125"/>
          <p:cNvSpPr>
            <a:spLocks noChangeShapeType="1"/>
          </p:cNvSpPr>
          <p:nvPr/>
        </p:nvSpPr>
        <p:spPr bwMode="auto">
          <a:xfrm>
            <a:off x="369888" y="6248400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334" name="Line 126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335" name="Line 127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337" name="Rectangle 129"/>
          <p:cNvSpPr>
            <a:spLocks noChangeArrowheads="1"/>
          </p:cNvSpPr>
          <p:nvPr/>
        </p:nvSpPr>
        <p:spPr bwMode="auto">
          <a:xfrm>
            <a:off x="323850" y="6015038"/>
            <a:ext cx="425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222338" name="Line 130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339" name="Text Box 131"/>
          <p:cNvSpPr txBox="1">
            <a:spLocks noChangeArrowheads="1"/>
          </p:cNvSpPr>
          <p:nvPr/>
        </p:nvSpPr>
        <p:spPr bwMode="auto">
          <a:xfrm>
            <a:off x="6438900" y="6013450"/>
            <a:ext cx="7286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 b="1">
              <a:solidFill>
                <a:srgbClr val="5B5B5B"/>
              </a:solidFill>
              <a:latin typeface="Comic Sans MS" charset="0"/>
            </a:endParaRPr>
          </a:p>
        </p:txBody>
      </p:sp>
      <p:sp>
        <p:nvSpPr>
          <p:cNvPr id="222340" name="Line 132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341" name="Line 133"/>
          <p:cNvSpPr>
            <a:spLocks noChangeShapeType="1"/>
          </p:cNvSpPr>
          <p:nvPr/>
        </p:nvSpPr>
        <p:spPr bwMode="auto">
          <a:xfrm>
            <a:off x="5661025" y="45100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342" name="Line 134"/>
          <p:cNvSpPr>
            <a:spLocks noChangeShapeType="1"/>
          </p:cNvSpPr>
          <p:nvPr/>
        </p:nvSpPr>
        <p:spPr bwMode="auto">
          <a:xfrm>
            <a:off x="4121150" y="6172200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343" name="Text Box 135"/>
          <p:cNvSpPr txBox="1">
            <a:spLocks noChangeArrowheads="1"/>
          </p:cNvSpPr>
          <p:nvPr/>
        </p:nvSpPr>
        <p:spPr bwMode="auto">
          <a:xfrm>
            <a:off x="2325688" y="1597025"/>
            <a:ext cx="2659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E32434"/>
                </a:solidFill>
                <a:latin typeface="Times New Roman" charset="0"/>
              </a:rPr>
              <a:t>1600</a:t>
            </a:r>
            <a:r>
              <a:rPr lang="en-US" sz="3200" b="1">
                <a:solidFill>
                  <a:srgbClr val="E32434"/>
                </a:solidFill>
                <a:latin typeface="Limon S1" charset="0"/>
              </a:rPr>
              <a:t> qñaM</a:t>
            </a:r>
          </a:p>
        </p:txBody>
      </p:sp>
      <p:sp>
        <p:nvSpPr>
          <p:cNvPr id="222344" name="Text Box 136"/>
          <p:cNvSpPr txBox="1">
            <a:spLocks noChangeArrowheads="1"/>
          </p:cNvSpPr>
          <p:nvPr/>
        </p:nvSpPr>
        <p:spPr bwMode="auto">
          <a:xfrm>
            <a:off x="2303463" y="1925638"/>
            <a:ext cx="2659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E32434"/>
                </a:solidFill>
                <a:latin typeface="Limon S1" charset="0"/>
              </a:rPr>
              <a:t>GñkniBn§</a:t>
            </a:r>
            <a:r>
              <a:rPr lang="en-US" sz="2400" b="1">
                <a:solidFill>
                  <a:srgbClr val="E32434"/>
                </a:solidFill>
                <a:latin typeface="Limon S1" charset="0"/>
              </a:rPr>
              <a:t> </a:t>
            </a:r>
            <a:r>
              <a:rPr lang="en-US" sz="1800" b="1">
                <a:solidFill>
                  <a:srgbClr val="E32434"/>
                </a:solidFill>
                <a:latin typeface="Times New Roman" charset="0"/>
              </a:rPr>
              <a:t>40</a:t>
            </a:r>
            <a:r>
              <a:rPr lang="en-US" sz="1400" b="1">
                <a:solidFill>
                  <a:srgbClr val="E32434"/>
                </a:solidFill>
                <a:latin typeface="Times New Roman" charset="0"/>
              </a:rPr>
              <a:t> </a:t>
            </a:r>
            <a:r>
              <a:rPr lang="en-US" sz="3200" b="1">
                <a:solidFill>
                  <a:srgbClr val="E32434"/>
                </a:solidFill>
                <a:latin typeface="Limon S1" charset="0"/>
              </a:rPr>
              <a:t>nak;</a:t>
            </a:r>
            <a:endParaRPr lang="en-US" sz="24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222345" name="Text Box 137"/>
          <p:cNvSpPr txBox="1">
            <a:spLocks noChangeArrowheads="1"/>
          </p:cNvSpPr>
          <p:nvPr/>
        </p:nvSpPr>
        <p:spPr bwMode="auto">
          <a:xfrm>
            <a:off x="849313" y="3240088"/>
            <a:ext cx="1169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eheRBIr</a:t>
            </a:r>
          </a:p>
        </p:txBody>
      </p:sp>
      <p:sp>
        <p:nvSpPr>
          <p:cNvPr id="222346" name="Text Box 138"/>
          <p:cNvSpPr txBox="1">
            <a:spLocks noChangeArrowheads="1"/>
          </p:cNvSpPr>
          <p:nvPr/>
        </p:nvSpPr>
        <p:spPr bwMode="auto">
          <a:xfrm>
            <a:off x="819150" y="2817813"/>
            <a:ext cx="177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600" b="1">
                <a:solidFill>
                  <a:srgbClr val="E32434"/>
                </a:solidFill>
                <a:latin typeface="Arial"/>
              </a:rPr>
              <a:t>“</a:t>
            </a:r>
            <a:r>
              <a:rPr lang="en-US" sz="1600" b="1">
                <a:solidFill>
                  <a:srgbClr val="E32434"/>
                </a:solidFill>
                <a:latin typeface="Lucida Handwriting" charset="0"/>
              </a:rPr>
              <a:t>39</a:t>
            </a:r>
            <a:r>
              <a:rPr lang="ja-JP" altLang="en-US" sz="1600" b="1">
                <a:solidFill>
                  <a:srgbClr val="E32434"/>
                </a:solidFill>
                <a:latin typeface="Arial"/>
              </a:rPr>
              <a:t>”</a:t>
            </a:r>
            <a:r>
              <a:rPr lang="en-US" sz="1600" b="1">
                <a:solidFill>
                  <a:srgbClr val="E32434"/>
                </a:solidFill>
                <a:latin typeface="Lucida Handwriting" charset="0"/>
              </a:rPr>
              <a:t> </a:t>
            </a:r>
            <a:r>
              <a:rPr lang="en-US" sz="3200" b="1">
                <a:solidFill>
                  <a:srgbClr val="E32434"/>
                </a:solidFill>
                <a:latin typeface="Limon S1" charset="0"/>
              </a:rPr>
              <a:t>esovePA</a:t>
            </a:r>
          </a:p>
        </p:txBody>
      </p:sp>
      <p:sp>
        <p:nvSpPr>
          <p:cNvPr id="222347" name="Text Box 139"/>
          <p:cNvSpPr txBox="1">
            <a:spLocks noChangeArrowheads="1"/>
          </p:cNvSpPr>
          <p:nvPr/>
        </p:nvSpPr>
        <p:spPr bwMode="auto">
          <a:xfrm>
            <a:off x="5848350" y="3206750"/>
            <a:ext cx="10747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Rkik</a:t>
            </a:r>
          </a:p>
        </p:txBody>
      </p:sp>
      <p:sp>
        <p:nvSpPr>
          <p:cNvPr id="222348" name="Text Box 140"/>
          <p:cNvSpPr txBox="1">
            <a:spLocks noChangeArrowheads="1"/>
          </p:cNvSpPr>
          <p:nvPr/>
        </p:nvSpPr>
        <p:spPr bwMode="auto">
          <a:xfrm>
            <a:off x="5927725" y="3776663"/>
            <a:ext cx="96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RBHKuN</a:t>
            </a:r>
          </a:p>
        </p:txBody>
      </p:sp>
      <p:sp>
        <p:nvSpPr>
          <p:cNvPr id="222349" name="Text Box 141"/>
          <p:cNvSpPr txBox="1">
            <a:spLocks noChangeArrowheads="1"/>
          </p:cNvSpPr>
          <p:nvPr/>
        </p:nvSpPr>
        <p:spPr bwMode="auto">
          <a:xfrm>
            <a:off x="5773738" y="4141788"/>
            <a:ext cx="1770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sMerc ¬bMeBj¦</a:t>
            </a:r>
          </a:p>
        </p:txBody>
      </p:sp>
      <p:sp>
        <p:nvSpPr>
          <p:cNvPr id="222350" name="Text Box 142"/>
          <p:cNvSpPr txBox="1">
            <a:spLocks noChangeArrowheads="1"/>
          </p:cNvSpPr>
          <p:nvPr/>
        </p:nvSpPr>
        <p:spPr bwMode="auto">
          <a:xfrm>
            <a:off x="500063" y="3748088"/>
            <a:ext cx="1255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Rkitüvin½y</a:t>
            </a:r>
            <a:endParaRPr lang="en-US" sz="1600" b="1">
              <a:solidFill>
                <a:srgbClr val="E32434"/>
              </a:solidFill>
              <a:latin typeface="Lucida Handwriting" charset="0"/>
            </a:endParaRPr>
          </a:p>
        </p:txBody>
      </p:sp>
      <p:sp>
        <p:nvSpPr>
          <p:cNvPr id="222351" name="Text Box 143"/>
          <p:cNvSpPr txBox="1">
            <a:spLocks noChangeArrowheads="1"/>
          </p:cNvSpPr>
          <p:nvPr/>
        </p:nvSpPr>
        <p:spPr bwMode="auto">
          <a:xfrm>
            <a:off x="455613" y="4160838"/>
            <a:ext cx="1262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esckþIsnüa</a:t>
            </a:r>
          </a:p>
        </p:txBody>
      </p:sp>
      <p:sp>
        <p:nvSpPr>
          <p:cNvPr id="222352" name="Text Box 144"/>
          <p:cNvSpPr txBox="1">
            <a:spLocks noChangeArrowheads="1"/>
          </p:cNvSpPr>
          <p:nvPr/>
        </p:nvSpPr>
        <p:spPr bwMode="auto">
          <a:xfrm>
            <a:off x="909638" y="5367338"/>
            <a:ext cx="1770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EkvyWt</a:t>
            </a:r>
          </a:p>
        </p:txBody>
      </p:sp>
      <p:sp>
        <p:nvSpPr>
          <p:cNvPr id="222353" name="Text Box 145"/>
          <p:cNvSpPr txBox="1">
            <a:spLocks noChangeArrowheads="1"/>
          </p:cNvSpPr>
          <p:nvPr/>
        </p:nvSpPr>
        <p:spPr bwMode="auto">
          <a:xfrm>
            <a:off x="100013" y="5848350"/>
            <a:ext cx="1960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latin typeface="Limon S1" charset="0"/>
              </a:rPr>
              <a:t>GnnþPaB GtItkal</a:t>
            </a:r>
          </a:p>
        </p:txBody>
      </p:sp>
      <p:sp>
        <p:nvSpPr>
          <p:cNvPr id="222354" name="Text Box 146"/>
          <p:cNvSpPr txBox="1">
            <a:spLocks noChangeArrowheads="1"/>
          </p:cNvSpPr>
          <p:nvPr/>
        </p:nvSpPr>
        <p:spPr bwMode="auto">
          <a:xfrm>
            <a:off x="1982788" y="5853113"/>
            <a:ext cx="177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rgbClr val="E32434"/>
                </a:solidFill>
                <a:latin typeface="Limon S1" charset="0"/>
              </a:rPr>
              <a:t>GtisuxumTsSn_</a:t>
            </a:r>
          </a:p>
        </p:txBody>
      </p:sp>
      <p:sp>
        <p:nvSpPr>
          <p:cNvPr id="222355" name="Text Box 147"/>
          <p:cNvSpPr txBox="1">
            <a:spLocks noChangeArrowheads="1"/>
          </p:cNvSpPr>
          <p:nvPr/>
        </p:nvSpPr>
        <p:spPr bwMode="auto">
          <a:xfrm>
            <a:off x="3989388" y="5584825"/>
            <a:ext cx="177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latin typeface="Limon S1" charset="0"/>
              </a:rPr>
              <a:t>EkvyWt</a:t>
            </a:r>
          </a:p>
        </p:txBody>
      </p:sp>
      <p:sp>
        <p:nvSpPr>
          <p:cNvPr id="222356" name="Text Box 148"/>
          <p:cNvSpPr txBox="1">
            <a:spLocks noChangeArrowheads="1"/>
          </p:cNvSpPr>
          <p:nvPr/>
        </p:nvSpPr>
        <p:spPr bwMode="auto">
          <a:xfrm>
            <a:off x="4005263" y="5849938"/>
            <a:ext cx="177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>
                <a:solidFill>
                  <a:srgbClr val="E32434"/>
                </a:solidFill>
                <a:latin typeface="Limon S1" charset="0"/>
              </a:rPr>
              <a:t>GtisuxumTsSn_</a:t>
            </a:r>
          </a:p>
        </p:txBody>
      </p:sp>
      <p:sp>
        <p:nvSpPr>
          <p:cNvPr id="222357" name="Text Box 149"/>
          <p:cNvSpPr txBox="1">
            <a:spLocks noChangeArrowheads="1"/>
          </p:cNvSpPr>
          <p:nvPr/>
        </p:nvSpPr>
        <p:spPr bwMode="auto">
          <a:xfrm>
            <a:off x="6096000" y="545465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EkvyWt</a:t>
            </a:r>
          </a:p>
        </p:txBody>
      </p:sp>
      <p:sp>
        <p:nvSpPr>
          <p:cNvPr id="222358" name="Text Box 150"/>
          <p:cNvSpPr txBox="1">
            <a:spLocks noChangeArrowheads="1"/>
          </p:cNvSpPr>
          <p:nvPr/>
        </p:nvSpPr>
        <p:spPr bwMode="auto">
          <a:xfrm>
            <a:off x="5586413" y="5843588"/>
            <a:ext cx="177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latin typeface="Limon S1" charset="0"/>
              </a:rPr>
              <a:t>GnnþPaB GnaKtkal</a:t>
            </a:r>
          </a:p>
        </p:txBody>
      </p:sp>
      <p:sp>
        <p:nvSpPr>
          <p:cNvPr id="222359" name="Text Box 151"/>
          <p:cNvSpPr txBox="1">
            <a:spLocks noChangeArrowheads="1"/>
          </p:cNvSpPr>
          <p:nvPr/>
        </p:nvSpPr>
        <p:spPr bwMode="auto">
          <a:xfrm>
            <a:off x="2293938" y="2614613"/>
            <a:ext cx="2659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latin typeface="Limon R1" charset="0"/>
              </a:rPr>
              <a:t>sirIrugerOgrbs;RBHCam©as;</a:t>
            </a:r>
          </a:p>
        </p:txBody>
      </p:sp>
      <p:sp>
        <p:nvSpPr>
          <p:cNvPr id="222360" name="Text Box 152"/>
          <p:cNvSpPr txBox="1">
            <a:spLocks noChangeArrowheads="1"/>
          </p:cNvSpPr>
          <p:nvPr/>
        </p:nvSpPr>
        <p:spPr bwMode="auto">
          <a:xfrm>
            <a:off x="771525" y="2195513"/>
            <a:ext cx="1698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E32434"/>
                </a:solidFill>
                <a:latin typeface="Limon R1" charset="0"/>
              </a:rPr>
              <a:t>sBaØa</a:t>
            </a:r>
            <a:r>
              <a:rPr lang="ja-JP" altLang="en-US" sz="2800">
                <a:solidFill>
                  <a:srgbClr val="E32434"/>
                </a:solidFill>
                <a:latin typeface="Arial"/>
              </a:rPr>
              <a:t>“</a:t>
            </a:r>
            <a:r>
              <a:rPr lang="en-US" sz="2800">
                <a:solidFill>
                  <a:srgbClr val="E32434"/>
                </a:solidFill>
                <a:latin typeface="Limon R1" charset="0"/>
              </a:rPr>
              <a:t>cas;</a:t>
            </a:r>
            <a:r>
              <a:rPr lang="ja-JP" altLang="en-US" sz="2800">
                <a:solidFill>
                  <a:srgbClr val="E32434"/>
                </a:solidFill>
                <a:latin typeface="Arial"/>
              </a:rPr>
              <a:t>”</a:t>
            </a:r>
            <a:r>
              <a:rPr lang="en-US" sz="1800" b="1">
                <a:solidFill>
                  <a:srgbClr val="E32434"/>
                </a:solidFill>
                <a:latin typeface="Limon R1" charset="0"/>
              </a:rPr>
              <a:t> </a:t>
            </a:r>
            <a:endParaRPr lang="en-US" sz="16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222361" name="Text Box 153"/>
          <p:cNvSpPr txBox="1">
            <a:spLocks noChangeArrowheads="1"/>
          </p:cNvSpPr>
          <p:nvPr/>
        </p:nvSpPr>
        <p:spPr bwMode="auto">
          <a:xfrm>
            <a:off x="5526088" y="2216150"/>
            <a:ext cx="1536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latin typeface="Limon R1" charset="0"/>
              </a:rPr>
              <a:t>sBaØa</a:t>
            </a:r>
            <a:r>
              <a:rPr lang="en-US" sz="2000">
                <a:solidFill>
                  <a:srgbClr val="E32434"/>
                </a:solidFill>
                <a:latin typeface="Lucida Handwriting" charset="0"/>
              </a:rPr>
              <a:t> </a:t>
            </a:r>
            <a:r>
              <a:rPr lang="ja-JP" altLang="en-US" sz="2800">
                <a:solidFill>
                  <a:srgbClr val="E32434"/>
                </a:solidFill>
                <a:latin typeface="Arial"/>
              </a:rPr>
              <a:t>“</a:t>
            </a:r>
            <a:r>
              <a:rPr lang="en-US" sz="2800">
                <a:solidFill>
                  <a:srgbClr val="E32434"/>
                </a:solidFill>
                <a:latin typeface="Limon R1" charset="0"/>
              </a:rPr>
              <a:t>fIµ</a:t>
            </a:r>
            <a:r>
              <a:rPr lang="ja-JP" altLang="en-US" sz="2800">
                <a:solidFill>
                  <a:srgbClr val="E32434"/>
                </a:solidFill>
                <a:latin typeface="Arial"/>
              </a:rPr>
              <a:t>”</a:t>
            </a:r>
            <a:endParaRPr lang="en-US" sz="2800">
              <a:solidFill>
                <a:srgbClr val="E32434"/>
              </a:solidFill>
              <a:latin typeface="Limon R1" charset="0"/>
            </a:endParaRPr>
          </a:p>
        </p:txBody>
      </p:sp>
      <p:sp>
        <p:nvSpPr>
          <p:cNvPr id="222362" name="Text Box 154"/>
          <p:cNvSpPr txBox="1">
            <a:spLocks noChangeArrowheads="1"/>
          </p:cNvSpPr>
          <p:nvPr/>
        </p:nvSpPr>
        <p:spPr bwMode="auto">
          <a:xfrm>
            <a:off x="5584825" y="2779713"/>
            <a:ext cx="17700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600" b="1">
                <a:solidFill>
                  <a:srgbClr val="E32434"/>
                </a:solidFill>
                <a:latin typeface="Arial"/>
              </a:rPr>
              <a:t>“</a:t>
            </a:r>
            <a:r>
              <a:rPr lang="en-US" sz="1600" b="1">
                <a:solidFill>
                  <a:srgbClr val="E32434"/>
                </a:solidFill>
                <a:latin typeface="Lucida Handwriting" charset="0"/>
              </a:rPr>
              <a:t>27</a:t>
            </a:r>
            <a:r>
              <a:rPr lang="ja-JP" altLang="en-US" sz="1600" b="1">
                <a:solidFill>
                  <a:srgbClr val="E32434"/>
                </a:solidFill>
                <a:latin typeface="Arial"/>
              </a:rPr>
              <a:t>”</a:t>
            </a:r>
            <a:r>
              <a:rPr lang="en-US" sz="1600" b="1">
                <a:solidFill>
                  <a:srgbClr val="E32434"/>
                </a:solidFill>
                <a:latin typeface="Lucida Handwriting" charset="0"/>
              </a:rPr>
              <a:t> </a:t>
            </a:r>
            <a:r>
              <a:rPr lang="en-US" sz="3200" b="1">
                <a:solidFill>
                  <a:srgbClr val="E32434"/>
                </a:solidFill>
                <a:latin typeface="Limon S1" charset="0"/>
              </a:rPr>
              <a:t>esovePA</a:t>
            </a:r>
          </a:p>
        </p:txBody>
      </p:sp>
      <p:sp>
        <p:nvSpPr>
          <p:cNvPr id="222363" name="Text Box 155"/>
          <p:cNvSpPr txBox="1">
            <a:spLocks noChangeArrowheads="1"/>
          </p:cNvSpPr>
          <p:nvPr/>
        </p:nvSpPr>
        <p:spPr bwMode="auto">
          <a:xfrm rot="91668">
            <a:off x="1846263" y="4959350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E32434"/>
                </a:solidFill>
                <a:latin typeface="Limon R1" charset="0"/>
              </a:rPr>
              <a:t>Rkitüvin½y</a:t>
            </a:r>
          </a:p>
        </p:txBody>
      </p:sp>
      <p:sp>
        <p:nvSpPr>
          <p:cNvPr id="222364" name="Text Box 156"/>
          <p:cNvSpPr txBox="1">
            <a:spLocks noChangeArrowheads="1"/>
          </p:cNvSpPr>
          <p:nvPr/>
        </p:nvSpPr>
        <p:spPr bwMode="auto">
          <a:xfrm rot="4577662">
            <a:off x="2786063" y="4135438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32434"/>
                </a:solidFill>
                <a:latin typeface="Limon R1" charset="0"/>
              </a:rPr>
              <a:t>ehara</a:t>
            </a:r>
          </a:p>
        </p:txBody>
      </p:sp>
      <p:sp>
        <p:nvSpPr>
          <p:cNvPr id="222365" name="Text Box 157"/>
          <p:cNvSpPr txBox="1">
            <a:spLocks noChangeArrowheads="1"/>
          </p:cNvSpPr>
          <p:nvPr/>
        </p:nvSpPr>
        <p:spPr bwMode="auto">
          <a:xfrm>
            <a:off x="4440238" y="5148263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E32434"/>
                </a:solidFill>
                <a:latin typeface="Limon R1" charset="0"/>
              </a:rPr>
              <a:t>vivrN³</a:t>
            </a:r>
          </a:p>
        </p:txBody>
      </p:sp>
      <p:sp>
        <p:nvSpPr>
          <p:cNvPr id="222366" name="Text Box 158"/>
          <p:cNvSpPr txBox="1">
            <a:spLocks noChangeArrowheads="1"/>
          </p:cNvSpPr>
          <p:nvPr/>
        </p:nvSpPr>
        <p:spPr bwMode="auto">
          <a:xfrm rot="-3033647">
            <a:off x="3849688" y="3800475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E32434"/>
                </a:solidFill>
                <a:latin typeface="Limon R1" charset="0"/>
              </a:rPr>
              <a:t>dMNwgl¥</a:t>
            </a:r>
          </a:p>
        </p:txBody>
      </p:sp>
      <p:sp>
        <p:nvSpPr>
          <p:cNvPr id="222367" name="Text Box 159"/>
          <p:cNvSpPr txBox="1">
            <a:spLocks noChangeArrowheads="1"/>
          </p:cNvSpPr>
          <p:nvPr/>
        </p:nvSpPr>
        <p:spPr bwMode="auto">
          <a:xfrm rot="-762753">
            <a:off x="4414838" y="4708525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E32434"/>
                </a:solidFill>
                <a:latin typeface="Limon R1" charset="0"/>
              </a:rPr>
              <a:t>sMbuRt</a:t>
            </a:r>
          </a:p>
        </p:txBody>
      </p:sp>
      <p:sp>
        <p:nvSpPr>
          <p:cNvPr id="222368" name="Text Box 160"/>
          <p:cNvSpPr txBox="1">
            <a:spLocks noChangeArrowheads="1"/>
          </p:cNvSpPr>
          <p:nvPr/>
        </p:nvSpPr>
        <p:spPr bwMode="auto">
          <a:xfrm>
            <a:off x="2719388" y="5240338"/>
            <a:ext cx="14732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HISTORIES</a:t>
            </a:r>
          </a:p>
        </p:txBody>
      </p:sp>
      <p:sp>
        <p:nvSpPr>
          <p:cNvPr id="222369" name="Text Box 161"/>
          <p:cNvSpPr txBox="1">
            <a:spLocks noChangeArrowheads="1"/>
          </p:cNvSpPr>
          <p:nvPr/>
        </p:nvSpPr>
        <p:spPr bwMode="auto">
          <a:xfrm rot="-2034800">
            <a:off x="4249738" y="4132263"/>
            <a:ext cx="14732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E32434"/>
                </a:solidFill>
                <a:latin typeface="Limon R1" charset="0"/>
              </a:rPr>
              <a:t>kic©kar</a:t>
            </a:r>
          </a:p>
        </p:txBody>
      </p:sp>
      <p:sp>
        <p:nvSpPr>
          <p:cNvPr id="222370" name="Text Box 162"/>
          <p:cNvSpPr txBox="1">
            <a:spLocks noChangeArrowheads="1"/>
          </p:cNvSpPr>
          <p:nvPr/>
        </p:nvSpPr>
        <p:spPr bwMode="auto">
          <a:xfrm rot="3053071">
            <a:off x="2297113" y="4351338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E32434"/>
                </a:solidFill>
                <a:latin typeface="Limon R1" charset="0"/>
              </a:rPr>
              <a:t> kMNaBü</a:t>
            </a:r>
          </a:p>
        </p:txBody>
      </p:sp>
      <p:sp>
        <p:nvSpPr>
          <p:cNvPr id="222371" name="Text Box 163"/>
          <p:cNvSpPr txBox="1">
            <a:spLocks noChangeArrowheads="1"/>
          </p:cNvSpPr>
          <p:nvPr/>
        </p:nvSpPr>
        <p:spPr bwMode="auto">
          <a:xfrm rot="1226197">
            <a:off x="1957388" y="4595813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solidFill>
                  <a:srgbClr val="E32434"/>
                </a:solidFill>
                <a:latin typeface="Limon R1" charset="0"/>
              </a:rPr>
              <a:t>RbvtiþsaRsþ</a:t>
            </a:r>
          </a:p>
        </p:txBody>
      </p:sp>
      <p:grpSp>
        <p:nvGrpSpPr>
          <p:cNvPr id="222372" name="Group 164"/>
          <p:cNvGrpSpPr>
            <a:grpSpLocks/>
          </p:cNvGrpSpPr>
          <p:nvPr/>
        </p:nvGrpSpPr>
        <p:grpSpPr bwMode="auto">
          <a:xfrm>
            <a:off x="1776413" y="3443288"/>
            <a:ext cx="4265612" cy="1965325"/>
            <a:chOff x="1119" y="2169"/>
            <a:chExt cx="2687" cy="1238"/>
          </a:xfrm>
        </p:grpSpPr>
        <p:sp>
          <p:nvSpPr>
            <p:cNvPr id="222373" name="Rectangle 165"/>
            <p:cNvSpPr>
              <a:spLocks noChangeArrowheads="1"/>
            </p:cNvSpPr>
            <p:nvPr/>
          </p:nvSpPr>
          <p:spPr bwMode="auto">
            <a:xfrm>
              <a:off x="1119" y="3083"/>
              <a:ext cx="39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1</a:t>
              </a:r>
            </a:p>
          </p:txBody>
        </p:sp>
        <p:sp>
          <p:nvSpPr>
            <p:cNvPr id="222374" name="Rectangle 166"/>
            <p:cNvSpPr>
              <a:spLocks noChangeArrowheads="1"/>
            </p:cNvSpPr>
            <p:nvPr/>
          </p:nvSpPr>
          <p:spPr bwMode="auto">
            <a:xfrm>
              <a:off x="1250" y="2697"/>
              <a:ext cx="39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2</a:t>
              </a:r>
            </a:p>
          </p:txBody>
        </p:sp>
        <p:sp>
          <p:nvSpPr>
            <p:cNvPr id="222375" name="Rectangle 167"/>
            <p:cNvSpPr>
              <a:spLocks noChangeArrowheads="1"/>
            </p:cNvSpPr>
            <p:nvPr/>
          </p:nvSpPr>
          <p:spPr bwMode="auto">
            <a:xfrm>
              <a:off x="1604" y="2369"/>
              <a:ext cx="39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3</a:t>
              </a:r>
            </a:p>
          </p:txBody>
        </p:sp>
        <p:sp>
          <p:nvSpPr>
            <p:cNvPr id="222376" name="Rectangle 168"/>
            <p:cNvSpPr>
              <a:spLocks noChangeArrowheads="1"/>
            </p:cNvSpPr>
            <p:nvPr/>
          </p:nvSpPr>
          <p:spPr bwMode="auto">
            <a:xfrm>
              <a:off x="2213" y="2169"/>
              <a:ext cx="39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4</a:t>
              </a:r>
            </a:p>
          </p:txBody>
        </p:sp>
        <p:sp>
          <p:nvSpPr>
            <p:cNvPr id="222377" name="Rectangle 169"/>
            <p:cNvSpPr>
              <a:spLocks noChangeArrowheads="1"/>
            </p:cNvSpPr>
            <p:nvPr/>
          </p:nvSpPr>
          <p:spPr bwMode="auto">
            <a:xfrm>
              <a:off x="2796" y="2356"/>
              <a:ext cx="39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5</a:t>
              </a:r>
            </a:p>
          </p:txBody>
        </p:sp>
        <p:sp>
          <p:nvSpPr>
            <p:cNvPr id="222378" name="Rectangle 170"/>
            <p:cNvSpPr>
              <a:spLocks noChangeArrowheads="1"/>
            </p:cNvSpPr>
            <p:nvPr/>
          </p:nvSpPr>
          <p:spPr bwMode="auto">
            <a:xfrm>
              <a:off x="3070" y="2558"/>
              <a:ext cx="39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6</a:t>
              </a:r>
            </a:p>
          </p:txBody>
        </p:sp>
        <p:sp>
          <p:nvSpPr>
            <p:cNvPr id="222379" name="Rectangle 171"/>
            <p:cNvSpPr>
              <a:spLocks noChangeArrowheads="1"/>
            </p:cNvSpPr>
            <p:nvPr/>
          </p:nvSpPr>
          <p:spPr bwMode="auto">
            <a:xfrm>
              <a:off x="3302" y="2868"/>
              <a:ext cx="39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7</a:t>
              </a:r>
            </a:p>
          </p:txBody>
        </p:sp>
        <p:sp>
          <p:nvSpPr>
            <p:cNvPr id="222380" name="Rectangle 172"/>
            <p:cNvSpPr>
              <a:spLocks noChangeArrowheads="1"/>
            </p:cNvSpPr>
            <p:nvPr/>
          </p:nvSpPr>
          <p:spPr bwMode="auto">
            <a:xfrm>
              <a:off x="3411" y="3236"/>
              <a:ext cx="395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>
                  <a:latin typeface="Times" charset="0"/>
                </a:rPr>
                <a:t>8</a:t>
              </a:r>
            </a:p>
          </p:txBody>
        </p:sp>
      </p:grpSp>
      <p:sp>
        <p:nvSpPr>
          <p:cNvPr id="222381" name="Rectangle 173"/>
          <p:cNvSpPr>
            <a:spLocks noChangeArrowheads="1"/>
          </p:cNvSpPr>
          <p:nvPr/>
        </p:nvSpPr>
        <p:spPr bwMode="auto">
          <a:xfrm rot="-1421558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702" name="Rectangle 494"/>
          <p:cNvSpPr>
            <a:spLocks noChangeArrowheads="1"/>
          </p:cNvSpPr>
          <p:nvPr/>
        </p:nvSpPr>
        <p:spPr bwMode="auto">
          <a:xfrm>
            <a:off x="152400" y="2182813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X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03" name="Rectangle 495"/>
          <p:cNvSpPr>
            <a:spLocks noChangeArrowheads="1"/>
          </p:cNvSpPr>
          <p:nvPr/>
        </p:nvSpPr>
        <p:spPr bwMode="auto">
          <a:xfrm>
            <a:off x="131763" y="2876550"/>
            <a:ext cx="815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g 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04" name="Rectangle 496"/>
          <p:cNvSpPr>
            <a:spLocks noChangeArrowheads="1"/>
          </p:cNvSpPr>
          <p:nvPr/>
        </p:nvSpPr>
        <p:spPr bwMode="auto">
          <a:xfrm>
            <a:off x="0" y="3943350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q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05" name="Rectangle 497"/>
          <p:cNvSpPr>
            <a:spLocks noChangeArrowheads="1"/>
          </p:cNvSpPr>
          <p:nvPr/>
        </p:nvSpPr>
        <p:spPr bwMode="auto">
          <a:xfrm>
            <a:off x="0" y="3303588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06" name="Rectangle 498"/>
          <p:cNvSpPr>
            <a:spLocks noChangeArrowheads="1"/>
          </p:cNvSpPr>
          <p:nvPr/>
        </p:nvSpPr>
        <p:spPr bwMode="auto">
          <a:xfrm>
            <a:off x="192088" y="5437188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07" name="Rectangle 499"/>
          <p:cNvSpPr>
            <a:spLocks noChangeArrowheads="1"/>
          </p:cNvSpPr>
          <p:nvPr/>
        </p:nvSpPr>
        <p:spPr bwMode="auto">
          <a:xfrm>
            <a:off x="1514475" y="5862638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Q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08" name="Rectangle 500"/>
          <p:cNvSpPr>
            <a:spLocks noChangeArrowheads="1"/>
          </p:cNvSpPr>
          <p:nvPr/>
        </p:nvSpPr>
        <p:spPr bwMode="auto">
          <a:xfrm>
            <a:off x="4859338" y="2182813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X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09" name="Rectangle 501"/>
          <p:cNvSpPr>
            <a:spLocks noChangeArrowheads="1"/>
          </p:cNvSpPr>
          <p:nvPr/>
        </p:nvSpPr>
        <p:spPr bwMode="auto">
          <a:xfrm>
            <a:off x="4919663" y="2843213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g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10" name="Rectangle 502"/>
          <p:cNvSpPr>
            <a:spLocks noChangeArrowheads="1"/>
          </p:cNvSpPr>
          <p:nvPr/>
        </p:nvSpPr>
        <p:spPr bwMode="auto">
          <a:xfrm>
            <a:off x="5062538" y="3381375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11" name="Rectangle 503"/>
          <p:cNvSpPr>
            <a:spLocks noChangeArrowheads="1"/>
          </p:cNvSpPr>
          <p:nvPr/>
        </p:nvSpPr>
        <p:spPr bwMode="auto">
          <a:xfrm>
            <a:off x="5265738" y="3989388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q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12" name="Rectangle 504"/>
          <p:cNvSpPr>
            <a:spLocks noChangeArrowheads="1"/>
          </p:cNvSpPr>
          <p:nvPr/>
        </p:nvSpPr>
        <p:spPr bwMode="auto">
          <a:xfrm>
            <a:off x="5467350" y="5494338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22713" name="Rectangle 505"/>
          <p:cNvSpPr>
            <a:spLocks noChangeArrowheads="1"/>
          </p:cNvSpPr>
          <p:nvPr/>
        </p:nvSpPr>
        <p:spPr bwMode="auto">
          <a:xfrm>
            <a:off x="3608388" y="5716588"/>
            <a:ext cx="5032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j</a:t>
            </a:r>
            <a:endParaRPr lang="en-US" sz="1400" b="1">
              <a:latin typeface="Times" charset="0"/>
            </a:endParaRPr>
          </a:p>
        </p:txBody>
      </p:sp>
      <p:sp>
        <p:nvSpPr>
          <p:cNvPr id="222715" name="Rectangle 507"/>
          <p:cNvSpPr>
            <a:spLocks noChangeArrowheads="1"/>
          </p:cNvSpPr>
          <p:nvPr/>
        </p:nvSpPr>
        <p:spPr bwMode="auto">
          <a:xfrm>
            <a:off x="3198813" y="2363788"/>
            <a:ext cx="10652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Limon S1" charset="0"/>
              </a:rPr>
              <a:t>eKalerOgmYy ³</a:t>
            </a:r>
          </a:p>
        </p:txBody>
      </p:sp>
      <p:sp>
        <p:nvSpPr>
          <p:cNvPr id="222716" name="Rectangle 508"/>
          <p:cNvSpPr>
            <a:spLocks noChangeArrowheads="1"/>
          </p:cNvSpPr>
          <p:nvPr/>
        </p:nvSpPr>
        <p:spPr bwMode="auto">
          <a:xfrm>
            <a:off x="2592388" y="1681163"/>
            <a:ext cx="2873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</a:t>
            </a:r>
          </a:p>
        </p:txBody>
      </p:sp>
      <p:sp>
        <p:nvSpPr>
          <p:cNvPr id="222717" name="Rectangle 509"/>
          <p:cNvSpPr>
            <a:spLocks noChangeArrowheads="1"/>
          </p:cNvSpPr>
          <p:nvPr/>
        </p:nvSpPr>
        <p:spPr bwMode="auto">
          <a:xfrm>
            <a:off x="2562225" y="2019300"/>
            <a:ext cx="2873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x</a:t>
            </a:r>
          </a:p>
        </p:txBody>
      </p:sp>
      <p:sp>
        <p:nvSpPr>
          <p:cNvPr id="222718" name="Rectangle 510"/>
          <p:cNvSpPr>
            <a:spLocks noChangeArrowheads="1"/>
          </p:cNvSpPr>
          <p:nvPr/>
        </p:nvSpPr>
        <p:spPr bwMode="auto">
          <a:xfrm>
            <a:off x="2571750" y="2289175"/>
            <a:ext cx="2873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</a:t>
            </a:r>
          </a:p>
        </p:txBody>
      </p:sp>
      <p:sp>
        <p:nvSpPr>
          <p:cNvPr id="222719" name="Rectangle 511"/>
          <p:cNvSpPr>
            <a:spLocks noChangeArrowheads="1"/>
          </p:cNvSpPr>
          <p:nvPr/>
        </p:nvSpPr>
        <p:spPr bwMode="auto">
          <a:xfrm>
            <a:off x="3817938" y="5597525"/>
            <a:ext cx="20447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2 </a:t>
            </a:r>
            <a:endParaRPr lang="en-US" sz="2000" b="1" u="sng">
              <a:latin typeface="Limon S1" charset="0"/>
            </a:endParaRPr>
          </a:p>
          <a:p>
            <a:pPr algn="l"/>
            <a:r>
              <a:rPr lang="en-US" sz="2000" b="1">
                <a:latin typeface="Limon S1" charset="0"/>
              </a:rPr>
              <a:t>1</a:t>
            </a:r>
          </a:p>
        </p:txBody>
      </p:sp>
      <p:sp>
        <p:nvSpPr>
          <p:cNvPr id="222720" name="Rectangle 512"/>
          <p:cNvSpPr>
            <a:spLocks noChangeArrowheads="1"/>
          </p:cNvSpPr>
          <p:nvPr/>
        </p:nvSpPr>
        <p:spPr bwMode="auto">
          <a:xfrm>
            <a:off x="2347913" y="750888"/>
            <a:ext cx="35353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latin typeface="Times" charset="0"/>
              </a:rPr>
              <a:t> </a:t>
            </a:r>
            <a:r>
              <a:rPr lang="en-US" sz="3600">
                <a:latin typeface="Limon R1" charset="0"/>
              </a:rPr>
              <a:t>RBHKm&lt;Ir </a:t>
            </a:r>
            <a:r>
              <a:rPr lang="ja-JP" altLang="en-US" sz="3600">
                <a:latin typeface="Arial"/>
              </a:rPr>
              <a:t>“</a:t>
            </a:r>
            <a:r>
              <a:rPr lang="en-US" sz="3600">
                <a:latin typeface="Limon R1" charset="0"/>
              </a:rPr>
              <a:t>)anebIkrYcrhIy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>
                <a:latin typeface="Limon R1" charset="0"/>
              </a:rPr>
              <a:t> </a:t>
            </a:r>
          </a:p>
        </p:txBody>
      </p:sp>
      <p:sp>
        <p:nvSpPr>
          <p:cNvPr id="222722" name="Text Box 514"/>
          <p:cNvSpPr txBox="1">
            <a:spLocks noChangeArrowheads="1"/>
          </p:cNvSpPr>
          <p:nvPr/>
        </p:nvSpPr>
        <p:spPr bwMode="auto">
          <a:xfrm>
            <a:off x="636588" y="6399213"/>
            <a:ext cx="55530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32434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i="1">
                <a:solidFill>
                  <a:srgbClr val="000000"/>
                </a:solidFill>
                <a:latin typeface="Limon R1" charset="0"/>
              </a:rPr>
              <a:t>karerobcMdak;[RsbKñaén sBaØacas; nig sBaØafµI³</a:t>
            </a:r>
            <a:endParaRPr lang="en-US" sz="1400" b="1">
              <a:solidFill>
                <a:srgbClr val="000000"/>
              </a:solidFill>
              <a:latin typeface="Helvetica" charset="0"/>
            </a:endParaRPr>
          </a:p>
          <a:p>
            <a:pPr>
              <a:lnSpc>
                <a:spcPct val="80000"/>
              </a:lnSpc>
            </a:pPr>
            <a:r>
              <a:rPr lang="en-US" sz="2000" u="sng">
                <a:solidFill>
                  <a:srgbClr val="E32434"/>
                </a:solidFill>
                <a:latin typeface="Limon R1" charset="0"/>
              </a:rPr>
              <a:t>Rkitvin½y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(1) 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nig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2000" u="sng">
                <a:solidFill>
                  <a:srgbClr val="E32434"/>
                </a:solidFill>
                <a:latin typeface="Limon R1" charset="0"/>
              </a:rPr>
              <a:t>dMNwgl¥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(5)                                                                                  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begáIterOgravRbvitþisaRsþmYy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                                                                                                            </a:t>
            </a:r>
            <a:r>
              <a:rPr lang="en-US" sz="2000" u="sng">
                <a:solidFill>
                  <a:srgbClr val="E32434"/>
                </a:solidFill>
                <a:latin typeface="Limon R1" charset="0"/>
              </a:rPr>
              <a:t>RbvtiþsaRsþ</a:t>
            </a:r>
            <a:r>
              <a:rPr lang="en-US" sz="1400">
                <a:solidFill>
                  <a:srgbClr val="000000"/>
                </a:solidFill>
                <a:latin typeface="Limon R1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(2) 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nig 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2000" u="sng">
                <a:solidFill>
                  <a:srgbClr val="E32434"/>
                </a:solidFill>
                <a:latin typeface="Limon R1" charset="0"/>
              </a:rPr>
              <a:t>kic©kar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(6)                                                                                  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EdlbgðajnUvkarGPivDÆn_énvb,Fm</a:t>
            </a:r>
            <a:r>
              <a:rPr lang="ja-JP" altLang="en-US" sz="2000" b="1">
                <a:solidFill>
                  <a:srgbClr val="000000"/>
                </a:solidFill>
                <a:latin typeface="Arial"/>
              </a:rPr>
              <a:t>’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                                                                    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EdlbegáItnUvrUbragénkMNaBü ¬Bakü¦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                                                                          </a:t>
            </a:r>
            <a:r>
              <a:rPr lang="en-US" sz="2000" u="sng">
                <a:solidFill>
                  <a:srgbClr val="E32434"/>
                </a:solidFill>
                <a:latin typeface="Limon R1" charset="0"/>
              </a:rPr>
              <a:t>kMNaBü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(3) 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nig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2000" u="sng">
                <a:solidFill>
                  <a:srgbClr val="E32434"/>
                </a:solidFill>
                <a:latin typeface="Limon R1" charset="0"/>
              </a:rPr>
              <a:t>sMbuRt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(7),                                                                             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dMNl;BIrEpñkEdlmanEtmYyenaH cMeBaHRBHKmI&lt;rrbs;eyIg 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,                                                            </a:t>
            </a:r>
            <a:r>
              <a:rPr lang="en-US" sz="2000">
                <a:solidFill>
                  <a:srgbClr val="000000"/>
                </a:solidFill>
                <a:latin typeface="Limon R1" charset="0"/>
              </a:rPr>
              <a:t>ehara</a:t>
            </a:r>
            <a:r>
              <a:rPr lang="en-US" sz="1400">
                <a:solidFill>
                  <a:srgbClr val="000000"/>
                </a:solidFill>
                <a:latin typeface="Limon R1" charset="0"/>
              </a:rPr>
              <a:t> 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(4) 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nig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sz="2000" u="sng">
                <a:solidFill>
                  <a:srgbClr val="E32434"/>
                </a:solidFill>
                <a:latin typeface="Limon R1" charset="0"/>
              </a:rPr>
              <a:t>vivrN³</a:t>
            </a:r>
            <a:r>
              <a:rPr lang="en-US" sz="1400" b="1">
                <a:solidFill>
                  <a:srgbClr val="000000"/>
                </a:solidFill>
                <a:latin typeface="Helvetica" charset="0"/>
              </a:rPr>
              <a:t> (8).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618" name="Group 1026"/>
          <p:cNvGrpSpPr>
            <a:grpSpLocks/>
          </p:cNvGrpSpPr>
          <p:nvPr/>
        </p:nvGrpSpPr>
        <p:grpSpPr bwMode="auto">
          <a:xfrm>
            <a:off x="785813" y="4567238"/>
            <a:ext cx="501650" cy="2595562"/>
            <a:chOff x="192" y="1824"/>
            <a:chExt cx="288" cy="2304"/>
          </a:xfrm>
        </p:grpSpPr>
        <p:sp>
          <p:nvSpPr>
            <p:cNvPr id="239619" name="AutoShape 1027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0" name="Rectangle 1028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9621" name="Group 1029"/>
          <p:cNvGrpSpPr>
            <a:grpSpLocks/>
          </p:cNvGrpSpPr>
          <p:nvPr/>
        </p:nvGrpSpPr>
        <p:grpSpPr bwMode="auto">
          <a:xfrm>
            <a:off x="785813" y="1343025"/>
            <a:ext cx="501650" cy="2909888"/>
            <a:chOff x="192" y="1824"/>
            <a:chExt cx="288" cy="2304"/>
          </a:xfrm>
        </p:grpSpPr>
        <p:sp>
          <p:nvSpPr>
            <p:cNvPr id="239622" name="AutoShape 1030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3" name="Rectangle 1031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9624" name="Text Box 1032"/>
          <p:cNvSpPr txBox="1">
            <a:spLocks noChangeArrowheads="1"/>
          </p:cNvSpPr>
          <p:nvPr/>
        </p:nvSpPr>
        <p:spPr bwMode="auto">
          <a:xfrm>
            <a:off x="6580188" y="20638"/>
            <a:ext cx="754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19</a:t>
            </a:r>
          </a:p>
        </p:txBody>
      </p:sp>
      <p:sp>
        <p:nvSpPr>
          <p:cNvPr id="239625" name="Rectangle 1033"/>
          <p:cNvSpPr>
            <a:spLocks noChangeArrowheads="1"/>
          </p:cNvSpPr>
          <p:nvPr/>
        </p:nvSpPr>
        <p:spPr bwMode="auto">
          <a:xfrm>
            <a:off x="0" y="798513"/>
            <a:ext cx="627063" cy="78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26" name="Text Box 1034"/>
          <p:cNvSpPr txBox="1">
            <a:spLocks noChangeArrowheads="1"/>
          </p:cNvSpPr>
          <p:nvPr/>
        </p:nvSpPr>
        <p:spPr bwMode="auto">
          <a:xfrm>
            <a:off x="801688" y="701675"/>
            <a:ext cx="5819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Comic Sans MS" charset="0"/>
              </a:rPr>
              <a:t> </a:t>
            </a:r>
            <a:r>
              <a:rPr lang="en-US" sz="2800" i="1">
                <a:latin typeface="Limon R1" charset="0"/>
              </a:rPr>
              <a:t>TMnak;TMngeTAnwg sBaØacas;</a:t>
            </a:r>
          </a:p>
        </p:txBody>
      </p:sp>
      <p:sp>
        <p:nvSpPr>
          <p:cNvPr id="239642" name="Text Box 1050"/>
          <p:cNvSpPr txBox="1">
            <a:spLocks noChangeArrowheads="1"/>
          </p:cNvSpPr>
          <p:nvPr/>
        </p:nvSpPr>
        <p:spPr bwMode="auto">
          <a:xfrm>
            <a:off x="922338" y="8637588"/>
            <a:ext cx="5672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00"/>
                </a:solidFill>
                <a:latin typeface="Limon S1" charset="0"/>
                <a:cs typeface="Times New Roman" charset="0"/>
              </a:rPr>
              <a:t>RkdaskMENfµI1mYynwgRtUv)anpþl;[Ca CMnYykarsikSaelx #$. </a:t>
            </a:r>
          </a:p>
        </p:txBody>
      </p:sp>
      <p:sp>
        <p:nvSpPr>
          <p:cNvPr id="239643" name="Rectangle 1051"/>
          <p:cNvSpPr>
            <a:spLocks noChangeArrowheads="1"/>
          </p:cNvSpPr>
          <p:nvPr/>
        </p:nvSpPr>
        <p:spPr bwMode="auto">
          <a:xfrm>
            <a:off x="6548438" y="3760788"/>
            <a:ext cx="219075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endParaRPr lang="en-US"/>
          </a:p>
        </p:txBody>
      </p:sp>
      <p:sp>
        <p:nvSpPr>
          <p:cNvPr id="239644" name="Line 1052"/>
          <p:cNvSpPr>
            <a:spLocks noChangeShapeType="1"/>
          </p:cNvSpPr>
          <p:nvPr/>
        </p:nvSpPr>
        <p:spPr bwMode="auto">
          <a:xfrm>
            <a:off x="4846638" y="1422400"/>
            <a:ext cx="8096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646" name="AutoShape 1054"/>
          <p:cNvSpPr>
            <a:spLocks noChangeArrowheads="1"/>
          </p:cNvSpPr>
          <p:nvPr/>
        </p:nvSpPr>
        <p:spPr bwMode="auto">
          <a:xfrm>
            <a:off x="1125538" y="1085850"/>
            <a:ext cx="1020762" cy="331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sp>
        <p:nvSpPr>
          <p:cNvPr id="239647" name="Rectangle 1055"/>
          <p:cNvSpPr>
            <a:spLocks noChangeArrowheads="1"/>
          </p:cNvSpPr>
          <p:nvPr/>
        </p:nvSpPr>
        <p:spPr bwMode="auto">
          <a:xfrm>
            <a:off x="1130300" y="1223963"/>
            <a:ext cx="1330325" cy="1555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sp>
        <p:nvSpPr>
          <p:cNvPr id="239648" name="Line 1056"/>
          <p:cNvSpPr>
            <a:spLocks noChangeShapeType="1"/>
          </p:cNvSpPr>
          <p:nvPr/>
        </p:nvSpPr>
        <p:spPr bwMode="auto">
          <a:xfrm flipV="1">
            <a:off x="1146175" y="1217613"/>
            <a:ext cx="7207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sp>
        <p:nvSpPr>
          <p:cNvPr id="239649" name="Line 1057"/>
          <p:cNvSpPr>
            <a:spLocks noChangeShapeType="1"/>
          </p:cNvSpPr>
          <p:nvPr/>
        </p:nvSpPr>
        <p:spPr bwMode="auto">
          <a:xfrm flipV="1">
            <a:off x="1414463" y="1214438"/>
            <a:ext cx="7207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sp>
        <p:nvSpPr>
          <p:cNvPr id="239650" name="Text Box 1058"/>
          <p:cNvSpPr txBox="1">
            <a:spLocks noChangeArrowheads="1"/>
          </p:cNvSpPr>
          <p:nvPr/>
        </p:nvSpPr>
        <p:spPr bwMode="auto">
          <a:xfrm>
            <a:off x="938213" y="990600"/>
            <a:ext cx="13922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karbegIát</a:t>
            </a:r>
          </a:p>
        </p:txBody>
      </p:sp>
      <p:sp>
        <p:nvSpPr>
          <p:cNvPr id="239651" name="Rectangle 1059"/>
          <p:cNvSpPr>
            <a:spLocks noChangeArrowheads="1"/>
          </p:cNvSpPr>
          <p:nvPr/>
        </p:nvSpPr>
        <p:spPr bwMode="auto">
          <a:xfrm>
            <a:off x="1100138" y="1338263"/>
            <a:ext cx="1409700" cy="160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grpSp>
        <p:nvGrpSpPr>
          <p:cNvPr id="239989" name="Group 1397"/>
          <p:cNvGrpSpPr>
            <a:grpSpLocks/>
          </p:cNvGrpSpPr>
          <p:nvPr/>
        </p:nvGrpSpPr>
        <p:grpSpPr bwMode="auto">
          <a:xfrm>
            <a:off x="938213" y="1427163"/>
            <a:ext cx="1571625" cy="501650"/>
            <a:chOff x="591" y="899"/>
            <a:chExt cx="990" cy="316"/>
          </a:xfrm>
        </p:grpSpPr>
        <p:sp>
          <p:nvSpPr>
            <p:cNvPr id="239653" name="AutoShape 1061"/>
            <p:cNvSpPr>
              <a:spLocks noChangeArrowheads="1"/>
            </p:cNvSpPr>
            <p:nvPr/>
          </p:nvSpPr>
          <p:spPr bwMode="auto">
            <a:xfrm>
              <a:off x="709" y="952"/>
              <a:ext cx="643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54" name="Rectangle 1062"/>
            <p:cNvSpPr>
              <a:spLocks noChangeArrowheads="1"/>
            </p:cNvSpPr>
            <p:nvPr/>
          </p:nvSpPr>
          <p:spPr bwMode="auto">
            <a:xfrm>
              <a:off x="712" y="1040"/>
              <a:ext cx="838" cy="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55" name="Line 1063"/>
            <p:cNvSpPr>
              <a:spLocks noChangeShapeType="1"/>
            </p:cNvSpPr>
            <p:nvPr/>
          </p:nvSpPr>
          <p:spPr bwMode="auto">
            <a:xfrm flipV="1">
              <a:off x="722" y="1036"/>
              <a:ext cx="45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56" name="Line 1064"/>
            <p:cNvSpPr>
              <a:spLocks noChangeShapeType="1"/>
            </p:cNvSpPr>
            <p:nvPr/>
          </p:nvSpPr>
          <p:spPr bwMode="auto">
            <a:xfrm flipV="1">
              <a:off x="891" y="1034"/>
              <a:ext cx="45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57" name="Text Box 1065"/>
            <p:cNvSpPr txBox="1">
              <a:spLocks noChangeArrowheads="1"/>
            </p:cNvSpPr>
            <p:nvPr/>
          </p:nvSpPr>
          <p:spPr bwMode="auto">
            <a:xfrm>
              <a:off x="591" y="899"/>
              <a:ext cx="87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G½R)ahaM</a:t>
              </a:r>
            </a:p>
          </p:txBody>
        </p:sp>
        <p:sp>
          <p:nvSpPr>
            <p:cNvPr id="239658" name="Rectangle 1066"/>
            <p:cNvSpPr>
              <a:spLocks noChangeArrowheads="1"/>
            </p:cNvSpPr>
            <p:nvPr/>
          </p:nvSpPr>
          <p:spPr bwMode="auto">
            <a:xfrm>
              <a:off x="693" y="1114"/>
              <a:ext cx="888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9985" name="Group 1393"/>
          <p:cNvGrpSpPr>
            <a:grpSpLocks/>
          </p:cNvGrpSpPr>
          <p:nvPr/>
        </p:nvGrpSpPr>
        <p:grpSpPr bwMode="auto">
          <a:xfrm>
            <a:off x="927100" y="2054225"/>
            <a:ext cx="1579563" cy="504825"/>
            <a:chOff x="584" y="1294"/>
            <a:chExt cx="995" cy="318"/>
          </a:xfrm>
        </p:grpSpPr>
        <p:sp>
          <p:nvSpPr>
            <p:cNvPr id="239660" name="AutoShape 1068"/>
            <p:cNvSpPr>
              <a:spLocks noChangeArrowheads="1"/>
            </p:cNvSpPr>
            <p:nvPr/>
          </p:nvSpPr>
          <p:spPr bwMode="auto">
            <a:xfrm>
              <a:off x="703" y="1351"/>
              <a:ext cx="64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61" name="Rectangle 1069"/>
            <p:cNvSpPr>
              <a:spLocks noChangeArrowheads="1"/>
            </p:cNvSpPr>
            <p:nvPr/>
          </p:nvSpPr>
          <p:spPr bwMode="auto">
            <a:xfrm>
              <a:off x="705" y="1437"/>
              <a:ext cx="843" cy="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62" name="Line 1070"/>
            <p:cNvSpPr>
              <a:spLocks noChangeShapeType="1"/>
            </p:cNvSpPr>
            <p:nvPr/>
          </p:nvSpPr>
          <p:spPr bwMode="auto">
            <a:xfrm flipV="1">
              <a:off x="716" y="1434"/>
              <a:ext cx="4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63" name="Line 1071"/>
            <p:cNvSpPr>
              <a:spLocks noChangeShapeType="1"/>
            </p:cNvSpPr>
            <p:nvPr/>
          </p:nvSpPr>
          <p:spPr bwMode="auto">
            <a:xfrm flipV="1">
              <a:off x="885" y="1432"/>
              <a:ext cx="4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64" name="Text Box 1072"/>
            <p:cNvSpPr txBox="1">
              <a:spLocks noChangeArrowheads="1"/>
            </p:cNvSpPr>
            <p:nvPr/>
          </p:nvSpPr>
          <p:spPr bwMode="auto">
            <a:xfrm>
              <a:off x="584" y="1294"/>
              <a:ext cx="8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y:UEsb</a:t>
              </a:r>
            </a:p>
          </p:txBody>
        </p:sp>
        <p:sp>
          <p:nvSpPr>
            <p:cNvPr id="239665" name="Rectangle 1073"/>
            <p:cNvSpPr>
              <a:spLocks noChangeArrowheads="1"/>
            </p:cNvSpPr>
            <p:nvPr/>
          </p:nvSpPr>
          <p:spPr bwMode="auto">
            <a:xfrm>
              <a:off x="686" y="1511"/>
              <a:ext cx="893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9988" name="Group 1396"/>
          <p:cNvGrpSpPr>
            <a:grpSpLocks/>
          </p:cNvGrpSpPr>
          <p:nvPr/>
        </p:nvGrpSpPr>
        <p:grpSpPr bwMode="auto">
          <a:xfrm>
            <a:off x="947738" y="2597150"/>
            <a:ext cx="1570037" cy="511175"/>
            <a:chOff x="597" y="1636"/>
            <a:chExt cx="989" cy="322"/>
          </a:xfrm>
        </p:grpSpPr>
        <p:sp>
          <p:nvSpPr>
            <p:cNvPr id="239667" name="AutoShape 1075"/>
            <p:cNvSpPr>
              <a:spLocks noChangeArrowheads="1"/>
            </p:cNvSpPr>
            <p:nvPr/>
          </p:nvSpPr>
          <p:spPr bwMode="auto">
            <a:xfrm>
              <a:off x="715" y="1695"/>
              <a:ext cx="642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68" name="Rectangle 1076"/>
            <p:cNvSpPr>
              <a:spLocks noChangeArrowheads="1"/>
            </p:cNvSpPr>
            <p:nvPr/>
          </p:nvSpPr>
          <p:spPr bwMode="auto">
            <a:xfrm>
              <a:off x="717" y="1783"/>
              <a:ext cx="839" cy="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69" name="Line 1077"/>
            <p:cNvSpPr>
              <a:spLocks noChangeShapeType="1"/>
            </p:cNvSpPr>
            <p:nvPr/>
          </p:nvSpPr>
          <p:spPr bwMode="auto">
            <a:xfrm flipV="1">
              <a:off x="728" y="1779"/>
              <a:ext cx="45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70" name="Line 1078"/>
            <p:cNvSpPr>
              <a:spLocks noChangeShapeType="1"/>
            </p:cNvSpPr>
            <p:nvPr/>
          </p:nvSpPr>
          <p:spPr bwMode="auto">
            <a:xfrm flipV="1">
              <a:off x="897" y="1777"/>
              <a:ext cx="45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71" name="Text Box 1079"/>
            <p:cNvSpPr txBox="1">
              <a:spLocks noChangeArrowheads="1"/>
            </p:cNvSpPr>
            <p:nvPr/>
          </p:nvSpPr>
          <p:spPr bwMode="auto">
            <a:xfrm>
              <a:off x="597" y="1636"/>
              <a:ext cx="87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m:Ues</a:t>
              </a:r>
            </a:p>
          </p:txBody>
        </p:sp>
        <p:sp>
          <p:nvSpPr>
            <p:cNvPr id="239672" name="Rectangle 1080"/>
            <p:cNvSpPr>
              <a:spLocks noChangeArrowheads="1"/>
            </p:cNvSpPr>
            <p:nvPr/>
          </p:nvSpPr>
          <p:spPr bwMode="auto">
            <a:xfrm>
              <a:off x="699" y="1857"/>
              <a:ext cx="887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9987" name="Group 1395"/>
          <p:cNvGrpSpPr>
            <a:grpSpLocks/>
          </p:cNvGrpSpPr>
          <p:nvPr/>
        </p:nvGrpSpPr>
        <p:grpSpPr bwMode="auto">
          <a:xfrm>
            <a:off x="947738" y="3690938"/>
            <a:ext cx="1587500" cy="517525"/>
            <a:chOff x="597" y="2325"/>
            <a:chExt cx="1000" cy="326"/>
          </a:xfrm>
        </p:grpSpPr>
        <p:sp>
          <p:nvSpPr>
            <p:cNvPr id="239674" name="AutoShape 1082"/>
            <p:cNvSpPr>
              <a:spLocks noChangeArrowheads="1"/>
            </p:cNvSpPr>
            <p:nvPr/>
          </p:nvSpPr>
          <p:spPr bwMode="auto">
            <a:xfrm>
              <a:off x="716" y="2391"/>
              <a:ext cx="650" cy="20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75" name="Rectangle 1083"/>
            <p:cNvSpPr>
              <a:spLocks noChangeArrowheads="1"/>
            </p:cNvSpPr>
            <p:nvPr/>
          </p:nvSpPr>
          <p:spPr bwMode="auto">
            <a:xfrm>
              <a:off x="719" y="2478"/>
              <a:ext cx="847" cy="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76" name="Line 1084"/>
            <p:cNvSpPr>
              <a:spLocks noChangeShapeType="1"/>
            </p:cNvSpPr>
            <p:nvPr/>
          </p:nvSpPr>
          <p:spPr bwMode="auto">
            <a:xfrm flipV="1">
              <a:off x="729" y="2474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77" name="Line 1085"/>
            <p:cNvSpPr>
              <a:spLocks noChangeShapeType="1"/>
            </p:cNvSpPr>
            <p:nvPr/>
          </p:nvSpPr>
          <p:spPr bwMode="auto">
            <a:xfrm flipV="1">
              <a:off x="900" y="2472"/>
              <a:ext cx="45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78" name="Text Box 1086"/>
            <p:cNvSpPr txBox="1">
              <a:spLocks noChangeArrowheads="1"/>
            </p:cNvSpPr>
            <p:nvPr/>
          </p:nvSpPr>
          <p:spPr bwMode="auto">
            <a:xfrm>
              <a:off x="597" y="2325"/>
              <a:ext cx="88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y:UesV</a:t>
              </a:r>
            </a:p>
          </p:txBody>
        </p:sp>
        <p:sp>
          <p:nvSpPr>
            <p:cNvPr id="239679" name="Rectangle 1087"/>
            <p:cNvSpPr>
              <a:spLocks noChangeArrowheads="1"/>
            </p:cNvSpPr>
            <p:nvPr/>
          </p:nvSpPr>
          <p:spPr bwMode="auto">
            <a:xfrm>
              <a:off x="700" y="2550"/>
              <a:ext cx="897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9986" name="Group 1394"/>
          <p:cNvGrpSpPr>
            <a:grpSpLocks/>
          </p:cNvGrpSpPr>
          <p:nvPr/>
        </p:nvGrpSpPr>
        <p:grpSpPr bwMode="auto">
          <a:xfrm>
            <a:off x="938213" y="4657725"/>
            <a:ext cx="1592262" cy="493713"/>
            <a:chOff x="591" y="2934"/>
            <a:chExt cx="1003" cy="311"/>
          </a:xfrm>
        </p:grpSpPr>
        <p:sp>
          <p:nvSpPr>
            <p:cNvPr id="239681" name="AutoShape 1089"/>
            <p:cNvSpPr>
              <a:spLocks noChangeArrowheads="1"/>
            </p:cNvSpPr>
            <p:nvPr/>
          </p:nvSpPr>
          <p:spPr bwMode="auto">
            <a:xfrm>
              <a:off x="711" y="2985"/>
              <a:ext cx="651" cy="20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82" name="Rectangle 1090"/>
            <p:cNvSpPr>
              <a:spLocks noChangeArrowheads="1"/>
            </p:cNvSpPr>
            <p:nvPr/>
          </p:nvSpPr>
          <p:spPr bwMode="auto">
            <a:xfrm>
              <a:off x="713" y="3072"/>
              <a:ext cx="850" cy="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83" name="Line 1091"/>
            <p:cNvSpPr>
              <a:spLocks noChangeShapeType="1"/>
            </p:cNvSpPr>
            <p:nvPr/>
          </p:nvSpPr>
          <p:spPr bwMode="auto">
            <a:xfrm flipV="1">
              <a:off x="724" y="3068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84" name="Line 1092"/>
            <p:cNvSpPr>
              <a:spLocks noChangeShapeType="1"/>
            </p:cNvSpPr>
            <p:nvPr/>
          </p:nvSpPr>
          <p:spPr bwMode="auto">
            <a:xfrm flipV="1">
              <a:off x="895" y="3066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85" name="Text Box 1093"/>
            <p:cNvSpPr txBox="1">
              <a:spLocks noChangeArrowheads="1"/>
            </p:cNvSpPr>
            <p:nvPr/>
          </p:nvSpPr>
          <p:spPr bwMode="auto">
            <a:xfrm>
              <a:off x="591" y="2934"/>
              <a:ext cx="88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GnaFibetyü</a:t>
              </a:r>
            </a:p>
          </p:txBody>
        </p:sp>
        <p:sp>
          <p:nvSpPr>
            <p:cNvPr id="239686" name="Rectangle 1094"/>
            <p:cNvSpPr>
              <a:spLocks noChangeArrowheads="1"/>
            </p:cNvSpPr>
            <p:nvPr/>
          </p:nvSpPr>
          <p:spPr bwMode="auto">
            <a:xfrm>
              <a:off x="693" y="3144"/>
              <a:ext cx="9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9983" name="Group 1391"/>
          <p:cNvGrpSpPr>
            <a:grpSpLocks/>
          </p:cNvGrpSpPr>
          <p:nvPr/>
        </p:nvGrpSpPr>
        <p:grpSpPr bwMode="auto">
          <a:xfrm>
            <a:off x="938213" y="6662738"/>
            <a:ext cx="1592262" cy="500062"/>
            <a:chOff x="591" y="4197"/>
            <a:chExt cx="1003" cy="315"/>
          </a:xfrm>
        </p:grpSpPr>
        <p:sp>
          <p:nvSpPr>
            <p:cNvPr id="239688" name="AutoShape 1096"/>
            <p:cNvSpPr>
              <a:spLocks noChangeArrowheads="1"/>
            </p:cNvSpPr>
            <p:nvPr/>
          </p:nvSpPr>
          <p:spPr bwMode="auto">
            <a:xfrm>
              <a:off x="711" y="4251"/>
              <a:ext cx="651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89" name="Rectangle 1097"/>
            <p:cNvSpPr>
              <a:spLocks noChangeArrowheads="1"/>
            </p:cNvSpPr>
            <p:nvPr/>
          </p:nvSpPr>
          <p:spPr bwMode="auto">
            <a:xfrm>
              <a:off x="713" y="4338"/>
              <a:ext cx="85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90" name="Line 1098"/>
            <p:cNvSpPr>
              <a:spLocks noChangeShapeType="1"/>
            </p:cNvSpPr>
            <p:nvPr/>
          </p:nvSpPr>
          <p:spPr bwMode="auto">
            <a:xfrm flipV="1">
              <a:off x="724" y="4334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91" name="Line 1099"/>
            <p:cNvSpPr>
              <a:spLocks noChangeShapeType="1"/>
            </p:cNvSpPr>
            <p:nvPr/>
          </p:nvSpPr>
          <p:spPr bwMode="auto">
            <a:xfrm flipV="1">
              <a:off x="895" y="4332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92" name="Text Box 1100"/>
            <p:cNvSpPr txBox="1">
              <a:spLocks noChangeArrowheads="1"/>
            </p:cNvSpPr>
            <p:nvPr/>
          </p:nvSpPr>
          <p:spPr bwMode="auto">
            <a:xfrm>
              <a:off x="591" y="4197"/>
              <a:ext cx="88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karcab;CaeQIøy</a:t>
              </a:r>
            </a:p>
          </p:txBody>
        </p:sp>
        <p:sp>
          <p:nvSpPr>
            <p:cNvPr id="239693" name="Rectangle 1101"/>
            <p:cNvSpPr>
              <a:spLocks noChangeArrowheads="1"/>
            </p:cNvSpPr>
            <p:nvPr/>
          </p:nvSpPr>
          <p:spPr bwMode="auto">
            <a:xfrm>
              <a:off x="693" y="4411"/>
              <a:ext cx="9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9982" name="Group 1390"/>
          <p:cNvGrpSpPr>
            <a:grpSpLocks/>
          </p:cNvGrpSpPr>
          <p:nvPr/>
        </p:nvGrpSpPr>
        <p:grpSpPr bwMode="auto">
          <a:xfrm>
            <a:off x="938213" y="7521575"/>
            <a:ext cx="1592262" cy="506413"/>
            <a:chOff x="591" y="4738"/>
            <a:chExt cx="1003" cy="319"/>
          </a:xfrm>
        </p:grpSpPr>
        <p:sp>
          <p:nvSpPr>
            <p:cNvPr id="239695" name="AutoShape 1103"/>
            <p:cNvSpPr>
              <a:spLocks noChangeArrowheads="1"/>
            </p:cNvSpPr>
            <p:nvPr/>
          </p:nvSpPr>
          <p:spPr bwMode="auto">
            <a:xfrm>
              <a:off x="711" y="4795"/>
              <a:ext cx="651" cy="2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96" name="Rectangle 1104"/>
            <p:cNvSpPr>
              <a:spLocks noChangeArrowheads="1"/>
            </p:cNvSpPr>
            <p:nvPr/>
          </p:nvSpPr>
          <p:spPr bwMode="auto">
            <a:xfrm>
              <a:off x="713" y="4882"/>
              <a:ext cx="850" cy="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97" name="Line 1105"/>
            <p:cNvSpPr>
              <a:spLocks noChangeShapeType="1"/>
            </p:cNvSpPr>
            <p:nvPr/>
          </p:nvSpPr>
          <p:spPr bwMode="auto">
            <a:xfrm flipV="1">
              <a:off x="724" y="4878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98" name="Line 1106"/>
            <p:cNvSpPr>
              <a:spLocks noChangeShapeType="1"/>
            </p:cNvSpPr>
            <p:nvPr/>
          </p:nvSpPr>
          <p:spPr bwMode="auto">
            <a:xfrm flipV="1">
              <a:off x="895" y="4876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699" name="Text Box 1107"/>
            <p:cNvSpPr txBox="1">
              <a:spLocks noChangeArrowheads="1"/>
            </p:cNvSpPr>
            <p:nvPr/>
          </p:nvSpPr>
          <p:spPr bwMode="auto">
            <a:xfrm>
              <a:off x="591" y="4738"/>
              <a:ext cx="88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RKas¶b;s¶at;</a:t>
              </a:r>
            </a:p>
          </p:txBody>
        </p:sp>
        <p:sp>
          <p:nvSpPr>
            <p:cNvPr id="239700" name="Rectangle 1108"/>
            <p:cNvSpPr>
              <a:spLocks noChangeArrowheads="1"/>
            </p:cNvSpPr>
            <p:nvPr/>
          </p:nvSpPr>
          <p:spPr bwMode="auto">
            <a:xfrm>
              <a:off x="693" y="4956"/>
              <a:ext cx="9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9981" name="Group 1389"/>
          <p:cNvGrpSpPr>
            <a:grpSpLocks/>
          </p:cNvGrpSpPr>
          <p:nvPr/>
        </p:nvGrpSpPr>
        <p:grpSpPr bwMode="auto">
          <a:xfrm>
            <a:off x="938213" y="8010525"/>
            <a:ext cx="1592262" cy="523875"/>
            <a:chOff x="591" y="5046"/>
            <a:chExt cx="1003" cy="330"/>
          </a:xfrm>
        </p:grpSpPr>
        <p:sp>
          <p:nvSpPr>
            <p:cNvPr id="239702" name="AutoShape 1110"/>
            <p:cNvSpPr>
              <a:spLocks noChangeArrowheads="1"/>
            </p:cNvSpPr>
            <p:nvPr/>
          </p:nvSpPr>
          <p:spPr bwMode="auto">
            <a:xfrm>
              <a:off x="711" y="5115"/>
              <a:ext cx="651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703" name="Rectangle 1111"/>
            <p:cNvSpPr>
              <a:spLocks noChangeArrowheads="1"/>
            </p:cNvSpPr>
            <p:nvPr/>
          </p:nvSpPr>
          <p:spPr bwMode="auto">
            <a:xfrm>
              <a:off x="713" y="5202"/>
              <a:ext cx="85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704" name="Line 1112"/>
            <p:cNvSpPr>
              <a:spLocks noChangeShapeType="1"/>
            </p:cNvSpPr>
            <p:nvPr/>
          </p:nvSpPr>
          <p:spPr bwMode="auto">
            <a:xfrm flipV="1">
              <a:off x="724" y="5198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705" name="Line 1113"/>
            <p:cNvSpPr>
              <a:spLocks noChangeShapeType="1"/>
            </p:cNvSpPr>
            <p:nvPr/>
          </p:nvSpPr>
          <p:spPr bwMode="auto">
            <a:xfrm flipV="1">
              <a:off x="895" y="5196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706" name="Text Box 1114"/>
            <p:cNvSpPr txBox="1">
              <a:spLocks noChangeArrowheads="1"/>
            </p:cNvSpPr>
            <p:nvPr/>
          </p:nvSpPr>
          <p:spPr bwMode="auto">
            <a:xfrm>
              <a:off x="591" y="5046"/>
              <a:ext cx="8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Limon R1" charset="0"/>
                </a:rPr>
                <a:t>RBHeysU</a:t>
              </a:r>
              <a:r>
                <a:rPr lang="ja-JP" altLang="en-US" sz="1900">
                  <a:latin typeface="Arial"/>
                </a:rPr>
                <a:t>‘</a:t>
              </a:r>
              <a:r>
                <a:rPr lang="en-US" sz="1900">
                  <a:latin typeface="Limon R1" charset="0"/>
                </a:rPr>
                <a:t>v</a:t>
              </a:r>
              <a:endParaRPr lang="en-US" sz="1000">
                <a:latin typeface="Limon R1" charset="0"/>
              </a:endParaRPr>
            </a:p>
          </p:txBody>
        </p:sp>
        <p:sp>
          <p:nvSpPr>
            <p:cNvPr id="239707" name="Rectangle 1115"/>
            <p:cNvSpPr>
              <a:spLocks noChangeArrowheads="1"/>
            </p:cNvSpPr>
            <p:nvPr/>
          </p:nvSpPr>
          <p:spPr bwMode="auto">
            <a:xfrm>
              <a:off x="693" y="5275"/>
              <a:ext cx="9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39984" name="Group 1392"/>
          <p:cNvGrpSpPr>
            <a:grpSpLocks/>
          </p:cNvGrpSpPr>
          <p:nvPr/>
        </p:nvGrpSpPr>
        <p:grpSpPr bwMode="auto">
          <a:xfrm>
            <a:off x="942975" y="5424488"/>
            <a:ext cx="1592263" cy="514350"/>
            <a:chOff x="594" y="3417"/>
            <a:chExt cx="1003" cy="324"/>
          </a:xfrm>
        </p:grpSpPr>
        <p:sp>
          <p:nvSpPr>
            <p:cNvPr id="239709" name="AutoShape 1117"/>
            <p:cNvSpPr>
              <a:spLocks noChangeArrowheads="1"/>
            </p:cNvSpPr>
            <p:nvPr/>
          </p:nvSpPr>
          <p:spPr bwMode="auto">
            <a:xfrm>
              <a:off x="714" y="3480"/>
              <a:ext cx="651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710" name="Rectangle 1118"/>
            <p:cNvSpPr>
              <a:spLocks noChangeArrowheads="1"/>
            </p:cNvSpPr>
            <p:nvPr/>
          </p:nvSpPr>
          <p:spPr bwMode="auto">
            <a:xfrm>
              <a:off x="716" y="3567"/>
              <a:ext cx="85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711" name="Line 1119"/>
            <p:cNvSpPr>
              <a:spLocks noChangeShapeType="1"/>
            </p:cNvSpPr>
            <p:nvPr/>
          </p:nvSpPr>
          <p:spPr bwMode="auto">
            <a:xfrm flipV="1">
              <a:off x="727" y="3563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712" name="Line 1120"/>
            <p:cNvSpPr>
              <a:spLocks noChangeShapeType="1"/>
            </p:cNvSpPr>
            <p:nvPr/>
          </p:nvSpPr>
          <p:spPr bwMode="auto">
            <a:xfrm flipV="1">
              <a:off x="898" y="3561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39713" name="Text Box 1121"/>
            <p:cNvSpPr txBox="1">
              <a:spLocks noChangeArrowheads="1"/>
            </p:cNvSpPr>
            <p:nvPr/>
          </p:nvSpPr>
          <p:spPr bwMode="auto">
            <a:xfrm>
              <a:off x="594" y="3417"/>
              <a:ext cx="88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esþc</a:t>
              </a:r>
            </a:p>
          </p:txBody>
        </p:sp>
        <p:sp>
          <p:nvSpPr>
            <p:cNvPr id="239714" name="Rectangle 1122"/>
            <p:cNvSpPr>
              <a:spLocks noChangeArrowheads="1"/>
            </p:cNvSpPr>
            <p:nvPr/>
          </p:nvSpPr>
          <p:spPr bwMode="auto">
            <a:xfrm>
              <a:off x="697" y="3640"/>
              <a:ext cx="900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sp>
        <p:nvSpPr>
          <p:cNvPr id="239715" name="Rectangle 1123"/>
          <p:cNvSpPr>
            <a:spLocks noChangeArrowheads="1"/>
          </p:cNvSpPr>
          <p:nvPr/>
        </p:nvSpPr>
        <p:spPr bwMode="auto">
          <a:xfrm>
            <a:off x="4525963" y="1422400"/>
            <a:ext cx="1257300" cy="2673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r" defTabSz="969963"/>
            <a:endParaRPr lang="en-US" sz="2500">
              <a:latin typeface="Times" charset="0"/>
            </a:endParaRPr>
          </a:p>
        </p:txBody>
      </p:sp>
      <p:sp>
        <p:nvSpPr>
          <p:cNvPr id="239716" name="Rectangle 1124"/>
          <p:cNvSpPr>
            <a:spLocks noChangeArrowheads="1"/>
          </p:cNvSpPr>
          <p:nvPr/>
        </p:nvSpPr>
        <p:spPr bwMode="auto">
          <a:xfrm>
            <a:off x="2682875" y="8013700"/>
            <a:ext cx="1508125" cy="466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39717" name="Text Box 1125"/>
          <p:cNvSpPr txBox="1">
            <a:spLocks noChangeArrowheads="1"/>
          </p:cNvSpPr>
          <p:nvPr/>
        </p:nvSpPr>
        <p:spPr bwMode="auto">
          <a:xfrm>
            <a:off x="669925" y="1108075"/>
            <a:ext cx="671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1.</a:t>
            </a:r>
          </a:p>
        </p:txBody>
      </p:sp>
      <p:sp>
        <p:nvSpPr>
          <p:cNvPr id="239718" name="Text Box 1126"/>
          <p:cNvSpPr txBox="1">
            <a:spLocks noChangeArrowheads="1"/>
          </p:cNvSpPr>
          <p:nvPr/>
        </p:nvSpPr>
        <p:spPr bwMode="auto">
          <a:xfrm>
            <a:off x="665163" y="1538288"/>
            <a:ext cx="671512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2.</a:t>
            </a:r>
          </a:p>
        </p:txBody>
      </p:sp>
      <p:sp>
        <p:nvSpPr>
          <p:cNvPr id="239719" name="Text Box 1127"/>
          <p:cNvSpPr txBox="1">
            <a:spLocks noChangeArrowheads="1"/>
          </p:cNvSpPr>
          <p:nvPr/>
        </p:nvSpPr>
        <p:spPr bwMode="auto">
          <a:xfrm>
            <a:off x="669925" y="2171700"/>
            <a:ext cx="6715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3.</a:t>
            </a:r>
          </a:p>
        </p:txBody>
      </p:sp>
      <p:sp>
        <p:nvSpPr>
          <p:cNvPr id="239720" name="Text Box 1128"/>
          <p:cNvSpPr txBox="1">
            <a:spLocks noChangeArrowheads="1"/>
          </p:cNvSpPr>
          <p:nvPr/>
        </p:nvSpPr>
        <p:spPr bwMode="auto">
          <a:xfrm>
            <a:off x="676275" y="2717800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4.</a:t>
            </a:r>
          </a:p>
        </p:txBody>
      </p:sp>
      <p:sp>
        <p:nvSpPr>
          <p:cNvPr id="239721" name="Text Box 1129"/>
          <p:cNvSpPr txBox="1">
            <a:spLocks noChangeArrowheads="1"/>
          </p:cNvSpPr>
          <p:nvPr/>
        </p:nvSpPr>
        <p:spPr bwMode="auto">
          <a:xfrm>
            <a:off x="669925" y="3814763"/>
            <a:ext cx="671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5.</a:t>
            </a:r>
          </a:p>
        </p:txBody>
      </p:sp>
      <p:sp>
        <p:nvSpPr>
          <p:cNvPr id="239722" name="Text Box 1130"/>
          <p:cNvSpPr txBox="1">
            <a:spLocks noChangeArrowheads="1"/>
          </p:cNvSpPr>
          <p:nvPr/>
        </p:nvSpPr>
        <p:spPr bwMode="auto">
          <a:xfrm>
            <a:off x="669925" y="4764088"/>
            <a:ext cx="671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6.</a:t>
            </a:r>
          </a:p>
        </p:txBody>
      </p:sp>
      <p:sp>
        <p:nvSpPr>
          <p:cNvPr id="239723" name="Text Box 1131"/>
          <p:cNvSpPr txBox="1">
            <a:spLocks noChangeArrowheads="1"/>
          </p:cNvSpPr>
          <p:nvPr/>
        </p:nvSpPr>
        <p:spPr bwMode="auto">
          <a:xfrm>
            <a:off x="676275" y="5549900"/>
            <a:ext cx="669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7.</a:t>
            </a:r>
          </a:p>
        </p:txBody>
      </p:sp>
      <p:sp>
        <p:nvSpPr>
          <p:cNvPr id="239724" name="Text Box 1132"/>
          <p:cNvSpPr txBox="1">
            <a:spLocks noChangeArrowheads="1"/>
          </p:cNvSpPr>
          <p:nvPr/>
        </p:nvSpPr>
        <p:spPr bwMode="auto">
          <a:xfrm>
            <a:off x="676275" y="6773863"/>
            <a:ext cx="669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8.</a:t>
            </a:r>
          </a:p>
        </p:txBody>
      </p:sp>
      <p:sp>
        <p:nvSpPr>
          <p:cNvPr id="239725" name="Text Box 1133"/>
          <p:cNvSpPr txBox="1">
            <a:spLocks noChangeArrowheads="1"/>
          </p:cNvSpPr>
          <p:nvPr/>
        </p:nvSpPr>
        <p:spPr bwMode="auto">
          <a:xfrm>
            <a:off x="669925" y="7639050"/>
            <a:ext cx="671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9.</a:t>
            </a:r>
          </a:p>
        </p:txBody>
      </p:sp>
      <p:sp>
        <p:nvSpPr>
          <p:cNvPr id="239726" name="Text Box 1134"/>
          <p:cNvSpPr txBox="1">
            <a:spLocks noChangeArrowheads="1"/>
          </p:cNvSpPr>
          <p:nvPr/>
        </p:nvSpPr>
        <p:spPr bwMode="auto">
          <a:xfrm>
            <a:off x="617538" y="8148638"/>
            <a:ext cx="6699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10.</a:t>
            </a:r>
          </a:p>
        </p:txBody>
      </p:sp>
      <p:sp>
        <p:nvSpPr>
          <p:cNvPr id="239727" name="Text Box 1135"/>
          <p:cNvSpPr txBox="1">
            <a:spLocks noChangeArrowheads="1"/>
          </p:cNvSpPr>
          <p:nvPr/>
        </p:nvSpPr>
        <p:spPr bwMode="auto">
          <a:xfrm>
            <a:off x="352425" y="1035050"/>
            <a:ext cx="3730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C</a:t>
            </a:r>
          </a:p>
        </p:txBody>
      </p:sp>
      <p:sp>
        <p:nvSpPr>
          <p:cNvPr id="239728" name="Text Box 1136"/>
          <p:cNvSpPr txBox="1">
            <a:spLocks noChangeArrowheads="1"/>
          </p:cNvSpPr>
          <p:nvPr/>
        </p:nvSpPr>
        <p:spPr bwMode="auto">
          <a:xfrm rot="-5388474">
            <a:off x="-388937" y="2449512"/>
            <a:ext cx="18351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>
                <a:latin typeface="Limon R1" charset="0"/>
              </a:rPr>
              <a:t>mnusSTaMg </a:t>
            </a:r>
            <a:r>
              <a:rPr lang="en-US" sz="2500" b="1">
                <a:latin typeface="Arial" charset="0"/>
              </a:rPr>
              <a:t>4</a:t>
            </a:r>
          </a:p>
        </p:txBody>
      </p:sp>
      <p:sp>
        <p:nvSpPr>
          <p:cNvPr id="239729" name="Text Box 1137"/>
          <p:cNvSpPr txBox="1">
            <a:spLocks noChangeArrowheads="1"/>
          </p:cNvSpPr>
          <p:nvPr/>
        </p:nvSpPr>
        <p:spPr bwMode="auto">
          <a:xfrm rot="-5389253">
            <a:off x="-1015206" y="5528469"/>
            <a:ext cx="30718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>
                <a:latin typeface="Limon R1" charset="0"/>
              </a:rPr>
              <a:t>sgÁmTaMg </a:t>
            </a:r>
            <a:r>
              <a:rPr lang="en-US" sz="2500" b="1">
                <a:latin typeface="Arial" charset="0"/>
              </a:rPr>
              <a:t>3</a:t>
            </a:r>
          </a:p>
        </p:txBody>
      </p:sp>
      <p:sp>
        <p:nvSpPr>
          <p:cNvPr id="239730" name="Text Box 1138"/>
          <p:cNvSpPr txBox="1">
            <a:spLocks noChangeArrowheads="1"/>
          </p:cNvSpPr>
          <p:nvPr/>
        </p:nvSpPr>
        <p:spPr bwMode="auto">
          <a:xfrm>
            <a:off x="241300" y="7480300"/>
            <a:ext cx="5048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300" b="1">
                <a:latin typeface="Limon R1" charset="0"/>
              </a:rPr>
              <a:t>s  </a:t>
            </a:r>
          </a:p>
        </p:txBody>
      </p:sp>
      <p:sp>
        <p:nvSpPr>
          <p:cNvPr id="239731" name="Text Box 1139"/>
          <p:cNvSpPr txBox="1">
            <a:spLocks noChangeArrowheads="1"/>
          </p:cNvSpPr>
          <p:nvPr/>
        </p:nvSpPr>
        <p:spPr bwMode="auto">
          <a:xfrm>
            <a:off x="249238" y="7978775"/>
            <a:ext cx="5651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300" b="1">
                <a:latin typeface="Limon R1" charset="0"/>
              </a:rPr>
              <a:t>y</a:t>
            </a:r>
          </a:p>
        </p:txBody>
      </p:sp>
      <p:grpSp>
        <p:nvGrpSpPr>
          <p:cNvPr id="239732" name="Group 1140"/>
          <p:cNvGrpSpPr>
            <a:grpSpLocks/>
          </p:cNvGrpSpPr>
          <p:nvPr/>
        </p:nvGrpSpPr>
        <p:grpSpPr bwMode="auto">
          <a:xfrm>
            <a:off x="258763" y="406400"/>
            <a:ext cx="1768475" cy="479425"/>
            <a:chOff x="148" y="271"/>
            <a:chExt cx="1013" cy="291"/>
          </a:xfrm>
        </p:grpSpPr>
        <p:sp>
          <p:nvSpPr>
            <p:cNvPr id="239733" name="Text Box 1141"/>
            <p:cNvSpPr txBox="1">
              <a:spLocks noChangeArrowheads="1"/>
            </p:cNvSpPr>
            <p:nvPr/>
          </p:nvSpPr>
          <p:spPr bwMode="auto">
            <a:xfrm>
              <a:off x="148" y="271"/>
              <a:ext cx="10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500" b="1">
                  <a:latin typeface="Limon R1" charset="0"/>
                </a:rPr>
                <a:t>b </a:t>
              </a:r>
              <a:r>
                <a:rPr lang="en-US" sz="1700" b="1">
                  <a:latin typeface="Arial" charset="0"/>
                </a:rPr>
                <a:t>7  </a:t>
              </a:r>
              <a:r>
                <a:rPr lang="en-US" sz="2500" b="1">
                  <a:latin typeface="Limon R1" charset="0"/>
                </a:rPr>
                <a:t>s</a:t>
              </a:r>
              <a:r>
                <a:rPr lang="en-US" sz="1700" b="1">
                  <a:latin typeface="Arial" charset="0"/>
                </a:rPr>
                <a:t>  </a:t>
              </a:r>
              <a:r>
                <a:rPr lang="en-US" sz="2500" b="1">
                  <a:latin typeface="Limon R1" charset="0"/>
                </a:rPr>
                <a:t>y</a:t>
              </a:r>
            </a:p>
          </p:txBody>
        </p:sp>
        <p:sp>
          <p:nvSpPr>
            <p:cNvPr id="239734" name="Line 1142"/>
            <p:cNvSpPr>
              <a:spLocks noChangeShapeType="1"/>
            </p:cNvSpPr>
            <p:nvPr/>
          </p:nvSpPr>
          <p:spPr bwMode="auto">
            <a:xfrm>
              <a:off x="348" y="370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</p:grpSp>
      <p:sp>
        <p:nvSpPr>
          <p:cNvPr id="239735" name="AutoShape 1143" descr="Dark upward diagonal"/>
          <p:cNvSpPr>
            <a:spLocks noChangeArrowheads="1"/>
          </p:cNvSpPr>
          <p:nvPr/>
        </p:nvSpPr>
        <p:spPr bwMode="auto">
          <a:xfrm>
            <a:off x="468313" y="725488"/>
            <a:ext cx="236537" cy="365125"/>
          </a:xfrm>
          <a:prstGeom prst="downArrow">
            <a:avLst>
              <a:gd name="adj1" fmla="val 50000"/>
              <a:gd name="adj2" fmla="val 38591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36" name="Rectangle 1144"/>
          <p:cNvSpPr>
            <a:spLocks noChangeArrowheads="1"/>
          </p:cNvSpPr>
          <p:nvPr/>
        </p:nvSpPr>
        <p:spPr bwMode="auto">
          <a:xfrm>
            <a:off x="2598738" y="1185863"/>
            <a:ext cx="1592262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39737" name="Rectangle 1145"/>
          <p:cNvSpPr>
            <a:spLocks noChangeArrowheads="1"/>
          </p:cNvSpPr>
          <p:nvPr/>
        </p:nvSpPr>
        <p:spPr bwMode="auto">
          <a:xfrm>
            <a:off x="2598738" y="3781425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39738" name="Line 1146"/>
          <p:cNvSpPr>
            <a:spLocks noChangeShapeType="1"/>
          </p:cNvSpPr>
          <p:nvPr/>
        </p:nvSpPr>
        <p:spPr bwMode="auto">
          <a:xfrm>
            <a:off x="3000375" y="14986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39" name="AutoShape 1147"/>
          <p:cNvSpPr>
            <a:spLocks noChangeArrowheads="1"/>
          </p:cNvSpPr>
          <p:nvPr/>
        </p:nvSpPr>
        <p:spPr bwMode="auto">
          <a:xfrm>
            <a:off x="3668713" y="6113463"/>
            <a:ext cx="1751012" cy="1327150"/>
          </a:xfrm>
          <a:custGeom>
            <a:avLst/>
            <a:gdLst>
              <a:gd name="G0" fmla="+- 4738 0 0"/>
              <a:gd name="G1" fmla="+- 21600 0 4738"/>
              <a:gd name="G2" fmla="*/ 4738 1 2"/>
              <a:gd name="G3" fmla="+- 21600 0 G2"/>
              <a:gd name="G4" fmla="+/ 4738 21600 2"/>
              <a:gd name="G5" fmla="+/ G1 0 2"/>
              <a:gd name="G6" fmla="*/ 21600 21600 4738"/>
              <a:gd name="G7" fmla="*/ G6 1 2"/>
              <a:gd name="G8" fmla="+- 21600 0 G7"/>
              <a:gd name="G9" fmla="*/ 21600 1 2"/>
              <a:gd name="G10" fmla="+- 4738 0 G9"/>
              <a:gd name="G11" fmla="?: G10 G8 0"/>
              <a:gd name="G12" fmla="?: G10 G7 21600"/>
              <a:gd name="T0" fmla="*/ 19231 w 21600"/>
              <a:gd name="T1" fmla="*/ 10800 h 21600"/>
              <a:gd name="T2" fmla="*/ 10800 w 21600"/>
              <a:gd name="T3" fmla="*/ 21600 h 21600"/>
              <a:gd name="T4" fmla="*/ 2369 w 21600"/>
              <a:gd name="T5" fmla="*/ 10800 h 21600"/>
              <a:gd name="T6" fmla="*/ 10800 w 21600"/>
              <a:gd name="T7" fmla="*/ 0 h 21600"/>
              <a:gd name="T8" fmla="*/ 4169 w 21600"/>
              <a:gd name="T9" fmla="*/ 4169 h 21600"/>
              <a:gd name="T10" fmla="*/ 17431 w 21600"/>
              <a:gd name="T11" fmla="*/ 174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40" name="Rectangle 1148"/>
          <p:cNvSpPr>
            <a:spLocks noChangeArrowheads="1"/>
          </p:cNvSpPr>
          <p:nvPr/>
        </p:nvSpPr>
        <p:spPr bwMode="auto">
          <a:xfrm>
            <a:off x="4205288" y="5816600"/>
            <a:ext cx="1376362" cy="187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41" name="AutoShape 1149"/>
          <p:cNvSpPr>
            <a:spLocks noChangeArrowheads="1"/>
          </p:cNvSpPr>
          <p:nvPr/>
        </p:nvSpPr>
        <p:spPr bwMode="auto">
          <a:xfrm>
            <a:off x="3817938" y="6219825"/>
            <a:ext cx="1751012" cy="1135063"/>
          </a:xfrm>
          <a:custGeom>
            <a:avLst/>
            <a:gdLst>
              <a:gd name="G0" fmla="+- 4092 0 0"/>
              <a:gd name="G1" fmla="+- 21600 0 4092"/>
              <a:gd name="G2" fmla="*/ 4092 1 2"/>
              <a:gd name="G3" fmla="+- 21600 0 G2"/>
              <a:gd name="G4" fmla="+/ 4092 21600 2"/>
              <a:gd name="G5" fmla="+/ G1 0 2"/>
              <a:gd name="G6" fmla="*/ 21600 21600 4092"/>
              <a:gd name="G7" fmla="*/ G6 1 2"/>
              <a:gd name="G8" fmla="+- 21600 0 G7"/>
              <a:gd name="G9" fmla="*/ 21600 1 2"/>
              <a:gd name="G10" fmla="+- 4092 0 G9"/>
              <a:gd name="G11" fmla="?: G10 G8 0"/>
              <a:gd name="G12" fmla="?: G10 G7 21600"/>
              <a:gd name="T0" fmla="*/ 19554 w 21600"/>
              <a:gd name="T1" fmla="*/ 10800 h 21600"/>
              <a:gd name="T2" fmla="*/ 10800 w 21600"/>
              <a:gd name="T3" fmla="*/ 21600 h 21600"/>
              <a:gd name="T4" fmla="*/ 2046 w 21600"/>
              <a:gd name="T5" fmla="*/ 10800 h 21600"/>
              <a:gd name="T6" fmla="*/ 10800 w 21600"/>
              <a:gd name="T7" fmla="*/ 0 h 21600"/>
              <a:gd name="T8" fmla="*/ 3846 w 21600"/>
              <a:gd name="T9" fmla="*/ 3846 h 21600"/>
              <a:gd name="T10" fmla="*/ 17754 w 21600"/>
              <a:gd name="T11" fmla="*/ 177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42" name="Rectangle 1150"/>
          <p:cNvSpPr>
            <a:spLocks noChangeArrowheads="1"/>
          </p:cNvSpPr>
          <p:nvPr/>
        </p:nvSpPr>
        <p:spPr bwMode="auto">
          <a:xfrm>
            <a:off x="4530725" y="4233863"/>
            <a:ext cx="1257300" cy="432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39743" name="Line 1151"/>
          <p:cNvSpPr>
            <a:spLocks noChangeShapeType="1"/>
          </p:cNvSpPr>
          <p:nvPr/>
        </p:nvSpPr>
        <p:spPr bwMode="auto">
          <a:xfrm>
            <a:off x="4527550" y="6237288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44" name="Line 1152"/>
          <p:cNvSpPr>
            <a:spLocks noChangeShapeType="1"/>
          </p:cNvSpPr>
          <p:nvPr/>
        </p:nvSpPr>
        <p:spPr bwMode="auto">
          <a:xfrm>
            <a:off x="4506913" y="6731000"/>
            <a:ext cx="0" cy="6127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45" name="Text Box 1153"/>
          <p:cNvSpPr txBox="1">
            <a:spLocks noChangeArrowheads="1"/>
          </p:cNvSpPr>
          <p:nvPr/>
        </p:nvSpPr>
        <p:spPr bwMode="auto">
          <a:xfrm rot="-5388474">
            <a:off x="1574800" y="2135188"/>
            <a:ext cx="2374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Limon R1" charset="0"/>
              </a:rPr>
              <a:t>c,ab;</a:t>
            </a:r>
            <a:r>
              <a:rPr lang="en-US" sz="1700" b="1">
                <a:latin typeface="Arial" charset="0"/>
              </a:rPr>
              <a:t> (5)</a:t>
            </a:r>
          </a:p>
        </p:txBody>
      </p:sp>
      <p:sp>
        <p:nvSpPr>
          <p:cNvPr id="239746" name="Text Box 1154"/>
          <p:cNvSpPr txBox="1">
            <a:spLocks noChangeArrowheads="1"/>
          </p:cNvSpPr>
          <p:nvPr/>
        </p:nvSpPr>
        <p:spPr bwMode="auto">
          <a:xfrm rot="-5388474">
            <a:off x="909638" y="5395913"/>
            <a:ext cx="3632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Limon R1" charset="0"/>
              </a:rPr>
              <a:t>RbvtiþsaRsþ </a:t>
            </a:r>
            <a:r>
              <a:rPr lang="en-US" sz="1700" b="1">
                <a:latin typeface="Arial" charset="0"/>
              </a:rPr>
              <a:t> (12)</a:t>
            </a:r>
          </a:p>
        </p:txBody>
      </p:sp>
      <p:sp>
        <p:nvSpPr>
          <p:cNvPr id="239747" name="Line 1155"/>
          <p:cNvSpPr>
            <a:spLocks noChangeShapeType="1"/>
          </p:cNvSpPr>
          <p:nvPr/>
        </p:nvSpPr>
        <p:spPr bwMode="auto">
          <a:xfrm>
            <a:off x="2908300" y="1193800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48" name="Line 1156"/>
          <p:cNvSpPr>
            <a:spLocks noChangeShapeType="1"/>
          </p:cNvSpPr>
          <p:nvPr/>
        </p:nvSpPr>
        <p:spPr bwMode="auto">
          <a:xfrm>
            <a:off x="2898775" y="3784600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49" name="Text Box 1157"/>
          <p:cNvSpPr txBox="1">
            <a:spLocks noChangeArrowheads="1"/>
          </p:cNvSpPr>
          <p:nvPr/>
        </p:nvSpPr>
        <p:spPr bwMode="auto">
          <a:xfrm rot="-5388474">
            <a:off x="4443412" y="2460626"/>
            <a:ext cx="2371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Limon R1" charset="0"/>
              </a:rPr>
              <a:t>kMNaBü </a:t>
            </a:r>
            <a:r>
              <a:rPr lang="en-US" sz="1700" b="1">
                <a:latin typeface="Arial" charset="0"/>
              </a:rPr>
              <a:t> (6)</a:t>
            </a:r>
          </a:p>
        </p:txBody>
      </p:sp>
      <p:sp>
        <p:nvSpPr>
          <p:cNvPr id="239750" name="Text Box 1158"/>
          <p:cNvSpPr txBox="1">
            <a:spLocks noChangeArrowheads="1"/>
          </p:cNvSpPr>
          <p:nvPr/>
        </p:nvSpPr>
        <p:spPr bwMode="auto">
          <a:xfrm rot="16185222">
            <a:off x="3750469" y="6003132"/>
            <a:ext cx="3773487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Limon R1" charset="0"/>
              </a:rPr>
              <a:t>ehara </a:t>
            </a:r>
            <a:r>
              <a:rPr lang="en-US" sz="1700" b="1">
                <a:latin typeface="Arial" charset="0"/>
              </a:rPr>
              <a:t> (16)</a:t>
            </a:r>
          </a:p>
        </p:txBody>
      </p:sp>
      <p:sp>
        <p:nvSpPr>
          <p:cNvPr id="239751" name="Line 1159"/>
          <p:cNvSpPr>
            <a:spLocks noChangeShapeType="1"/>
          </p:cNvSpPr>
          <p:nvPr/>
        </p:nvSpPr>
        <p:spPr bwMode="auto">
          <a:xfrm>
            <a:off x="5478463" y="1422400"/>
            <a:ext cx="0" cy="267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52" name="Line 1160"/>
          <p:cNvSpPr>
            <a:spLocks noChangeShapeType="1"/>
          </p:cNvSpPr>
          <p:nvPr/>
        </p:nvSpPr>
        <p:spPr bwMode="auto">
          <a:xfrm>
            <a:off x="5478463" y="4256088"/>
            <a:ext cx="0" cy="432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53" name="Line 1161"/>
          <p:cNvSpPr>
            <a:spLocks noChangeShapeType="1"/>
          </p:cNvSpPr>
          <p:nvPr/>
        </p:nvSpPr>
        <p:spPr bwMode="auto">
          <a:xfrm>
            <a:off x="3000375" y="284321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54" name="Line 1162"/>
          <p:cNvSpPr>
            <a:spLocks noChangeShapeType="1"/>
          </p:cNvSpPr>
          <p:nvPr/>
        </p:nvSpPr>
        <p:spPr bwMode="auto">
          <a:xfrm>
            <a:off x="3000375" y="30861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55" name="Line 1163"/>
          <p:cNvSpPr>
            <a:spLocks noChangeShapeType="1"/>
          </p:cNvSpPr>
          <p:nvPr/>
        </p:nvSpPr>
        <p:spPr bwMode="auto">
          <a:xfrm>
            <a:off x="3000375" y="33226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56" name="Line 1164"/>
          <p:cNvSpPr>
            <a:spLocks noChangeShapeType="1"/>
          </p:cNvSpPr>
          <p:nvPr/>
        </p:nvSpPr>
        <p:spPr bwMode="auto">
          <a:xfrm>
            <a:off x="3000375" y="40227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57" name="Line 1165"/>
          <p:cNvSpPr>
            <a:spLocks noChangeShapeType="1"/>
          </p:cNvSpPr>
          <p:nvPr/>
        </p:nvSpPr>
        <p:spPr bwMode="auto">
          <a:xfrm>
            <a:off x="3000375" y="49990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58" name="Line 1166"/>
          <p:cNvSpPr>
            <a:spLocks noChangeShapeType="1"/>
          </p:cNvSpPr>
          <p:nvPr/>
        </p:nvSpPr>
        <p:spPr bwMode="auto">
          <a:xfrm>
            <a:off x="3000375" y="55562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59" name="Line 1167"/>
          <p:cNvSpPr>
            <a:spLocks noChangeShapeType="1"/>
          </p:cNvSpPr>
          <p:nvPr/>
        </p:nvSpPr>
        <p:spPr bwMode="auto">
          <a:xfrm>
            <a:off x="3000375" y="58372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0" name="Line 1168"/>
          <p:cNvSpPr>
            <a:spLocks noChangeShapeType="1"/>
          </p:cNvSpPr>
          <p:nvPr/>
        </p:nvSpPr>
        <p:spPr bwMode="auto">
          <a:xfrm>
            <a:off x="2992438" y="6015038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1" name="Line 1169"/>
          <p:cNvSpPr>
            <a:spLocks noChangeShapeType="1"/>
          </p:cNvSpPr>
          <p:nvPr/>
        </p:nvSpPr>
        <p:spPr bwMode="auto">
          <a:xfrm>
            <a:off x="3000375" y="629602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2" name="Line 1170"/>
          <p:cNvSpPr>
            <a:spLocks noChangeShapeType="1"/>
          </p:cNvSpPr>
          <p:nvPr/>
        </p:nvSpPr>
        <p:spPr bwMode="auto">
          <a:xfrm>
            <a:off x="3005138" y="6567488"/>
            <a:ext cx="72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3" name="Line 1171"/>
          <p:cNvSpPr>
            <a:spLocks noChangeShapeType="1"/>
          </p:cNvSpPr>
          <p:nvPr/>
        </p:nvSpPr>
        <p:spPr bwMode="auto">
          <a:xfrm>
            <a:off x="3005138" y="6757988"/>
            <a:ext cx="77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4" name="Line 1172"/>
          <p:cNvSpPr>
            <a:spLocks noChangeShapeType="1"/>
          </p:cNvSpPr>
          <p:nvPr/>
        </p:nvSpPr>
        <p:spPr bwMode="auto">
          <a:xfrm>
            <a:off x="3000375" y="698500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5" name="Line 1173"/>
          <p:cNvSpPr>
            <a:spLocks noChangeShapeType="1"/>
          </p:cNvSpPr>
          <p:nvPr/>
        </p:nvSpPr>
        <p:spPr bwMode="auto">
          <a:xfrm>
            <a:off x="3005138" y="7216775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6" name="Line 1174"/>
          <p:cNvSpPr>
            <a:spLocks noChangeShapeType="1"/>
          </p:cNvSpPr>
          <p:nvPr/>
        </p:nvSpPr>
        <p:spPr bwMode="auto">
          <a:xfrm>
            <a:off x="3005138" y="7418388"/>
            <a:ext cx="947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7" name="Line 1175"/>
          <p:cNvSpPr>
            <a:spLocks noChangeShapeType="1"/>
          </p:cNvSpPr>
          <p:nvPr/>
        </p:nvSpPr>
        <p:spPr bwMode="auto">
          <a:xfrm>
            <a:off x="3000375" y="47577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8" name="Line 1176"/>
          <p:cNvSpPr>
            <a:spLocks noChangeShapeType="1"/>
          </p:cNvSpPr>
          <p:nvPr/>
        </p:nvSpPr>
        <p:spPr bwMode="auto">
          <a:xfrm>
            <a:off x="4621213" y="23987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69" name="Line 1177"/>
          <p:cNvSpPr>
            <a:spLocks noChangeShapeType="1"/>
          </p:cNvSpPr>
          <p:nvPr/>
        </p:nvSpPr>
        <p:spPr bwMode="auto">
          <a:xfrm>
            <a:off x="4621213" y="28241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0" name="Line 1178"/>
          <p:cNvSpPr>
            <a:spLocks noChangeShapeType="1"/>
          </p:cNvSpPr>
          <p:nvPr/>
        </p:nvSpPr>
        <p:spPr bwMode="auto">
          <a:xfrm>
            <a:off x="4613275" y="32035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1" name="Line 1179"/>
          <p:cNvSpPr>
            <a:spLocks noChangeShapeType="1"/>
          </p:cNvSpPr>
          <p:nvPr/>
        </p:nvSpPr>
        <p:spPr bwMode="auto">
          <a:xfrm>
            <a:off x="4613275" y="36099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2" name="Line 1180"/>
          <p:cNvSpPr>
            <a:spLocks noChangeShapeType="1"/>
          </p:cNvSpPr>
          <p:nvPr/>
        </p:nvSpPr>
        <p:spPr bwMode="auto">
          <a:xfrm>
            <a:off x="4627563" y="39909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3" name="Line 1181"/>
          <p:cNvSpPr>
            <a:spLocks noChangeShapeType="1"/>
          </p:cNvSpPr>
          <p:nvPr/>
        </p:nvSpPr>
        <p:spPr bwMode="auto">
          <a:xfrm>
            <a:off x="4621213" y="18351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4" name="Line 1182"/>
          <p:cNvSpPr>
            <a:spLocks noChangeShapeType="1"/>
          </p:cNvSpPr>
          <p:nvPr/>
        </p:nvSpPr>
        <p:spPr bwMode="auto">
          <a:xfrm>
            <a:off x="4606925" y="47990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5" name="Line 1183"/>
          <p:cNvSpPr>
            <a:spLocks noChangeShapeType="1"/>
          </p:cNvSpPr>
          <p:nvPr/>
        </p:nvSpPr>
        <p:spPr bwMode="auto">
          <a:xfrm>
            <a:off x="4606925" y="4514850"/>
            <a:ext cx="81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6" name="Line 1184"/>
          <p:cNvSpPr>
            <a:spLocks noChangeShapeType="1"/>
          </p:cNvSpPr>
          <p:nvPr/>
        </p:nvSpPr>
        <p:spPr bwMode="auto">
          <a:xfrm>
            <a:off x="4606925" y="49704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7" name="Line 1185"/>
          <p:cNvSpPr>
            <a:spLocks noChangeShapeType="1"/>
          </p:cNvSpPr>
          <p:nvPr/>
        </p:nvSpPr>
        <p:spPr bwMode="auto">
          <a:xfrm>
            <a:off x="4616450" y="518318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8" name="Line 1186"/>
          <p:cNvSpPr>
            <a:spLocks noChangeShapeType="1"/>
          </p:cNvSpPr>
          <p:nvPr/>
        </p:nvSpPr>
        <p:spPr bwMode="auto">
          <a:xfrm>
            <a:off x="4606925" y="55626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79" name="Line 1187"/>
          <p:cNvSpPr>
            <a:spLocks noChangeShapeType="1"/>
          </p:cNvSpPr>
          <p:nvPr/>
        </p:nvSpPr>
        <p:spPr bwMode="auto">
          <a:xfrm>
            <a:off x="4608513" y="57451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0" name="Line 1188"/>
          <p:cNvSpPr>
            <a:spLocks noChangeShapeType="1"/>
          </p:cNvSpPr>
          <p:nvPr/>
        </p:nvSpPr>
        <p:spPr bwMode="auto">
          <a:xfrm>
            <a:off x="4610100" y="59356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1" name="Line 1189"/>
          <p:cNvSpPr>
            <a:spLocks noChangeShapeType="1"/>
          </p:cNvSpPr>
          <p:nvPr/>
        </p:nvSpPr>
        <p:spPr bwMode="auto">
          <a:xfrm>
            <a:off x="4613275" y="612457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2" name="Line 1190"/>
          <p:cNvSpPr>
            <a:spLocks noChangeShapeType="1"/>
          </p:cNvSpPr>
          <p:nvPr/>
        </p:nvSpPr>
        <p:spPr bwMode="auto">
          <a:xfrm>
            <a:off x="4610100" y="64992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3" name="Line 1191"/>
          <p:cNvSpPr>
            <a:spLocks noChangeShapeType="1"/>
          </p:cNvSpPr>
          <p:nvPr/>
        </p:nvSpPr>
        <p:spPr bwMode="auto">
          <a:xfrm>
            <a:off x="4606925" y="66897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4" name="Line 1192"/>
          <p:cNvSpPr>
            <a:spLocks noChangeShapeType="1"/>
          </p:cNvSpPr>
          <p:nvPr/>
        </p:nvSpPr>
        <p:spPr bwMode="auto">
          <a:xfrm>
            <a:off x="4606925" y="69262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5" name="Line 1193"/>
          <p:cNvSpPr>
            <a:spLocks noChangeShapeType="1"/>
          </p:cNvSpPr>
          <p:nvPr/>
        </p:nvSpPr>
        <p:spPr bwMode="auto">
          <a:xfrm>
            <a:off x="4608513" y="7154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6" name="Line 1194"/>
          <p:cNvSpPr>
            <a:spLocks noChangeShapeType="1"/>
          </p:cNvSpPr>
          <p:nvPr/>
        </p:nvSpPr>
        <p:spPr bwMode="auto">
          <a:xfrm>
            <a:off x="4610100" y="75152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7" name="Line 1195"/>
          <p:cNvSpPr>
            <a:spLocks noChangeShapeType="1"/>
          </p:cNvSpPr>
          <p:nvPr/>
        </p:nvSpPr>
        <p:spPr bwMode="auto">
          <a:xfrm>
            <a:off x="4621213" y="7739063"/>
            <a:ext cx="811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8" name="Line 1196"/>
          <p:cNvSpPr>
            <a:spLocks noChangeShapeType="1"/>
          </p:cNvSpPr>
          <p:nvPr/>
        </p:nvSpPr>
        <p:spPr bwMode="auto">
          <a:xfrm>
            <a:off x="4613275" y="81327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89" name="Line 1197"/>
          <p:cNvSpPr>
            <a:spLocks noChangeShapeType="1"/>
          </p:cNvSpPr>
          <p:nvPr/>
        </p:nvSpPr>
        <p:spPr bwMode="auto">
          <a:xfrm>
            <a:off x="4606925" y="83169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0" name="Line 1198"/>
          <p:cNvSpPr>
            <a:spLocks noChangeShapeType="1"/>
          </p:cNvSpPr>
          <p:nvPr/>
        </p:nvSpPr>
        <p:spPr bwMode="auto">
          <a:xfrm>
            <a:off x="4608513" y="8499475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1" name="Line 1199"/>
          <p:cNvSpPr>
            <a:spLocks noChangeShapeType="1"/>
          </p:cNvSpPr>
          <p:nvPr/>
        </p:nvSpPr>
        <p:spPr bwMode="auto">
          <a:xfrm>
            <a:off x="5938838" y="55356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2" name="Line 1200"/>
          <p:cNvSpPr>
            <a:spLocks noChangeShapeType="1"/>
          </p:cNvSpPr>
          <p:nvPr/>
        </p:nvSpPr>
        <p:spPr bwMode="auto">
          <a:xfrm>
            <a:off x="5937250" y="57467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3" name="Line 1201"/>
          <p:cNvSpPr>
            <a:spLocks noChangeShapeType="1"/>
          </p:cNvSpPr>
          <p:nvPr/>
        </p:nvSpPr>
        <p:spPr bwMode="auto">
          <a:xfrm>
            <a:off x="5934075" y="592613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4" name="Line 1202"/>
          <p:cNvSpPr>
            <a:spLocks noChangeShapeType="1"/>
          </p:cNvSpPr>
          <p:nvPr/>
        </p:nvSpPr>
        <p:spPr bwMode="auto">
          <a:xfrm>
            <a:off x="5943600" y="61325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5" name="Line 1203"/>
          <p:cNvSpPr>
            <a:spLocks noChangeShapeType="1"/>
          </p:cNvSpPr>
          <p:nvPr/>
        </p:nvSpPr>
        <p:spPr bwMode="auto">
          <a:xfrm>
            <a:off x="5942013" y="65151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6" name="Line 1204"/>
          <p:cNvSpPr>
            <a:spLocks noChangeShapeType="1"/>
          </p:cNvSpPr>
          <p:nvPr/>
        </p:nvSpPr>
        <p:spPr bwMode="auto">
          <a:xfrm>
            <a:off x="5943600" y="67056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7" name="Line 1205"/>
          <p:cNvSpPr>
            <a:spLocks noChangeShapeType="1"/>
          </p:cNvSpPr>
          <p:nvPr/>
        </p:nvSpPr>
        <p:spPr bwMode="auto">
          <a:xfrm>
            <a:off x="5954713" y="69119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8" name="Line 1206"/>
          <p:cNvSpPr>
            <a:spLocks noChangeShapeType="1"/>
          </p:cNvSpPr>
          <p:nvPr/>
        </p:nvSpPr>
        <p:spPr bwMode="auto">
          <a:xfrm>
            <a:off x="5938838" y="71262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799" name="Line 1207"/>
          <p:cNvSpPr>
            <a:spLocks noChangeShapeType="1"/>
          </p:cNvSpPr>
          <p:nvPr/>
        </p:nvSpPr>
        <p:spPr bwMode="auto">
          <a:xfrm>
            <a:off x="5940425" y="7512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0" name="Line 1208"/>
          <p:cNvSpPr>
            <a:spLocks noChangeShapeType="1"/>
          </p:cNvSpPr>
          <p:nvPr/>
        </p:nvSpPr>
        <p:spPr bwMode="auto">
          <a:xfrm>
            <a:off x="5942013" y="77200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1" name="Line 1209"/>
          <p:cNvSpPr>
            <a:spLocks noChangeShapeType="1"/>
          </p:cNvSpPr>
          <p:nvPr/>
        </p:nvSpPr>
        <p:spPr bwMode="auto">
          <a:xfrm>
            <a:off x="5942013" y="81041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2" name="Line 1210"/>
          <p:cNvSpPr>
            <a:spLocks noChangeShapeType="1"/>
          </p:cNvSpPr>
          <p:nvPr/>
        </p:nvSpPr>
        <p:spPr bwMode="auto">
          <a:xfrm>
            <a:off x="5943600" y="83105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3" name="Line 1211"/>
          <p:cNvSpPr>
            <a:spLocks noChangeShapeType="1"/>
          </p:cNvSpPr>
          <p:nvPr/>
        </p:nvSpPr>
        <p:spPr bwMode="auto">
          <a:xfrm>
            <a:off x="5937250" y="84931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4" name="Line 1212"/>
          <p:cNvSpPr>
            <a:spLocks noChangeShapeType="1"/>
          </p:cNvSpPr>
          <p:nvPr/>
        </p:nvSpPr>
        <p:spPr bwMode="auto">
          <a:xfrm>
            <a:off x="5942013" y="47561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5" name="Line 1213"/>
          <p:cNvSpPr>
            <a:spLocks noChangeShapeType="1"/>
          </p:cNvSpPr>
          <p:nvPr/>
        </p:nvSpPr>
        <p:spPr bwMode="auto">
          <a:xfrm>
            <a:off x="5943600" y="49545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6" name="Line 1214"/>
          <p:cNvSpPr>
            <a:spLocks noChangeShapeType="1"/>
          </p:cNvSpPr>
          <p:nvPr/>
        </p:nvSpPr>
        <p:spPr bwMode="auto">
          <a:xfrm>
            <a:off x="5937250" y="51355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7" name="AutoShape 1215" descr="70%"/>
          <p:cNvSpPr>
            <a:spLocks noChangeArrowheads="1"/>
          </p:cNvSpPr>
          <p:nvPr/>
        </p:nvSpPr>
        <p:spPr bwMode="auto">
          <a:xfrm>
            <a:off x="2532063" y="1608138"/>
            <a:ext cx="2055812" cy="312737"/>
          </a:xfrm>
          <a:prstGeom prst="leftArrow">
            <a:avLst>
              <a:gd name="adj1" fmla="val 50000"/>
              <a:gd name="adj2" fmla="val 164340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8" name="AutoShape 1216" descr="20%"/>
          <p:cNvSpPr>
            <a:spLocks noChangeArrowheads="1"/>
          </p:cNvSpPr>
          <p:nvPr/>
        </p:nvSpPr>
        <p:spPr bwMode="auto">
          <a:xfrm>
            <a:off x="3408363" y="1577975"/>
            <a:ext cx="322262" cy="996950"/>
          </a:xfrm>
          <a:prstGeom prst="downArrow">
            <a:avLst>
              <a:gd name="adj1" fmla="val 50000"/>
              <a:gd name="adj2" fmla="val 77340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09" name="Text Box 1217"/>
          <p:cNvSpPr txBox="1">
            <a:spLocks noChangeArrowheads="1"/>
          </p:cNvSpPr>
          <p:nvPr/>
        </p:nvSpPr>
        <p:spPr bwMode="auto">
          <a:xfrm>
            <a:off x="1069975" y="1212850"/>
            <a:ext cx="1187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</a:t>
            </a:r>
            <a:r>
              <a:rPr lang="en-US" sz="900" b="1" i="1">
                <a:latin typeface="Limon S1" charset="0"/>
              </a:rPr>
              <a:t>kalTaMgGs;                BImun dl; </a:t>
            </a:r>
            <a:r>
              <a:rPr lang="en-US" sz="500" b="1" i="1">
                <a:latin typeface="Arial" charset="0"/>
              </a:rPr>
              <a:t>2000</a:t>
            </a:r>
            <a:r>
              <a:rPr lang="en-US" sz="900" b="1" i="1">
                <a:latin typeface="Limon S1" charset="0"/>
              </a:rPr>
              <a:t> m&gt;K&gt;s&gt; </a:t>
            </a:r>
            <a:endParaRPr lang="en-US" sz="600" b="1" i="1">
              <a:latin typeface="Arial" charset="0"/>
            </a:endParaRPr>
          </a:p>
        </p:txBody>
      </p:sp>
      <p:sp>
        <p:nvSpPr>
          <p:cNvPr id="239810" name="Text Box 1218"/>
          <p:cNvSpPr txBox="1">
            <a:spLocks noChangeArrowheads="1"/>
          </p:cNvSpPr>
          <p:nvPr/>
        </p:nvSpPr>
        <p:spPr bwMode="auto">
          <a:xfrm>
            <a:off x="1065213" y="1639888"/>
            <a:ext cx="10461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2000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39819" name="Text Box 1227"/>
          <p:cNvSpPr txBox="1">
            <a:spLocks noChangeArrowheads="1"/>
          </p:cNvSpPr>
          <p:nvPr/>
        </p:nvSpPr>
        <p:spPr bwMode="auto">
          <a:xfrm>
            <a:off x="1966913" y="1185863"/>
            <a:ext cx="5445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RKYsar                                           GMeBI)ab                                       TWkCMnn;                              b:m</a:t>
            </a:r>
          </a:p>
        </p:txBody>
      </p:sp>
      <p:sp>
        <p:nvSpPr>
          <p:cNvPr id="239824" name="Text Box 1232"/>
          <p:cNvSpPr txBox="1">
            <a:spLocks noChangeArrowheads="1"/>
          </p:cNvSpPr>
          <p:nvPr/>
        </p:nvSpPr>
        <p:spPr bwMode="auto">
          <a:xfrm>
            <a:off x="1792288" y="4832350"/>
            <a:ext cx="739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BYkecAhVay</a:t>
            </a:r>
            <a:r>
              <a:rPr lang="en-US" sz="500" b="1">
                <a:latin typeface="Arial" charset="0"/>
              </a:rPr>
              <a:t>                                           350 </a:t>
            </a:r>
            <a:r>
              <a:rPr lang="en-US" sz="900" b="1">
                <a:latin typeface="Limon S1" charset="0"/>
              </a:rPr>
              <a:t>qñaM</a:t>
            </a:r>
            <a:r>
              <a:rPr lang="en-US" sz="500" b="1">
                <a:latin typeface="Arial" charset="0"/>
              </a:rPr>
              <a:t> </a:t>
            </a:r>
          </a:p>
        </p:txBody>
      </p:sp>
      <p:grpSp>
        <p:nvGrpSpPr>
          <p:cNvPr id="239980" name="Group 1388"/>
          <p:cNvGrpSpPr>
            <a:grpSpLocks/>
          </p:cNvGrpSpPr>
          <p:nvPr/>
        </p:nvGrpSpPr>
        <p:grpSpPr bwMode="auto">
          <a:xfrm>
            <a:off x="1695450" y="5602288"/>
            <a:ext cx="893763" cy="866775"/>
            <a:chOff x="1068" y="3529"/>
            <a:chExt cx="563" cy="546"/>
          </a:xfrm>
        </p:grpSpPr>
        <p:sp>
          <p:nvSpPr>
            <p:cNvPr id="239826" name="Text Box 1234"/>
            <p:cNvSpPr txBox="1">
              <a:spLocks noChangeArrowheads="1"/>
            </p:cNvSpPr>
            <p:nvPr/>
          </p:nvSpPr>
          <p:spPr bwMode="auto">
            <a:xfrm>
              <a:off x="1195" y="3529"/>
              <a:ext cx="325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9246" tIns="54622" rIns="109246" bIns="5462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 b="1">
                  <a:latin typeface="Limon S1" charset="0"/>
                </a:rPr>
                <a:t>s-da-s </a:t>
              </a:r>
              <a:r>
                <a:rPr lang="en-US" sz="900" b="1" u="sng">
                  <a:latin typeface="Limon S1" charset="0"/>
                </a:rPr>
                <a:t>kar)ak;Ebk</a:t>
              </a:r>
              <a:endParaRPr lang="en-US" sz="900" b="1">
                <a:latin typeface="Limon S1" charset="0"/>
              </a:endParaRPr>
            </a:p>
          </p:txBody>
        </p:sp>
        <p:sp>
          <p:nvSpPr>
            <p:cNvPr id="239827" name="Text Box 1235"/>
            <p:cNvSpPr txBox="1">
              <a:spLocks noChangeArrowheads="1"/>
            </p:cNvSpPr>
            <p:nvPr/>
          </p:nvSpPr>
          <p:spPr bwMode="auto">
            <a:xfrm>
              <a:off x="1068" y="3642"/>
              <a:ext cx="337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9246" tIns="54622" rIns="109246" bIns="5462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50000"/>
                </a:spcBef>
              </a:pPr>
              <a:r>
                <a:rPr lang="en-US" sz="900" b="1">
                  <a:latin typeface="Limon S1" charset="0"/>
                </a:rPr>
                <a:t>C</a:t>
              </a:r>
              <a:r>
                <a:rPr lang="en-US" sz="500" b="1">
                  <a:latin typeface="Arial" charset="0"/>
                </a:rPr>
                <a:t>:</a:t>
              </a:r>
              <a:r>
                <a:rPr lang="en-US" sz="900" b="1">
                  <a:latin typeface="Limon S1" charset="0"/>
                </a:rPr>
                <a:t>xageCIg </a:t>
              </a:r>
              <a:r>
                <a:rPr lang="en-US" sz="500" b="1">
                  <a:latin typeface="Arial" charset="0"/>
                </a:rPr>
                <a:t>10</a:t>
              </a:r>
              <a:r>
                <a:rPr lang="en-US" sz="900" b="1">
                  <a:latin typeface="Limon S1" charset="0"/>
                </a:rPr>
                <a:t>GMbUr</a:t>
              </a:r>
              <a:r>
                <a:rPr lang="en-US" sz="500" b="1">
                  <a:latin typeface="Arial" charset="0"/>
                </a:rPr>
                <a:t>                 </a:t>
              </a:r>
              <a:r>
                <a:rPr lang="en-US" sz="900" b="1">
                  <a:latin typeface="Limon S1" charset="0"/>
                </a:rPr>
                <a:t>GuIRsaEGl</a:t>
              </a:r>
              <a:r>
                <a:rPr lang="en-US" sz="500" b="1">
                  <a:latin typeface="Arial" charset="0"/>
                </a:rPr>
                <a:t>   20-</a:t>
              </a:r>
              <a:r>
                <a:rPr lang="en-US" sz="900" b="1">
                  <a:latin typeface="Limon S1" charset="0"/>
                </a:rPr>
                <a:t>y</a:t>
              </a:r>
              <a:r>
                <a:rPr lang="en-US" sz="500" b="1">
                  <a:latin typeface="Arial" charset="0"/>
                </a:rPr>
                <a:t>                      200 </a:t>
              </a:r>
              <a:r>
                <a:rPr lang="en-US" sz="900" b="1">
                  <a:solidFill>
                    <a:srgbClr val="000000"/>
                  </a:solidFill>
                  <a:latin typeface="Limon S1" charset="0"/>
                </a:rPr>
                <a:t>Gases</a:t>
              </a:r>
              <a:r>
                <a:rPr lang="ja-JP" altLang="en-US" sz="900" b="1">
                  <a:solidFill>
                    <a:srgbClr val="000000"/>
                  </a:solidFill>
                  <a:latin typeface="Arial"/>
                </a:rPr>
                <a:t>‘</a:t>
              </a:r>
              <a:r>
                <a:rPr lang="en-US" sz="900" b="1">
                  <a:solidFill>
                    <a:srgbClr val="000000"/>
                  </a:solidFill>
                  <a:latin typeface="Limon S1" charset="0"/>
                </a:rPr>
                <a:t>Ír</a:t>
              </a:r>
              <a:r>
                <a:rPr lang="en-US" sz="500" b="1">
                  <a:latin typeface="Arial" charset="0"/>
                </a:rPr>
                <a:t> </a:t>
              </a:r>
            </a:p>
          </p:txBody>
        </p:sp>
        <p:sp>
          <p:nvSpPr>
            <p:cNvPr id="239828" name="Text Box 1236"/>
            <p:cNvSpPr txBox="1">
              <a:spLocks noChangeArrowheads="1"/>
            </p:cNvSpPr>
            <p:nvPr/>
          </p:nvSpPr>
          <p:spPr bwMode="auto">
            <a:xfrm>
              <a:off x="1304" y="3646"/>
              <a:ext cx="327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9246" tIns="54622" rIns="109246" bIns="5462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900" b="1">
                  <a:latin typeface="Limon S1" charset="0"/>
                </a:rPr>
                <a:t>t</a:t>
              </a:r>
              <a:r>
                <a:rPr lang="en-US" sz="500" b="1">
                  <a:latin typeface="Arial" charset="0"/>
                </a:rPr>
                <a:t>: </a:t>
              </a:r>
              <a:r>
                <a:rPr lang="en-US" sz="900" b="1">
                  <a:latin typeface="Limon S1" charset="0"/>
                </a:rPr>
                <a:t>xagt,Úg</a:t>
              </a:r>
              <a:r>
                <a:rPr lang="en-US" sz="500" b="1">
                  <a:latin typeface="Arial" charset="0"/>
                </a:rPr>
                <a:t>  2</a:t>
              </a:r>
              <a:r>
                <a:rPr lang="en-US" sz="900" b="1">
                  <a:latin typeface="Limon S1" charset="0"/>
                </a:rPr>
                <a:t>GMbUr</a:t>
              </a:r>
              <a:r>
                <a:rPr lang="en-US" sz="500" b="1">
                  <a:latin typeface="Arial" charset="0"/>
                </a:rPr>
                <a:t>           </a:t>
              </a:r>
              <a:r>
                <a:rPr lang="en-US" sz="900" b="1">
                  <a:latin typeface="Limon S1" charset="0"/>
                </a:rPr>
                <a:t>yUda</a:t>
              </a:r>
              <a:r>
                <a:rPr lang="en-US" sz="500" b="1">
                  <a:latin typeface="Arial" charset="0"/>
                </a:rPr>
                <a:t>       20-</a:t>
              </a:r>
              <a:r>
                <a:rPr lang="en-US" sz="900" b="1">
                  <a:latin typeface="Limon S1" charset="0"/>
                </a:rPr>
                <a:t>r</a:t>
              </a:r>
              <a:r>
                <a:rPr lang="en-US" sz="500" b="1">
                  <a:latin typeface="Arial" charset="0"/>
                </a:rPr>
                <a:t>                      350  </a:t>
              </a:r>
              <a:r>
                <a:rPr lang="en-US" sz="900" b="1">
                  <a:solidFill>
                    <a:srgbClr val="000000"/>
                  </a:solidFill>
                  <a:latin typeface="Limon S1" charset="0"/>
                </a:rPr>
                <a:t>)ab</a:t>
              </a:r>
              <a:r>
                <a:rPr lang="ja-JP" altLang="en-US" sz="900" b="1">
                  <a:solidFill>
                    <a:srgbClr val="000000"/>
                  </a:solidFill>
                  <a:latin typeface="Arial"/>
                </a:rPr>
                <a:t>‘</a:t>
              </a:r>
              <a:r>
                <a:rPr lang="en-US" sz="900" b="1">
                  <a:solidFill>
                    <a:srgbClr val="000000"/>
                  </a:solidFill>
                  <a:latin typeface="Limon S1" charset="0"/>
                </a:rPr>
                <a:t>ÍLÚn</a:t>
              </a:r>
              <a:r>
                <a:rPr lang="en-US" sz="500" b="1">
                  <a:latin typeface="Arial" charset="0"/>
                </a:rPr>
                <a:t> </a:t>
              </a:r>
            </a:p>
          </p:txBody>
        </p:sp>
      </p:grpSp>
      <p:sp>
        <p:nvSpPr>
          <p:cNvPr id="239829" name="Text Box 1237"/>
          <p:cNvSpPr txBox="1">
            <a:spLocks noChangeArrowheads="1"/>
          </p:cNvSpPr>
          <p:nvPr/>
        </p:nvSpPr>
        <p:spPr bwMode="auto">
          <a:xfrm>
            <a:off x="1793875" y="6872288"/>
            <a:ext cx="73977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70 </a:t>
            </a:r>
            <a:r>
              <a:rPr lang="en-US" sz="900" b="1">
                <a:latin typeface="Limon S1" charset="0"/>
              </a:rPr>
              <a:t>qñaM</a:t>
            </a:r>
            <a:r>
              <a:rPr lang="en-US" sz="500" b="1">
                <a:latin typeface="Arial" charset="0"/>
              </a:rPr>
              <a:t>                                            2 </a:t>
            </a:r>
            <a:r>
              <a:rPr lang="en-US" sz="900" b="1">
                <a:latin typeface="Limon S1" charset="0"/>
              </a:rPr>
              <a:t>GMbUr</a:t>
            </a:r>
            <a:r>
              <a:rPr lang="en-US" sz="500" b="1">
                <a:latin typeface="Arial" charset="0"/>
              </a:rPr>
              <a:t>                    100 </a:t>
            </a:r>
            <a:r>
              <a:rPr lang="en-US" sz="900" b="1">
                <a:latin typeface="Limon S1" charset="0"/>
              </a:rPr>
              <a:t>qñaM</a:t>
            </a:r>
            <a:r>
              <a:rPr lang="en-US" sz="500" b="1">
                <a:latin typeface="Arial" charset="0"/>
              </a:rPr>
              <a:t>                   </a:t>
            </a:r>
            <a:r>
              <a:rPr lang="en-US" sz="900" b="1">
                <a:latin typeface="Limon S1" charset="0"/>
              </a:rPr>
              <a:t>RbCaCn</a:t>
            </a:r>
            <a:r>
              <a:rPr lang="en-US" sz="500" b="1">
                <a:latin typeface="Arial" charset="0"/>
              </a:rPr>
              <a:t> 50,000      </a:t>
            </a:r>
            <a:r>
              <a:rPr lang="en-US" sz="900" b="1">
                <a:latin typeface="Limon S1" charset="0"/>
              </a:rPr>
              <a:t>sU-EG-en </a:t>
            </a:r>
            <a:r>
              <a:rPr lang="en-US" sz="500" b="1">
                <a:latin typeface="Arial" charset="0"/>
              </a:rPr>
              <a:t>                                       </a:t>
            </a:r>
          </a:p>
        </p:txBody>
      </p:sp>
      <p:sp>
        <p:nvSpPr>
          <p:cNvPr id="239830" name="Text Box 1238"/>
          <p:cNvSpPr txBox="1">
            <a:spLocks noChangeArrowheads="1"/>
          </p:cNvSpPr>
          <p:nvPr/>
        </p:nvSpPr>
        <p:spPr bwMode="auto">
          <a:xfrm>
            <a:off x="1789113" y="7727950"/>
            <a:ext cx="7413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GaLic Rkik        </a:t>
            </a:r>
            <a:r>
              <a:rPr lang="en-US" sz="500" b="1">
                <a:latin typeface="Arial" charset="0"/>
              </a:rPr>
              <a:t> </a:t>
            </a:r>
            <a:r>
              <a:rPr lang="en-US" sz="900" b="1">
                <a:solidFill>
                  <a:srgbClr val="000000"/>
                </a:solidFill>
                <a:latin typeface="Limon S1" charset="0"/>
              </a:rPr>
              <a:t>RbB½n§ r:Um</a:t>
            </a:r>
            <a:r>
              <a:rPr lang="en-US" sz="500" b="1">
                <a:latin typeface="Arial" charset="0"/>
              </a:rPr>
              <a:t> </a:t>
            </a:r>
          </a:p>
        </p:txBody>
      </p:sp>
      <p:sp>
        <p:nvSpPr>
          <p:cNvPr id="239831" name="Text Box 1239"/>
          <p:cNvSpPr txBox="1">
            <a:spLocks noChangeArrowheads="1"/>
          </p:cNvSpPr>
          <p:nvPr/>
        </p:nvSpPr>
        <p:spPr bwMode="auto">
          <a:xfrm>
            <a:off x="1770063" y="8232775"/>
            <a:ext cx="7397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 RBHCnµ 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900" b="1">
                <a:latin typeface="Limon S1" charset="0"/>
              </a:rPr>
              <a:t>eQIqáag </a:t>
            </a:r>
            <a:r>
              <a:rPr lang="en-US" sz="500" b="1">
                <a:latin typeface="Arial" charset="0"/>
              </a:rPr>
              <a:t>                    </a:t>
            </a:r>
            <a:r>
              <a:rPr lang="en-US" sz="900" b="1">
                <a:latin typeface="Limon S1" charset="0"/>
              </a:rPr>
              <a:t>BYkCMnuM </a:t>
            </a:r>
            <a:endParaRPr lang="en-US" sz="500" b="1">
              <a:latin typeface="Arial" charset="0"/>
            </a:endParaRPr>
          </a:p>
        </p:txBody>
      </p:sp>
      <p:sp>
        <p:nvSpPr>
          <p:cNvPr id="239832" name="Text Box 1240"/>
          <p:cNvSpPr txBox="1">
            <a:spLocks noChangeArrowheads="1"/>
          </p:cNvSpPr>
          <p:nvPr/>
        </p:nvSpPr>
        <p:spPr bwMode="auto">
          <a:xfrm>
            <a:off x="4956175" y="1427163"/>
            <a:ext cx="5905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E32434"/>
                </a:solidFill>
                <a:latin typeface="Limon S1" charset="0"/>
              </a:rPr>
              <a:t>RbEhl</a:t>
            </a:r>
            <a:r>
              <a:rPr lang="en-US" sz="800" b="1">
                <a:latin typeface="Arial" charset="0"/>
              </a:rPr>
              <a:t> :</a:t>
            </a:r>
          </a:p>
        </p:txBody>
      </p:sp>
      <p:sp>
        <p:nvSpPr>
          <p:cNvPr id="239833" name="Line 1241"/>
          <p:cNvSpPr>
            <a:spLocks noChangeShapeType="1"/>
          </p:cNvSpPr>
          <p:nvPr/>
        </p:nvSpPr>
        <p:spPr bwMode="auto">
          <a:xfrm>
            <a:off x="5043488" y="1644650"/>
            <a:ext cx="0" cy="241141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34" name="Text Box 1242"/>
          <p:cNvSpPr txBox="1">
            <a:spLocks noChangeArrowheads="1"/>
          </p:cNvSpPr>
          <p:nvPr/>
        </p:nvSpPr>
        <p:spPr bwMode="auto">
          <a:xfrm>
            <a:off x="4418013" y="1852613"/>
            <a:ext cx="11763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1000" b="1">
                <a:latin typeface="Arial"/>
              </a:rPr>
              <a:t>“</a:t>
            </a:r>
            <a:r>
              <a:rPr lang="en-US" sz="1000" b="1">
                <a:latin typeface="Limon S1" charset="0"/>
                <a:cs typeface="Times New Roman" charset="0"/>
              </a:rPr>
              <a:t>karsresr</a:t>
            </a:r>
            <a:r>
              <a:rPr lang="ja-JP" altLang="en-US" sz="1000" b="1">
                <a:latin typeface="Arial"/>
              </a:rPr>
              <a:t>”</a:t>
            </a:r>
            <a:r>
              <a:rPr lang="en-US" sz="1000" b="1">
                <a:latin typeface="Limon S1" charset="0"/>
              </a:rPr>
              <a:t> </a:t>
            </a:r>
            <a:r>
              <a:rPr lang="en-US" sz="1000" b="1">
                <a:latin typeface="Limon S1" charset="0"/>
                <a:cs typeface="Times New Roman" charset="0"/>
              </a:rPr>
              <a:t>Gs;TaMgepSgeTot      KW BICMnan;  </a:t>
            </a:r>
            <a:r>
              <a:rPr lang="ja-JP" altLang="en-US" sz="1000" b="1">
                <a:latin typeface="Arial"/>
              </a:rPr>
              <a:t>“</a:t>
            </a:r>
            <a:r>
              <a:rPr lang="en-US" sz="1000" b="1">
                <a:latin typeface="Limon S1" charset="0"/>
                <a:cs typeface="Times New Roman" charset="0"/>
              </a:rPr>
              <a:t>raCvgSesþc</a:t>
            </a:r>
            <a:r>
              <a:rPr lang="ja-JP" altLang="en-US" sz="1000" b="1">
                <a:latin typeface="Arial"/>
              </a:rPr>
              <a:t>”</a:t>
            </a:r>
            <a:r>
              <a:rPr lang="en-US" sz="1000" b="1">
                <a:latin typeface="Limon S1" charset="0"/>
              </a:rPr>
              <a:t> </a:t>
            </a:r>
          </a:p>
        </p:txBody>
      </p:sp>
      <p:sp>
        <p:nvSpPr>
          <p:cNvPr id="239835" name="Text Box 1243"/>
          <p:cNvSpPr txBox="1">
            <a:spLocks noChangeArrowheads="1"/>
          </p:cNvSpPr>
          <p:nvPr/>
        </p:nvSpPr>
        <p:spPr bwMode="auto">
          <a:xfrm>
            <a:off x="4133850" y="4464050"/>
            <a:ext cx="1754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Limon S1" charset="0"/>
              </a:rPr>
              <a:t>eTAkan; GuIRsaEGl</a:t>
            </a:r>
            <a:r>
              <a:rPr lang="en-US" sz="500" b="1">
                <a:latin typeface="Arial" charset="0"/>
              </a:rPr>
              <a:t>  (</a:t>
            </a:r>
            <a:r>
              <a:rPr lang="en-US" sz="1000" b="1">
                <a:solidFill>
                  <a:srgbClr val="E32434"/>
                </a:solidFill>
                <a:latin typeface="Limon S1" charset="0"/>
              </a:rPr>
              <a:t>GaNacRk C&gt;</a:t>
            </a:r>
            <a:r>
              <a:rPr lang="en-US" sz="500" b="1">
                <a:latin typeface="Arial" charset="0"/>
              </a:rPr>
              <a:t>)</a:t>
            </a:r>
          </a:p>
        </p:txBody>
      </p:sp>
      <p:sp>
        <p:nvSpPr>
          <p:cNvPr id="239836" name="Text Box 1244"/>
          <p:cNvSpPr txBox="1">
            <a:spLocks noChangeArrowheads="1"/>
          </p:cNvSpPr>
          <p:nvPr/>
        </p:nvSpPr>
        <p:spPr bwMode="auto">
          <a:xfrm>
            <a:off x="4872038" y="5235575"/>
            <a:ext cx="66833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eTAkan;yUda</a:t>
            </a:r>
            <a:r>
              <a:rPr lang="en-US" sz="500" b="1">
                <a:latin typeface="Arial" charset="0"/>
              </a:rPr>
              <a:t>:                             (</a:t>
            </a:r>
            <a:r>
              <a:rPr lang="en-US" sz="1000" b="1">
                <a:latin typeface="Limon S1" charset="0"/>
              </a:rPr>
              <a:t>kúñg</a:t>
            </a:r>
            <a:r>
              <a:rPr lang="en-US" sz="500" b="1">
                <a:latin typeface="Arial" charset="0"/>
              </a:rPr>
              <a:t>    </a:t>
            </a:r>
            <a:r>
              <a:rPr lang="en-US" sz="1000" b="1" u="sng">
                <a:latin typeface="Limon S1" charset="0"/>
              </a:rPr>
              <a:t>karbdiesF</a:t>
            </a:r>
            <a:r>
              <a:rPr lang="en-US" sz="500" b="1">
                <a:latin typeface="Arial" charset="0"/>
              </a:rPr>
              <a:t>)                 </a:t>
            </a:r>
          </a:p>
        </p:txBody>
      </p:sp>
      <p:sp>
        <p:nvSpPr>
          <p:cNvPr id="239837" name="Line 1245"/>
          <p:cNvSpPr>
            <a:spLocks noChangeShapeType="1"/>
          </p:cNvSpPr>
          <p:nvPr/>
        </p:nvSpPr>
        <p:spPr bwMode="auto">
          <a:xfrm>
            <a:off x="4629150" y="5240338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38" name="Line 1246"/>
          <p:cNvSpPr>
            <a:spLocks noChangeShapeType="1"/>
          </p:cNvSpPr>
          <p:nvPr/>
        </p:nvSpPr>
        <p:spPr bwMode="auto">
          <a:xfrm>
            <a:off x="5876925" y="5207000"/>
            <a:ext cx="7810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39" name="Text Box 1247"/>
          <p:cNvSpPr txBox="1">
            <a:spLocks noChangeArrowheads="1"/>
          </p:cNvSpPr>
          <p:nvPr/>
        </p:nvSpPr>
        <p:spPr bwMode="auto">
          <a:xfrm>
            <a:off x="4511675" y="6170613"/>
            <a:ext cx="947738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eTAkan;yUda</a:t>
            </a:r>
            <a:r>
              <a:rPr lang="en-US" sz="500" b="1">
                <a:latin typeface="Arial" charset="0"/>
              </a:rPr>
              <a:t>:    (</a:t>
            </a:r>
            <a:r>
              <a:rPr lang="en-US" sz="1000" b="1">
                <a:latin typeface="Limon S1" charset="0"/>
              </a:rPr>
              <a:t>kúñg</a:t>
            </a:r>
            <a:r>
              <a:rPr lang="en-US" sz="500" b="1">
                <a:latin typeface="Arial" charset="0"/>
              </a:rPr>
              <a:t>                                                                           </a:t>
            </a:r>
            <a:r>
              <a:rPr lang="en-US" sz="1000" b="1" u="sng">
                <a:latin typeface="Limon S1" charset="0"/>
              </a:rPr>
              <a:t>vibtiþ</a:t>
            </a:r>
            <a:r>
              <a:rPr lang="en-US" sz="500" b="1">
                <a:latin typeface="Arial" charset="0"/>
              </a:rPr>
              <a:t>)                                                                                      </a:t>
            </a:r>
          </a:p>
        </p:txBody>
      </p:sp>
      <p:sp>
        <p:nvSpPr>
          <p:cNvPr id="239840" name="Text Box 1248"/>
          <p:cNvSpPr txBox="1">
            <a:spLocks noChangeArrowheads="1"/>
          </p:cNvSpPr>
          <p:nvPr/>
        </p:nvSpPr>
        <p:spPr bwMode="auto">
          <a:xfrm>
            <a:off x="4438650" y="7197725"/>
            <a:ext cx="12620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eTAkan;yUda</a:t>
            </a:r>
            <a:r>
              <a:rPr lang="en-US" sz="500" b="1">
                <a:latin typeface="Arial" charset="0"/>
              </a:rPr>
              <a:t>:               (</a:t>
            </a:r>
            <a:r>
              <a:rPr lang="en-US" sz="1000" b="1">
                <a:latin typeface="Limon S1" charset="0"/>
              </a:rPr>
              <a:t>kúñg</a:t>
            </a:r>
            <a:r>
              <a:rPr lang="en-US" sz="500" b="1">
                <a:latin typeface="Arial" charset="0"/>
              </a:rPr>
              <a:t>                                                                           </a:t>
            </a:r>
            <a:r>
              <a:rPr lang="en-US" sz="1000" b="1" u="sng">
                <a:latin typeface="Limon S1" charset="0"/>
              </a:rPr>
              <a:t>RKacab;eTACaeQIøy</a:t>
            </a:r>
            <a:r>
              <a:rPr lang="en-US" sz="500" b="1">
                <a:latin typeface="Arial" charset="0"/>
              </a:rPr>
              <a:t>)  </a:t>
            </a:r>
          </a:p>
        </p:txBody>
      </p:sp>
      <p:sp>
        <p:nvSpPr>
          <p:cNvPr id="239841" name="Text Box 1249"/>
          <p:cNvSpPr txBox="1">
            <a:spLocks noChangeArrowheads="1"/>
          </p:cNvSpPr>
          <p:nvPr/>
        </p:nvSpPr>
        <p:spPr bwMode="auto">
          <a:xfrm>
            <a:off x="4456113" y="7800975"/>
            <a:ext cx="12382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eTAkan;yUda</a:t>
            </a:r>
            <a:r>
              <a:rPr lang="en-US" sz="500" b="1">
                <a:latin typeface="Arial" charset="0"/>
              </a:rPr>
              <a:t>:               (</a:t>
            </a:r>
            <a:r>
              <a:rPr lang="en-US" sz="1000" b="1">
                <a:latin typeface="Limon S1" charset="0"/>
              </a:rPr>
              <a:t>kúñg</a:t>
            </a:r>
            <a:r>
              <a:rPr lang="en-US" sz="500" b="1">
                <a:latin typeface="Arial" charset="0"/>
              </a:rPr>
              <a:t>                                                                           </a:t>
            </a:r>
            <a:r>
              <a:rPr lang="en-US" sz="1000" b="1" u="sng">
                <a:latin typeface="Limon S1" charset="0"/>
              </a:rPr>
              <a:t>RKavilRtLb;BIkarnireTs</a:t>
            </a:r>
            <a:r>
              <a:rPr lang="en-US" sz="500" b="1">
                <a:latin typeface="Arial" charset="0"/>
              </a:rPr>
              <a:t>)  </a:t>
            </a:r>
          </a:p>
        </p:txBody>
      </p:sp>
      <p:sp>
        <p:nvSpPr>
          <p:cNvPr id="239842" name="Text Box 1250"/>
          <p:cNvSpPr txBox="1">
            <a:spLocks noChangeArrowheads="1"/>
          </p:cNvSpPr>
          <p:nvPr/>
        </p:nvSpPr>
        <p:spPr bwMode="auto">
          <a:xfrm>
            <a:off x="4484688" y="4137025"/>
            <a:ext cx="6000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39843" name="Text Box 1251"/>
          <p:cNvSpPr txBox="1">
            <a:spLocks noChangeArrowheads="1"/>
          </p:cNvSpPr>
          <p:nvPr/>
        </p:nvSpPr>
        <p:spPr bwMode="auto">
          <a:xfrm>
            <a:off x="4498975" y="5210175"/>
            <a:ext cx="6000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39844" name="Text Box 1252"/>
          <p:cNvSpPr txBox="1">
            <a:spLocks noChangeArrowheads="1"/>
          </p:cNvSpPr>
          <p:nvPr/>
        </p:nvSpPr>
        <p:spPr bwMode="auto">
          <a:xfrm>
            <a:off x="4484688" y="6126163"/>
            <a:ext cx="6000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39845" name="Text Box 1253"/>
          <p:cNvSpPr txBox="1">
            <a:spLocks noChangeArrowheads="1"/>
          </p:cNvSpPr>
          <p:nvPr/>
        </p:nvSpPr>
        <p:spPr bwMode="auto">
          <a:xfrm>
            <a:off x="4484688" y="7162800"/>
            <a:ext cx="6000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39846" name="Text Box 1254"/>
          <p:cNvSpPr txBox="1">
            <a:spLocks noChangeArrowheads="1"/>
          </p:cNvSpPr>
          <p:nvPr/>
        </p:nvSpPr>
        <p:spPr bwMode="auto">
          <a:xfrm>
            <a:off x="4484688" y="7385050"/>
            <a:ext cx="6000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39847" name="Line 1255"/>
          <p:cNvSpPr>
            <a:spLocks noChangeShapeType="1"/>
          </p:cNvSpPr>
          <p:nvPr/>
        </p:nvSpPr>
        <p:spPr bwMode="auto">
          <a:xfrm>
            <a:off x="4613275" y="6189663"/>
            <a:ext cx="8826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48" name="Line 1256"/>
          <p:cNvSpPr>
            <a:spLocks noChangeShapeType="1"/>
          </p:cNvSpPr>
          <p:nvPr/>
        </p:nvSpPr>
        <p:spPr bwMode="auto">
          <a:xfrm>
            <a:off x="4597400" y="721201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49" name="Line 1257"/>
          <p:cNvSpPr>
            <a:spLocks noChangeShapeType="1"/>
          </p:cNvSpPr>
          <p:nvPr/>
        </p:nvSpPr>
        <p:spPr bwMode="auto">
          <a:xfrm>
            <a:off x="4597400" y="780256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9850" name="Group 1258"/>
          <p:cNvGrpSpPr>
            <a:grpSpLocks/>
          </p:cNvGrpSpPr>
          <p:nvPr/>
        </p:nvGrpSpPr>
        <p:grpSpPr bwMode="auto">
          <a:xfrm>
            <a:off x="3724275" y="3263900"/>
            <a:ext cx="476250" cy="406400"/>
            <a:chOff x="3710" y="2489"/>
            <a:chExt cx="273" cy="247"/>
          </a:xfrm>
        </p:grpSpPr>
        <p:grpSp>
          <p:nvGrpSpPr>
            <p:cNvPr id="239851" name="Group 1259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39852" name="Picture 126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9853" name="Rectangle 1261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9854" name="Text Box 1262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E32434"/>
                  </a:solidFill>
                  <a:latin typeface="Limon R1" charset="0"/>
                </a:rPr>
                <a:t>tdI</a:t>
              </a:r>
            </a:p>
          </p:txBody>
        </p:sp>
      </p:grpSp>
      <p:grpSp>
        <p:nvGrpSpPr>
          <p:cNvPr id="239855" name="Group 1263"/>
          <p:cNvGrpSpPr>
            <a:grpSpLocks/>
          </p:cNvGrpSpPr>
          <p:nvPr/>
        </p:nvGrpSpPr>
        <p:grpSpPr bwMode="auto">
          <a:xfrm>
            <a:off x="3754438" y="1249363"/>
            <a:ext cx="476250" cy="406400"/>
            <a:chOff x="3710" y="2489"/>
            <a:chExt cx="273" cy="248"/>
          </a:xfrm>
        </p:grpSpPr>
        <p:grpSp>
          <p:nvGrpSpPr>
            <p:cNvPr id="239856" name="Group 1264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39857" name="Picture 126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9858" name="Rectangle 1266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9859" name="Text Box 1267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E32434"/>
                  </a:solidFill>
                  <a:latin typeface="Limon R1" charset="0"/>
                </a:rPr>
                <a:t>tG</a:t>
              </a:r>
            </a:p>
          </p:txBody>
        </p:sp>
      </p:grpSp>
      <p:grpSp>
        <p:nvGrpSpPr>
          <p:cNvPr id="239860" name="Group 1268"/>
          <p:cNvGrpSpPr>
            <a:grpSpLocks/>
          </p:cNvGrpSpPr>
          <p:nvPr/>
        </p:nvGrpSpPr>
        <p:grpSpPr bwMode="auto">
          <a:xfrm>
            <a:off x="3754438" y="5534025"/>
            <a:ext cx="476250" cy="406400"/>
            <a:chOff x="3710" y="2489"/>
            <a:chExt cx="273" cy="249"/>
          </a:xfrm>
        </p:grpSpPr>
        <p:grpSp>
          <p:nvGrpSpPr>
            <p:cNvPr id="239861" name="Group 1269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39862" name="Picture 127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9863" name="Rectangle 1271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9864" name="Text Box 1272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E32434"/>
                  </a:solidFill>
                  <a:latin typeface="Limon R1" charset="0"/>
                </a:rPr>
                <a:t>tda</a:t>
              </a:r>
            </a:p>
          </p:txBody>
        </p:sp>
      </p:grpSp>
      <p:grpSp>
        <p:nvGrpSpPr>
          <p:cNvPr id="239865" name="Group 1273"/>
          <p:cNvGrpSpPr>
            <a:grpSpLocks/>
          </p:cNvGrpSpPr>
          <p:nvPr/>
        </p:nvGrpSpPr>
        <p:grpSpPr bwMode="auto">
          <a:xfrm>
            <a:off x="5086350" y="6215063"/>
            <a:ext cx="477838" cy="406400"/>
            <a:chOff x="3710" y="2489"/>
            <a:chExt cx="273" cy="248"/>
          </a:xfrm>
        </p:grpSpPr>
        <p:grpSp>
          <p:nvGrpSpPr>
            <p:cNvPr id="239866" name="Group 1274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39867" name="Picture 127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9868" name="Rectangle 1276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39869" name="Text Box 1277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E32434"/>
                  </a:solidFill>
                  <a:latin typeface="Limon R1" charset="0"/>
                </a:rPr>
                <a:t>tf</a:t>
              </a:r>
            </a:p>
          </p:txBody>
        </p:sp>
      </p:grpSp>
      <p:sp>
        <p:nvSpPr>
          <p:cNvPr id="239870" name="Text Box 1278"/>
          <p:cNvSpPr txBox="1">
            <a:spLocks noChangeArrowheads="1"/>
          </p:cNvSpPr>
          <p:nvPr/>
        </p:nvSpPr>
        <p:spPr bwMode="auto">
          <a:xfrm>
            <a:off x="4294188" y="2174875"/>
            <a:ext cx="6699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39871" name="Text Box 1279"/>
          <p:cNvSpPr txBox="1">
            <a:spLocks noChangeArrowheads="1"/>
          </p:cNvSpPr>
          <p:nvPr/>
        </p:nvSpPr>
        <p:spPr bwMode="auto">
          <a:xfrm>
            <a:off x="4287838" y="2595563"/>
            <a:ext cx="6699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39872" name="Text Box 1280"/>
          <p:cNvSpPr txBox="1">
            <a:spLocks noChangeArrowheads="1"/>
          </p:cNvSpPr>
          <p:nvPr/>
        </p:nvSpPr>
        <p:spPr bwMode="auto">
          <a:xfrm>
            <a:off x="4287838" y="2981325"/>
            <a:ext cx="6699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39873" name="Text Box 1281"/>
          <p:cNvSpPr txBox="1">
            <a:spLocks noChangeArrowheads="1"/>
          </p:cNvSpPr>
          <p:nvPr/>
        </p:nvSpPr>
        <p:spPr bwMode="auto">
          <a:xfrm>
            <a:off x="4294188" y="3387725"/>
            <a:ext cx="6699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39874" name="Text Box 1282"/>
          <p:cNvSpPr txBox="1">
            <a:spLocks noChangeArrowheads="1"/>
          </p:cNvSpPr>
          <p:nvPr/>
        </p:nvSpPr>
        <p:spPr bwMode="auto">
          <a:xfrm>
            <a:off x="4287838" y="3767138"/>
            <a:ext cx="6699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39875" name="Text Box 1283"/>
          <p:cNvSpPr txBox="1">
            <a:spLocks noChangeArrowheads="1"/>
          </p:cNvSpPr>
          <p:nvPr/>
        </p:nvSpPr>
        <p:spPr bwMode="auto">
          <a:xfrm>
            <a:off x="4329113" y="1604963"/>
            <a:ext cx="6699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2.</a:t>
            </a:r>
          </a:p>
        </p:txBody>
      </p:sp>
      <p:sp>
        <p:nvSpPr>
          <p:cNvPr id="239876" name="Text Box 1284"/>
          <p:cNvSpPr txBox="1">
            <a:spLocks noChangeArrowheads="1"/>
          </p:cNvSpPr>
          <p:nvPr/>
        </p:nvSpPr>
        <p:spPr bwMode="auto">
          <a:xfrm>
            <a:off x="3829050" y="6207125"/>
            <a:ext cx="7334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Limon S1" charset="0"/>
                <a:cs typeface="Times New Roman" charset="0"/>
              </a:rPr>
              <a:t>BYkehara )ansresrbMeBj kñúgbYnryqñaM RKasm½yeRkayBI </a:t>
            </a:r>
            <a:r>
              <a:rPr lang="ja-JP" altLang="en-US" sz="1000" b="1">
                <a:latin typeface="Arial"/>
              </a:rPr>
              <a:t>“</a:t>
            </a:r>
            <a:r>
              <a:rPr lang="en-US" sz="1000" b="1">
                <a:latin typeface="Limon S1" charset="0"/>
                <a:cs typeface="Times New Roman" charset="0"/>
              </a:rPr>
              <a:t>kar)ak;Ebk </a:t>
            </a:r>
            <a:r>
              <a:rPr lang="ja-JP" altLang="en-US" sz="1000" b="1">
                <a:latin typeface="Arial"/>
              </a:rPr>
              <a:t>”</a:t>
            </a:r>
            <a:endParaRPr lang="en-US" sz="700" b="1">
              <a:latin typeface="Limon S1" charset="0"/>
            </a:endParaRPr>
          </a:p>
        </p:txBody>
      </p:sp>
      <p:sp>
        <p:nvSpPr>
          <p:cNvPr id="239877" name="Text Box 1285"/>
          <p:cNvSpPr txBox="1">
            <a:spLocks noChangeArrowheads="1"/>
          </p:cNvSpPr>
          <p:nvPr/>
        </p:nvSpPr>
        <p:spPr bwMode="auto">
          <a:xfrm>
            <a:off x="2643188" y="7966075"/>
            <a:ext cx="1603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900" b="1">
                <a:latin typeface="Limon R1" charset="0"/>
              </a:rPr>
              <a:t>sBaØafIµ</a:t>
            </a:r>
            <a:r>
              <a:rPr lang="en-US" sz="400" b="1">
                <a:latin typeface="Arial" charset="0"/>
              </a:rPr>
              <a:t>                                                                     </a:t>
            </a:r>
            <a:r>
              <a:rPr lang="en-US" sz="1200" b="1">
                <a:latin typeface="Limon S1" charset="0"/>
              </a:rPr>
              <a:t>dMNwgl¥&gt;&gt;&gt; kic©kar&gt;&gt;&gt; sMbuRt&gt;&gt;&gt; vivrN³</a:t>
            </a:r>
            <a:endParaRPr lang="en-US" sz="400" b="1">
              <a:latin typeface="Arial" charset="0"/>
            </a:endParaRPr>
          </a:p>
        </p:txBody>
      </p:sp>
      <p:sp>
        <p:nvSpPr>
          <p:cNvPr id="239878" name="Text Box 1286"/>
          <p:cNvSpPr txBox="1">
            <a:spLocks noChangeArrowheads="1"/>
          </p:cNvSpPr>
          <p:nvPr/>
        </p:nvSpPr>
        <p:spPr bwMode="auto">
          <a:xfrm>
            <a:off x="5672138" y="3881438"/>
            <a:ext cx="1603375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UNTANGLING          THE               PROPHETS:</a:t>
            </a:r>
            <a:endParaRPr lang="en-US" sz="400" b="1">
              <a:latin typeface="Arial" charset="0"/>
            </a:endParaRPr>
          </a:p>
        </p:txBody>
      </p:sp>
      <p:sp>
        <p:nvSpPr>
          <p:cNvPr id="239879" name="Text Box 1287"/>
          <p:cNvSpPr txBox="1">
            <a:spLocks noChangeArrowheads="1"/>
          </p:cNvSpPr>
          <p:nvPr/>
        </p:nvSpPr>
        <p:spPr bwMode="auto">
          <a:xfrm>
            <a:off x="2593975" y="7688263"/>
            <a:ext cx="16033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©2003 John Fryman</a:t>
            </a:r>
            <a:endParaRPr lang="en-US" sz="400" b="1">
              <a:latin typeface="Arial" charset="0"/>
            </a:endParaRPr>
          </a:p>
        </p:txBody>
      </p:sp>
      <p:sp>
        <p:nvSpPr>
          <p:cNvPr id="239880" name="Text Box 1288"/>
          <p:cNvSpPr txBox="1">
            <a:spLocks noChangeArrowheads="1"/>
          </p:cNvSpPr>
          <p:nvPr/>
        </p:nvSpPr>
        <p:spPr bwMode="auto">
          <a:xfrm>
            <a:off x="2822575" y="5392738"/>
            <a:ext cx="495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(S)</a:t>
            </a:r>
          </a:p>
        </p:txBody>
      </p:sp>
      <p:sp>
        <p:nvSpPr>
          <p:cNvPr id="239881" name="Text Box 1289"/>
          <p:cNvSpPr txBox="1">
            <a:spLocks noChangeArrowheads="1"/>
          </p:cNvSpPr>
          <p:nvPr/>
        </p:nvSpPr>
        <p:spPr bwMode="auto">
          <a:xfrm>
            <a:off x="2822575" y="5675313"/>
            <a:ext cx="495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(D)</a:t>
            </a:r>
          </a:p>
        </p:txBody>
      </p:sp>
      <p:sp>
        <p:nvSpPr>
          <p:cNvPr id="239882" name="Text Box 1290"/>
          <p:cNvSpPr txBox="1">
            <a:spLocks noChangeArrowheads="1"/>
          </p:cNvSpPr>
          <p:nvPr/>
        </p:nvSpPr>
        <p:spPr bwMode="auto">
          <a:xfrm>
            <a:off x="2814638" y="5864225"/>
            <a:ext cx="496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(S)</a:t>
            </a:r>
          </a:p>
        </p:txBody>
      </p:sp>
      <p:sp>
        <p:nvSpPr>
          <p:cNvPr id="239883" name="Text Box 1291"/>
          <p:cNvSpPr txBox="1">
            <a:spLocks noChangeArrowheads="1"/>
          </p:cNvSpPr>
          <p:nvPr/>
        </p:nvSpPr>
        <p:spPr bwMode="auto">
          <a:xfrm>
            <a:off x="2814638" y="6134100"/>
            <a:ext cx="496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(CW)</a:t>
            </a:r>
          </a:p>
        </p:txBody>
      </p:sp>
      <p:sp>
        <p:nvSpPr>
          <p:cNvPr id="239884" name="Text Box 1292"/>
          <p:cNvSpPr txBox="1">
            <a:spLocks noChangeArrowheads="1"/>
          </p:cNvSpPr>
          <p:nvPr/>
        </p:nvSpPr>
        <p:spPr bwMode="auto">
          <a:xfrm>
            <a:off x="3765550" y="5721350"/>
            <a:ext cx="5794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}</a:t>
            </a:r>
          </a:p>
        </p:txBody>
      </p:sp>
      <p:sp>
        <p:nvSpPr>
          <p:cNvPr id="239885" name="Text Box 1293"/>
          <p:cNvSpPr txBox="1">
            <a:spLocks noChangeArrowheads="1"/>
          </p:cNvSpPr>
          <p:nvPr/>
        </p:nvSpPr>
        <p:spPr bwMode="auto">
          <a:xfrm>
            <a:off x="2913063" y="4829175"/>
            <a:ext cx="5238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500">
              <a:latin typeface="Arial" charset="0"/>
            </a:endParaRPr>
          </a:p>
        </p:txBody>
      </p:sp>
      <p:sp>
        <p:nvSpPr>
          <p:cNvPr id="239886" name="Text Box 1294"/>
          <p:cNvSpPr txBox="1">
            <a:spLocks noChangeArrowheads="1"/>
          </p:cNvSpPr>
          <p:nvPr/>
        </p:nvSpPr>
        <p:spPr bwMode="auto">
          <a:xfrm>
            <a:off x="3489325" y="4202113"/>
            <a:ext cx="1936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500">
              <a:latin typeface="Arial" charset="0"/>
            </a:endParaRPr>
          </a:p>
        </p:txBody>
      </p:sp>
      <p:sp>
        <p:nvSpPr>
          <p:cNvPr id="239887" name="Text Box 1295"/>
          <p:cNvSpPr txBox="1">
            <a:spLocks noChangeArrowheads="1"/>
          </p:cNvSpPr>
          <p:nvPr/>
        </p:nvSpPr>
        <p:spPr bwMode="auto">
          <a:xfrm>
            <a:off x="3062288" y="3944938"/>
            <a:ext cx="1936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500">
              <a:latin typeface="Arial" charset="0"/>
            </a:endParaRPr>
          </a:p>
        </p:txBody>
      </p:sp>
      <p:sp>
        <p:nvSpPr>
          <p:cNvPr id="239888" name="AutoShape 1296"/>
          <p:cNvSpPr>
            <a:spLocks noChangeArrowheads="1"/>
          </p:cNvSpPr>
          <p:nvPr/>
        </p:nvSpPr>
        <p:spPr bwMode="auto">
          <a:xfrm>
            <a:off x="3276600" y="6303963"/>
            <a:ext cx="152400" cy="92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89" name="Text Box 1297"/>
          <p:cNvSpPr txBox="1">
            <a:spLocks noChangeArrowheads="1"/>
          </p:cNvSpPr>
          <p:nvPr/>
        </p:nvSpPr>
        <p:spPr bwMode="auto">
          <a:xfrm>
            <a:off x="2814638" y="6396038"/>
            <a:ext cx="12652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(       )</a:t>
            </a:r>
          </a:p>
        </p:txBody>
      </p:sp>
      <p:sp>
        <p:nvSpPr>
          <p:cNvPr id="239890" name="Text Box 1298"/>
          <p:cNvSpPr txBox="1">
            <a:spLocks noChangeArrowheads="1"/>
          </p:cNvSpPr>
          <p:nvPr/>
        </p:nvSpPr>
        <p:spPr bwMode="auto">
          <a:xfrm>
            <a:off x="1612900" y="334963"/>
            <a:ext cx="4324350" cy="5191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EDEDE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i="1">
                <a:latin typeface="Arial"/>
              </a:rPr>
              <a:t>“</a:t>
            </a:r>
            <a:r>
              <a:rPr lang="en-US" sz="2800" i="1">
                <a:latin typeface="Limon R1" charset="0"/>
              </a:rPr>
              <a:t>karerobcMdak;esovePA</a:t>
            </a:r>
            <a:r>
              <a:rPr lang="en-US" sz="2000" i="1">
                <a:latin typeface="Limon R1" charset="0"/>
              </a:rPr>
              <a:t> ³</a:t>
            </a:r>
            <a:r>
              <a:rPr lang="ja-JP" altLang="en-US" sz="2000" i="1">
                <a:latin typeface="Arial"/>
              </a:rPr>
              <a:t>”</a:t>
            </a:r>
            <a:r>
              <a:rPr lang="en-US" sz="2000" i="1">
                <a:latin typeface="Comic Sans MS" charset="0"/>
              </a:rPr>
              <a:t>       </a:t>
            </a:r>
          </a:p>
        </p:txBody>
      </p:sp>
      <p:sp>
        <p:nvSpPr>
          <p:cNvPr id="239891" name="Text Box 1299"/>
          <p:cNvSpPr txBox="1">
            <a:spLocks noChangeArrowheads="1"/>
          </p:cNvSpPr>
          <p:nvPr/>
        </p:nvSpPr>
        <p:spPr bwMode="auto">
          <a:xfrm>
            <a:off x="3003550" y="-38100"/>
            <a:ext cx="36353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 i="1">
                <a:latin typeface="Limon S1" charset="0"/>
                <a:cs typeface="Times New Roman" charset="0"/>
              </a:rPr>
              <a:t>         CMnYYykarsikSa kñúgsikçasala elx   </a:t>
            </a:r>
            <a:r>
              <a:rPr lang="en-US" sz="2000" b="1" i="1">
                <a:latin typeface="Comic Sans MS" charset="0"/>
              </a:rPr>
              <a:t> </a:t>
            </a:r>
          </a:p>
        </p:txBody>
      </p:sp>
      <p:sp>
        <p:nvSpPr>
          <p:cNvPr id="239892" name="Line 1300"/>
          <p:cNvSpPr>
            <a:spLocks noChangeShapeType="1"/>
          </p:cNvSpPr>
          <p:nvPr/>
        </p:nvSpPr>
        <p:spPr bwMode="auto">
          <a:xfrm>
            <a:off x="411163" y="398463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93" name="Line 1301"/>
          <p:cNvSpPr>
            <a:spLocks noChangeShapeType="1"/>
          </p:cNvSpPr>
          <p:nvPr/>
        </p:nvSpPr>
        <p:spPr bwMode="auto">
          <a:xfrm>
            <a:off x="544513" y="9021763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94" name="Text Box 1302"/>
          <p:cNvSpPr txBox="1">
            <a:spLocks noChangeArrowheads="1"/>
          </p:cNvSpPr>
          <p:nvPr/>
        </p:nvSpPr>
        <p:spPr bwMode="auto">
          <a:xfrm>
            <a:off x="2981325" y="1271588"/>
            <a:ext cx="8794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elakub,tiþ</a:t>
            </a:r>
          </a:p>
        </p:txBody>
      </p:sp>
      <p:sp>
        <p:nvSpPr>
          <p:cNvPr id="239895" name="Text Box 1303"/>
          <p:cNvSpPr txBox="1">
            <a:spLocks noChangeArrowheads="1"/>
          </p:cNvSpPr>
          <p:nvPr/>
        </p:nvSpPr>
        <p:spPr bwMode="auto">
          <a:xfrm>
            <a:off x="3076575" y="2847975"/>
            <a:ext cx="10556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elvIvin½y</a:t>
            </a:r>
          </a:p>
        </p:txBody>
      </p:sp>
      <p:sp>
        <p:nvSpPr>
          <p:cNvPr id="239896" name="Text Box 1304"/>
          <p:cNvSpPr txBox="1">
            <a:spLocks noChangeArrowheads="1"/>
          </p:cNvSpPr>
          <p:nvPr/>
        </p:nvSpPr>
        <p:spPr bwMode="auto">
          <a:xfrm>
            <a:off x="3062288" y="3081338"/>
            <a:ext cx="11255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CnKNna</a:t>
            </a:r>
          </a:p>
        </p:txBody>
      </p:sp>
      <p:sp>
        <p:nvSpPr>
          <p:cNvPr id="239897" name="Text Box 1305"/>
          <p:cNvSpPr txBox="1">
            <a:spLocks noChangeArrowheads="1"/>
          </p:cNvSpPr>
          <p:nvPr/>
        </p:nvSpPr>
        <p:spPr bwMode="auto">
          <a:xfrm>
            <a:off x="3062288" y="3328988"/>
            <a:ext cx="8810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ecaTiykfa</a:t>
            </a:r>
          </a:p>
        </p:txBody>
      </p:sp>
      <p:sp>
        <p:nvSpPr>
          <p:cNvPr id="239898" name="Line 1306"/>
          <p:cNvSpPr>
            <a:spLocks noChangeShapeType="1"/>
          </p:cNvSpPr>
          <p:nvPr/>
        </p:nvSpPr>
        <p:spPr bwMode="auto">
          <a:xfrm>
            <a:off x="3005138" y="3571875"/>
            <a:ext cx="109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899" name="Text Box 1307"/>
          <p:cNvSpPr txBox="1">
            <a:spLocks noChangeArrowheads="1"/>
          </p:cNvSpPr>
          <p:nvPr/>
        </p:nvSpPr>
        <p:spPr bwMode="auto">
          <a:xfrm>
            <a:off x="3146425" y="2605088"/>
            <a:ext cx="8810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nikçmnM</a:t>
            </a:r>
          </a:p>
        </p:txBody>
      </p:sp>
      <p:sp>
        <p:nvSpPr>
          <p:cNvPr id="239900" name="Text Box 1308"/>
          <p:cNvSpPr txBox="1">
            <a:spLocks noChangeArrowheads="1"/>
          </p:cNvSpPr>
          <p:nvPr/>
        </p:nvSpPr>
        <p:spPr bwMode="auto">
          <a:xfrm>
            <a:off x="4362450" y="1663700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y:Ub</a:t>
            </a:r>
          </a:p>
        </p:txBody>
      </p:sp>
      <p:sp>
        <p:nvSpPr>
          <p:cNvPr id="239901" name="Text Box 1309"/>
          <p:cNvSpPr txBox="1">
            <a:spLocks noChangeArrowheads="1"/>
          </p:cNvSpPr>
          <p:nvPr/>
        </p:nvSpPr>
        <p:spPr bwMode="auto">
          <a:xfrm>
            <a:off x="4348163" y="2254250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TMnukdMekIg</a:t>
            </a:r>
          </a:p>
        </p:txBody>
      </p:sp>
      <p:sp>
        <p:nvSpPr>
          <p:cNvPr id="239902" name="Text Box 1310"/>
          <p:cNvSpPr txBox="1">
            <a:spLocks noChangeArrowheads="1"/>
          </p:cNvSpPr>
          <p:nvPr/>
        </p:nvSpPr>
        <p:spPr bwMode="auto">
          <a:xfrm>
            <a:off x="4352925" y="2590800"/>
            <a:ext cx="9985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suPasit </a:t>
            </a:r>
          </a:p>
        </p:txBody>
      </p:sp>
      <p:sp>
        <p:nvSpPr>
          <p:cNvPr id="239903" name="Text Box 1311"/>
          <p:cNvSpPr txBox="1">
            <a:spLocks noChangeArrowheads="1"/>
          </p:cNvSpPr>
          <p:nvPr/>
        </p:nvSpPr>
        <p:spPr bwMode="auto">
          <a:xfrm>
            <a:off x="4352925" y="2974975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sasþa</a:t>
            </a:r>
            <a:endParaRPr lang="en-US" sz="10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39904" name="Text Box 1312"/>
          <p:cNvSpPr txBox="1">
            <a:spLocks noChangeArrowheads="1"/>
          </p:cNvSpPr>
          <p:nvPr/>
        </p:nvSpPr>
        <p:spPr bwMode="auto">
          <a:xfrm>
            <a:off x="4394200" y="3381375"/>
            <a:ext cx="7905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Limon S1" charset="0"/>
              </a:rPr>
              <a:t>cMerog      saLÚm:Un</a:t>
            </a:r>
          </a:p>
        </p:txBody>
      </p:sp>
      <p:sp>
        <p:nvSpPr>
          <p:cNvPr id="239905" name="Text Box 1313"/>
          <p:cNvSpPr txBox="1">
            <a:spLocks noChangeArrowheads="1"/>
          </p:cNvSpPr>
          <p:nvPr/>
        </p:nvSpPr>
        <p:spPr bwMode="auto">
          <a:xfrm>
            <a:off x="4354513" y="3798888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brieTv</a:t>
            </a:r>
          </a:p>
        </p:txBody>
      </p:sp>
      <p:sp>
        <p:nvSpPr>
          <p:cNvPr id="239906" name="Text Box 1314"/>
          <p:cNvSpPr txBox="1">
            <a:spLocks noChangeArrowheads="1"/>
          </p:cNvSpPr>
          <p:nvPr/>
        </p:nvSpPr>
        <p:spPr bwMode="auto">
          <a:xfrm>
            <a:off x="4919663" y="1655763"/>
            <a:ext cx="6429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Limon S1" charset="0"/>
              </a:rPr>
              <a:t>G½R)ahaM</a:t>
            </a:r>
          </a:p>
        </p:txBody>
      </p:sp>
      <p:sp>
        <p:nvSpPr>
          <p:cNvPr id="239907" name="Text Box 1315"/>
          <p:cNvSpPr txBox="1">
            <a:spLocks noChangeArrowheads="1"/>
          </p:cNvSpPr>
          <p:nvPr/>
        </p:nvSpPr>
        <p:spPr bwMode="auto">
          <a:xfrm>
            <a:off x="4627563" y="2155825"/>
            <a:ext cx="873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600" b="1">
                <a:solidFill>
                  <a:srgbClr val="E32434"/>
                </a:solidFill>
                <a:latin typeface="Arial" charset="0"/>
              </a:rPr>
              <a:t>           1/2 </a:t>
            </a:r>
            <a:r>
              <a:rPr lang="en-US" sz="1000" b="1">
                <a:solidFill>
                  <a:srgbClr val="E32434"/>
                </a:solidFill>
                <a:latin typeface="Limon S1" charset="0"/>
              </a:rPr>
              <a:t>davID</a:t>
            </a:r>
            <a:r>
              <a:rPr lang="en-US" sz="600" b="1">
                <a:solidFill>
                  <a:srgbClr val="E32434"/>
                </a:solidFill>
                <a:latin typeface="Arial" charset="0"/>
              </a:rPr>
              <a:t>                1 </a:t>
            </a:r>
            <a:r>
              <a:rPr lang="en-US" sz="1000" b="1">
                <a:solidFill>
                  <a:srgbClr val="E32434"/>
                </a:solidFill>
                <a:latin typeface="Limon S1" charset="0"/>
              </a:rPr>
              <a:t>m:Ues</a:t>
            </a:r>
          </a:p>
        </p:txBody>
      </p:sp>
      <p:sp>
        <p:nvSpPr>
          <p:cNvPr id="239908" name="Text Box 1316"/>
          <p:cNvSpPr txBox="1">
            <a:spLocks noChangeArrowheads="1"/>
          </p:cNvSpPr>
          <p:nvPr/>
        </p:nvSpPr>
        <p:spPr bwMode="auto">
          <a:xfrm>
            <a:off x="4854575" y="2447925"/>
            <a:ext cx="6826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Limon S1" charset="0"/>
              </a:rPr>
              <a:t>saLÚm:Un             GMBI  esckIþRsLaj;   </a:t>
            </a:r>
          </a:p>
        </p:txBody>
      </p:sp>
      <p:sp>
        <p:nvSpPr>
          <p:cNvPr id="239909" name="Text Box 1317"/>
          <p:cNvSpPr txBox="1">
            <a:spLocks noChangeArrowheads="1"/>
          </p:cNvSpPr>
          <p:nvPr/>
        </p:nvSpPr>
        <p:spPr bwMode="auto">
          <a:xfrm>
            <a:off x="4997450" y="2840038"/>
            <a:ext cx="5143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Limon S1" charset="0"/>
              </a:rPr>
              <a:t>saLÚm:Un             GMBI         CIvit      </a:t>
            </a:r>
          </a:p>
        </p:txBody>
      </p:sp>
      <p:sp>
        <p:nvSpPr>
          <p:cNvPr id="239911" name="Text Box 1319"/>
          <p:cNvSpPr txBox="1">
            <a:spLocks noChangeArrowheads="1"/>
          </p:cNvSpPr>
          <p:nvPr/>
        </p:nvSpPr>
        <p:spPr bwMode="auto">
          <a:xfrm>
            <a:off x="4953000" y="3633788"/>
            <a:ext cx="5715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Limon S1" charset="0"/>
              </a:rPr>
              <a:t>eyerma              GMBI   eyrUsaLim      </a:t>
            </a:r>
          </a:p>
        </p:txBody>
      </p:sp>
      <p:sp>
        <p:nvSpPr>
          <p:cNvPr id="239912" name="Text Box 1320"/>
          <p:cNvSpPr txBox="1">
            <a:spLocks noChangeArrowheads="1"/>
          </p:cNvSpPr>
          <p:nvPr/>
        </p:nvSpPr>
        <p:spPr bwMode="auto">
          <a:xfrm>
            <a:off x="3067050" y="3833813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y:UesV</a:t>
            </a:r>
          </a:p>
        </p:txBody>
      </p:sp>
      <p:sp>
        <p:nvSpPr>
          <p:cNvPr id="239913" name="Text Box 1321"/>
          <p:cNvSpPr txBox="1">
            <a:spLocks noChangeArrowheads="1"/>
          </p:cNvSpPr>
          <p:nvPr/>
        </p:nvSpPr>
        <p:spPr bwMode="auto">
          <a:xfrm>
            <a:off x="3059113" y="4554538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ecAhVay</a:t>
            </a:r>
          </a:p>
        </p:txBody>
      </p:sp>
      <p:sp>
        <p:nvSpPr>
          <p:cNvPr id="239914" name="Text Box 1322"/>
          <p:cNvSpPr txBox="1">
            <a:spLocks noChangeArrowheads="1"/>
          </p:cNvSpPr>
          <p:nvPr/>
        </p:nvSpPr>
        <p:spPr bwMode="auto">
          <a:xfrm>
            <a:off x="3052763" y="4803775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nagrs;</a:t>
            </a:r>
          </a:p>
        </p:txBody>
      </p:sp>
      <p:sp>
        <p:nvSpPr>
          <p:cNvPr id="239915" name="Text Box 1323"/>
          <p:cNvSpPr txBox="1">
            <a:spLocks noChangeArrowheads="1"/>
          </p:cNvSpPr>
          <p:nvPr/>
        </p:nvSpPr>
        <p:spPr bwMode="auto">
          <a:xfrm>
            <a:off x="3067050" y="5357813"/>
            <a:ext cx="99853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Arial" charset="0"/>
              </a:rPr>
              <a:t>1</a:t>
            </a:r>
            <a:r>
              <a:rPr lang="en-US" sz="13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700" b="1">
                <a:solidFill>
                  <a:srgbClr val="E32434"/>
                </a:solidFill>
                <a:latin typeface="Limon S1" charset="0"/>
              </a:rPr>
              <a:t>saMy:UEGl</a:t>
            </a:r>
            <a:endParaRPr lang="en-US" sz="13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39916" name="Text Box 1324"/>
          <p:cNvSpPr txBox="1">
            <a:spLocks noChangeArrowheads="1"/>
          </p:cNvSpPr>
          <p:nvPr/>
        </p:nvSpPr>
        <p:spPr bwMode="auto">
          <a:xfrm>
            <a:off x="2940050" y="5641975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Arial" charset="0"/>
              </a:rPr>
              <a:t>2</a:t>
            </a:r>
            <a:r>
              <a:rPr lang="en-US" sz="13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700" b="1">
                <a:solidFill>
                  <a:srgbClr val="E32434"/>
                </a:solidFill>
                <a:latin typeface="Limon S1" charset="0"/>
              </a:rPr>
              <a:t>saMy:UEGl</a:t>
            </a:r>
            <a:endParaRPr lang="en-US" sz="13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39917" name="Text Box 1325"/>
          <p:cNvSpPr txBox="1">
            <a:spLocks noChangeArrowheads="1"/>
          </p:cNvSpPr>
          <p:nvPr/>
        </p:nvSpPr>
        <p:spPr bwMode="auto">
          <a:xfrm>
            <a:off x="2962275" y="5827713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Arial" charset="0"/>
              </a:rPr>
              <a:t>1</a:t>
            </a:r>
            <a:r>
              <a:rPr lang="en-US" sz="13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700" b="1">
                <a:solidFill>
                  <a:srgbClr val="E32434"/>
                </a:solidFill>
                <a:latin typeface="Limon S1" charset="0"/>
              </a:rPr>
              <a:t>BgSavtakSRt</a:t>
            </a:r>
          </a:p>
        </p:txBody>
      </p:sp>
      <p:sp>
        <p:nvSpPr>
          <p:cNvPr id="239918" name="Text Box 1326"/>
          <p:cNvSpPr txBox="1">
            <a:spLocks noChangeArrowheads="1"/>
          </p:cNvSpPr>
          <p:nvPr/>
        </p:nvSpPr>
        <p:spPr bwMode="auto">
          <a:xfrm>
            <a:off x="2990850" y="6100763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Arial" charset="0"/>
              </a:rPr>
              <a:t>2</a:t>
            </a:r>
            <a:r>
              <a:rPr lang="en-US" sz="13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700" b="1">
                <a:solidFill>
                  <a:srgbClr val="E32434"/>
                </a:solidFill>
                <a:latin typeface="Limon S1" charset="0"/>
              </a:rPr>
              <a:t>BgSavtakSRt</a:t>
            </a:r>
            <a:endParaRPr lang="en-US" sz="13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39919" name="Text Box 1327"/>
          <p:cNvSpPr txBox="1">
            <a:spLocks noChangeArrowheads="1"/>
          </p:cNvSpPr>
          <p:nvPr/>
        </p:nvSpPr>
        <p:spPr bwMode="auto">
          <a:xfrm>
            <a:off x="2852738" y="6364288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Arial" charset="0"/>
              </a:rPr>
              <a:t>1</a:t>
            </a:r>
            <a:r>
              <a:rPr lang="en-US" sz="13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700" b="1">
                <a:solidFill>
                  <a:srgbClr val="E32434"/>
                </a:solidFill>
                <a:latin typeface="Limon S1" charset="0"/>
              </a:rPr>
              <a:t>r)akSRt</a:t>
            </a:r>
            <a:endParaRPr lang="en-US" sz="13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39920" name="Text Box 1328"/>
          <p:cNvSpPr txBox="1">
            <a:spLocks noChangeArrowheads="1"/>
          </p:cNvSpPr>
          <p:nvPr/>
        </p:nvSpPr>
        <p:spPr bwMode="auto">
          <a:xfrm>
            <a:off x="2852738" y="6546850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Arial" charset="0"/>
              </a:rPr>
              <a:t>2 </a:t>
            </a:r>
            <a:r>
              <a:rPr lang="en-US" sz="1700" b="1">
                <a:solidFill>
                  <a:srgbClr val="E32434"/>
                </a:solidFill>
                <a:latin typeface="Limon S1" charset="0"/>
              </a:rPr>
              <a:t>r)akSRt</a:t>
            </a:r>
            <a:endParaRPr lang="en-US" sz="13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39921" name="Text Box 1329"/>
          <p:cNvSpPr txBox="1">
            <a:spLocks noChangeArrowheads="1"/>
          </p:cNvSpPr>
          <p:nvPr/>
        </p:nvSpPr>
        <p:spPr bwMode="auto">
          <a:xfrm>
            <a:off x="2933700" y="6802438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EGsr:a</a:t>
            </a:r>
          </a:p>
        </p:txBody>
      </p:sp>
      <p:sp>
        <p:nvSpPr>
          <p:cNvPr id="239922" name="Text Box 1330"/>
          <p:cNvSpPr txBox="1">
            <a:spLocks noChangeArrowheads="1"/>
          </p:cNvSpPr>
          <p:nvPr/>
        </p:nvSpPr>
        <p:spPr bwMode="auto">
          <a:xfrm>
            <a:off x="2878138" y="7031038"/>
            <a:ext cx="1158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enehma</a:t>
            </a:r>
          </a:p>
        </p:txBody>
      </p:sp>
      <p:sp>
        <p:nvSpPr>
          <p:cNvPr id="239923" name="Text Box 1331"/>
          <p:cNvSpPr txBox="1">
            <a:spLocks noChangeArrowheads="1"/>
          </p:cNvSpPr>
          <p:nvPr/>
        </p:nvSpPr>
        <p:spPr bwMode="auto">
          <a:xfrm>
            <a:off x="2982913" y="7221538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eGseFIr</a:t>
            </a:r>
          </a:p>
        </p:txBody>
      </p:sp>
      <p:sp>
        <p:nvSpPr>
          <p:cNvPr id="239924" name="Text Box 1332"/>
          <p:cNvSpPr txBox="1">
            <a:spLocks noChangeArrowheads="1"/>
          </p:cNvSpPr>
          <p:nvPr/>
        </p:nvSpPr>
        <p:spPr bwMode="auto">
          <a:xfrm>
            <a:off x="4495800" y="4587875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eGm:us</a:t>
            </a:r>
          </a:p>
        </p:txBody>
      </p:sp>
      <p:sp>
        <p:nvSpPr>
          <p:cNvPr id="239925" name="Text Box 1333"/>
          <p:cNvSpPr txBox="1">
            <a:spLocks noChangeArrowheads="1"/>
          </p:cNvSpPr>
          <p:nvPr/>
        </p:nvSpPr>
        <p:spPr bwMode="auto">
          <a:xfrm>
            <a:off x="4491038" y="4760913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hUes</a:t>
            </a:r>
          </a:p>
        </p:txBody>
      </p:sp>
      <p:sp>
        <p:nvSpPr>
          <p:cNvPr id="239926" name="Text Box 1334"/>
          <p:cNvSpPr txBox="1">
            <a:spLocks noChangeArrowheads="1"/>
          </p:cNvSpPr>
          <p:nvPr/>
        </p:nvSpPr>
        <p:spPr bwMode="auto">
          <a:xfrm>
            <a:off x="4673600" y="4972050"/>
            <a:ext cx="693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Limon S1" charset="0"/>
              </a:rPr>
              <a:t>y:UNas </a:t>
            </a:r>
            <a:r>
              <a:rPr lang="en-US" sz="900" b="1">
                <a:solidFill>
                  <a:srgbClr val="E32434"/>
                </a:solidFill>
                <a:latin typeface="Arial" charset="0"/>
              </a:rPr>
              <a:t>          (</a:t>
            </a:r>
            <a:r>
              <a:rPr lang="en-US" sz="1500" b="1">
                <a:solidFill>
                  <a:srgbClr val="E32434"/>
                </a:solidFill>
                <a:latin typeface="Limon S1" charset="0"/>
              </a:rPr>
              <a:t>nInIev</a:t>
            </a:r>
            <a:r>
              <a:rPr lang="en-US" sz="900" b="1">
                <a:solidFill>
                  <a:srgbClr val="E32434"/>
                </a:solidFill>
                <a:latin typeface="Arial" charset="0"/>
              </a:rPr>
              <a:t> )</a:t>
            </a:r>
          </a:p>
        </p:txBody>
      </p:sp>
      <p:sp>
        <p:nvSpPr>
          <p:cNvPr id="239927" name="Text Box 1335"/>
          <p:cNvSpPr txBox="1">
            <a:spLocks noChangeArrowheads="1"/>
          </p:cNvSpPr>
          <p:nvPr/>
        </p:nvSpPr>
        <p:spPr bwMode="auto">
          <a:xfrm>
            <a:off x="4552950" y="5330825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eGsay</a:t>
            </a:r>
          </a:p>
        </p:txBody>
      </p:sp>
      <p:sp>
        <p:nvSpPr>
          <p:cNvPr id="239928" name="Text Box 1336"/>
          <p:cNvSpPr txBox="1">
            <a:spLocks noChangeArrowheads="1"/>
          </p:cNvSpPr>
          <p:nvPr/>
        </p:nvSpPr>
        <p:spPr bwMode="auto">
          <a:xfrm>
            <a:off x="4541838" y="5519738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y:UEGl</a:t>
            </a:r>
          </a:p>
        </p:txBody>
      </p:sp>
      <p:sp>
        <p:nvSpPr>
          <p:cNvPr id="239929" name="Text Box 1337"/>
          <p:cNvSpPr txBox="1">
            <a:spLocks noChangeArrowheads="1"/>
          </p:cNvSpPr>
          <p:nvPr/>
        </p:nvSpPr>
        <p:spPr bwMode="auto">
          <a:xfrm>
            <a:off x="4508500" y="5730875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mIka</a:t>
            </a:r>
          </a:p>
        </p:txBody>
      </p:sp>
      <p:sp>
        <p:nvSpPr>
          <p:cNvPr id="239930" name="Text Box 1338"/>
          <p:cNvSpPr txBox="1">
            <a:spLocks noChangeArrowheads="1"/>
          </p:cNvSpPr>
          <p:nvPr/>
        </p:nvSpPr>
        <p:spPr bwMode="auto">
          <a:xfrm>
            <a:off x="4457700" y="6272213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eyerma</a:t>
            </a:r>
          </a:p>
        </p:txBody>
      </p:sp>
      <p:sp>
        <p:nvSpPr>
          <p:cNvPr id="239931" name="Text Box 1339"/>
          <p:cNvSpPr txBox="1">
            <a:spLocks noChangeArrowheads="1"/>
          </p:cNvSpPr>
          <p:nvPr/>
        </p:nvSpPr>
        <p:spPr bwMode="auto">
          <a:xfrm>
            <a:off x="4495800" y="6472238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ha)aKuk</a:t>
            </a:r>
          </a:p>
        </p:txBody>
      </p:sp>
      <p:sp>
        <p:nvSpPr>
          <p:cNvPr id="239932" name="Text Box 1340"/>
          <p:cNvSpPr txBox="1">
            <a:spLocks noChangeArrowheads="1"/>
          </p:cNvSpPr>
          <p:nvPr/>
        </p:nvSpPr>
        <p:spPr bwMode="auto">
          <a:xfrm>
            <a:off x="4506913" y="6958013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espana</a:t>
            </a:r>
          </a:p>
        </p:txBody>
      </p:sp>
      <p:sp>
        <p:nvSpPr>
          <p:cNvPr id="239933" name="Text Box 1341"/>
          <p:cNvSpPr txBox="1">
            <a:spLocks noChangeArrowheads="1"/>
          </p:cNvSpPr>
          <p:nvPr/>
        </p:nvSpPr>
        <p:spPr bwMode="auto">
          <a:xfrm>
            <a:off x="4581525" y="7308850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eGesKal</a:t>
            </a:r>
          </a:p>
        </p:txBody>
      </p:sp>
      <p:sp>
        <p:nvSpPr>
          <p:cNvPr id="239934" name="Text Box 1342"/>
          <p:cNvSpPr txBox="1">
            <a:spLocks noChangeArrowheads="1"/>
          </p:cNvSpPr>
          <p:nvPr/>
        </p:nvSpPr>
        <p:spPr bwMode="auto">
          <a:xfrm>
            <a:off x="4570413" y="7529513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danIEj:l</a:t>
            </a:r>
          </a:p>
        </p:txBody>
      </p:sp>
      <p:sp>
        <p:nvSpPr>
          <p:cNvPr id="239935" name="Text Box 1343"/>
          <p:cNvSpPr txBox="1">
            <a:spLocks noChangeArrowheads="1"/>
          </p:cNvSpPr>
          <p:nvPr/>
        </p:nvSpPr>
        <p:spPr bwMode="auto">
          <a:xfrm>
            <a:off x="4525963" y="7910513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hakay</a:t>
            </a:r>
          </a:p>
        </p:txBody>
      </p:sp>
      <p:sp>
        <p:nvSpPr>
          <p:cNvPr id="239936" name="Text Box 1344"/>
          <p:cNvSpPr txBox="1">
            <a:spLocks noChangeArrowheads="1"/>
          </p:cNvSpPr>
          <p:nvPr/>
        </p:nvSpPr>
        <p:spPr bwMode="auto">
          <a:xfrm>
            <a:off x="4533900" y="8101013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sakarI</a:t>
            </a:r>
          </a:p>
        </p:txBody>
      </p:sp>
      <p:sp>
        <p:nvSpPr>
          <p:cNvPr id="239937" name="Text Box 1345"/>
          <p:cNvSpPr txBox="1">
            <a:spLocks noChangeArrowheads="1"/>
          </p:cNvSpPr>
          <p:nvPr/>
        </p:nvSpPr>
        <p:spPr bwMode="auto">
          <a:xfrm>
            <a:off x="4535488" y="8283575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m:aLaKI</a:t>
            </a:r>
          </a:p>
        </p:txBody>
      </p:sp>
      <p:sp>
        <p:nvSpPr>
          <p:cNvPr id="239938" name="Text Box 1346"/>
          <p:cNvSpPr txBox="1">
            <a:spLocks noChangeArrowheads="1"/>
          </p:cNvSpPr>
          <p:nvPr/>
        </p:nvSpPr>
        <p:spPr bwMode="auto">
          <a:xfrm>
            <a:off x="4708525" y="5926138"/>
            <a:ext cx="9985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Limon S1" charset="0"/>
              </a:rPr>
              <a:t>GU)aDa</a:t>
            </a:r>
            <a:r>
              <a:rPr lang="en-US" sz="700" b="1">
                <a:solidFill>
                  <a:srgbClr val="E32434"/>
                </a:solidFill>
                <a:latin typeface="Arial" charset="0"/>
              </a:rPr>
              <a:t>  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                   (</a:t>
            </a:r>
            <a:r>
              <a:rPr lang="en-US" sz="1400" b="1">
                <a:solidFill>
                  <a:srgbClr val="E32434"/>
                </a:solidFill>
                <a:latin typeface="Limon S1" charset="0"/>
              </a:rPr>
              <a:t>eGdMm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)</a:t>
            </a:r>
          </a:p>
        </p:txBody>
      </p:sp>
      <p:sp>
        <p:nvSpPr>
          <p:cNvPr id="239939" name="Text Box 1347"/>
          <p:cNvSpPr txBox="1">
            <a:spLocks noChangeArrowheads="1"/>
          </p:cNvSpPr>
          <p:nvPr/>
        </p:nvSpPr>
        <p:spPr bwMode="auto">
          <a:xfrm>
            <a:off x="4721225" y="6683375"/>
            <a:ext cx="9032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solidFill>
                  <a:srgbClr val="E32434"/>
                </a:solidFill>
                <a:latin typeface="Limon S1" charset="0"/>
              </a:rPr>
              <a:t>Nahu</a:t>
            </a:r>
            <a:r>
              <a:rPr lang="ja-JP" altLang="en-US" sz="1700" b="1">
                <a:solidFill>
                  <a:srgbClr val="E32434"/>
                </a:solidFill>
                <a:latin typeface="Arial"/>
              </a:rPr>
              <a:t>‘</a:t>
            </a:r>
            <a:r>
              <a:rPr lang="en-US" sz="1700" b="1">
                <a:solidFill>
                  <a:srgbClr val="E32434"/>
                </a:solidFill>
                <a:latin typeface="Limon S1" charset="0"/>
              </a:rPr>
              <a:t>m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            (</a:t>
            </a:r>
            <a:r>
              <a:rPr lang="en-US" sz="1700" b="1">
                <a:solidFill>
                  <a:srgbClr val="E32434"/>
                </a:solidFill>
                <a:latin typeface="Limon S1" charset="0"/>
              </a:rPr>
              <a:t>nInIev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)</a:t>
            </a:r>
          </a:p>
        </p:txBody>
      </p:sp>
      <p:sp>
        <p:nvSpPr>
          <p:cNvPr id="239940" name="Text Box 1348"/>
          <p:cNvSpPr txBox="1">
            <a:spLocks noChangeArrowheads="1"/>
          </p:cNvSpPr>
          <p:nvPr/>
        </p:nvSpPr>
        <p:spPr bwMode="auto">
          <a:xfrm>
            <a:off x="5976938" y="4570413"/>
            <a:ext cx="99853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rabia</a:t>
            </a:r>
          </a:p>
        </p:txBody>
      </p:sp>
      <p:sp>
        <p:nvSpPr>
          <p:cNvPr id="239941" name="Text Box 1349"/>
          <p:cNvSpPr txBox="1">
            <a:spLocks noChangeArrowheads="1"/>
          </p:cNvSpPr>
          <p:nvPr/>
        </p:nvSpPr>
        <p:spPr bwMode="auto">
          <a:xfrm>
            <a:off x="5842000" y="4759325"/>
            <a:ext cx="9985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ad</a:t>
            </a:r>
          </a:p>
        </p:txBody>
      </p:sp>
      <p:sp>
        <p:nvSpPr>
          <p:cNvPr id="239942" name="Text Box 1350"/>
          <p:cNvSpPr txBox="1">
            <a:spLocks noChangeArrowheads="1"/>
          </p:cNvSpPr>
          <p:nvPr/>
        </p:nvSpPr>
        <p:spPr bwMode="auto">
          <a:xfrm>
            <a:off x="5973763" y="4929188"/>
            <a:ext cx="9985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ewels</a:t>
            </a:r>
          </a:p>
        </p:txBody>
      </p:sp>
      <p:sp>
        <p:nvSpPr>
          <p:cNvPr id="239943" name="Text Box 1351"/>
          <p:cNvSpPr txBox="1">
            <a:spLocks noChangeArrowheads="1"/>
          </p:cNvSpPr>
          <p:nvPr/>
        </p:nvSpPr>
        <p:spPr bwMode="auto">
          <a:xfrm>
            <a:off x="5991225" y="5372100"/>
            <a:ext cx="9985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srael</a:t>
            </a:r>
          </a:p>
        </p:txBody>
      </p:sp>
      <p:sp>
        <p:nvSpPr>
          <p:cNvPr id="239944" name="Text Box 1352"/>
          <p:cNvSpPr txBox="1">
            <a:spLocks noChangeArrowheads="1"/>
          </p:cNvSpPr>
          <p:nvPr/>
        </p:nvSpPr>
        <p:spPr bwMode="auto">
          <a:xfrm>
            <a:off x="5834063" y="5532438"/>
            <a:ext cx="9985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ust</a:t>
            </a:r>
          </a:p>
        </p:txBody>
      </p:sp>
      <p:sp>
        <p:nvSpPr>
          <p:cNvPr id="239945" name="Text Box 1353"/>
          <p:cNvSpPr txBox="1">
            <a:spLocks noChangeArrowheads="1"/>
          </p:cNvSpPr>
          <p:nvPr/>
        </p:nvSpPr>
        <p:spPr bwMode="auto">
          <a:xfrm>
            <a:off x="5857875" y="5729288"/>
            <a:ext cx="9985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ust</a:t>
            </a:r>
          </a:p>
        </p:txBody>
      </p:sp>
      <p:sp>
        <p:nvSpPr>
          <p:cNvPr id="239946" name="Text Box 1354"/>
          <p:cNvSpPr txBox="1">
            <a:spLocks noChangeArrowheads="1"/>
          </p:cNvSpPr>
          <p:nvPr/>
        </p:nvSpPr>
        <p:spPr bwMode="auto">
          <a:xfrm>
            <a:off x="6072188" y="5938838"/>
            <a:ext cx="57308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bey</a:t>
            </a:r>
          </a:p>
        </p:txBody>
      </p:sp>
      <p:sp>
        <p:nvSpPr>
          <p:cNvPr id="239947" name="Text Box 1355"/>
          <p:cNvSpPr txBox="1">
            <a:spLocks noChangeArrowheads="1"/>
          </p:cNvSpPr>
          <p:nvPr/>
        </p:nvSpPr>
        <p:spPr bwMode="auto">
          <a:xfrm>
            <a:off x="5842000" y="6324600"/>
            <a:ext cx="99853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1500" b="1">
                <a:solidFill>
                  <a:srgbClr val="E32434"/>
                </a:solidFill>
                <a:latin typeface="Arial"/>
              </a:rPr>
              <a:t>‘</a:t>
            </a:r>
            <a:r>
              <a:rPr lang="en-US" sz="1500" b="1">
                <a:solidFill>
                  <a:srgbClr val="E32434"/>
                </a:solidFill>
                <a:latin typeface="Arial" charset="0"/>
              </a:rPr>
              <a:t>lem</a:t>
            </a:r>
          </a:p>
        </p:txBody>
      </p:sp>
      <p:sp>
        <p:nvSpPr>
          <p:cNvPr id="239948" name="Text Box 1356"/>
          <p:cNvSpPr txBox="1">
            <a:spLocks noChangeArrowheads="1"/>
          </p:cNvSpPr>
          <p:nvPr/>
        </p:nvSpPr>
        <p:spPr bwMode="auto">
          <a:xfrm>
            <a:off x="5842000" y="6523038"/>
            <a:ext cx="9985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ad</a:t>
            </a:r>
          </a:p>
        </p:txBody>
      </p:sp>
      <p:sp>
        <p:nvSpPr>
          <p:cNvPr id="239949" name="Text Box 1357"/>
          <p:cNvSpPr txBox="1">
            <a:spLocks noChangeArrowheads="1"/>
          </p:cNvSpPr>
          <p:nvPr/>
        </p:nvSpPr>
        <p:spPr bwMode="auto">
          <a:xfrm>
            <a:off x="5889625" y="6718300"/>
            <a:ext cx="10001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oisy</a:t>
            </a:r>
          </a:p>
        </p:txBody>
      </p:sp>
      <p:sp>
        <p:nvSpPr>
          <p:cNvPr id="239950" name="Text Box 1358"/>
          <p:cNvSpPr txBox="1">
            <a:spLocks noChangeArrowheads="1"/>
          </p:cNvSpPr>
          <p:nvPr/>
        </p:nvSpPr>
        <p:spPr bwMode="auto">
          <a:xfrm>
            <a:off x="5926138" y="6934200"/>
            <a:ext cx="99853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ones</a:t>
            </a:r>
          </a:p>
        </p:txBody>
      </p:sp>
      <p:sp>
        <p:nvSpPr>
          <p:cNvPr id="239951" name="Text Box 1359"/>
          <p:cNvSpPr txBox="1">
            <a:spLocks noChangeArrowheads="1"/>
          </p:cNvSpPr>
          <p:nvPr/>
        </p:nvSpPr>
        <p:spPr bwMode="auto">
          <a:xfrm>
            <a:off x="5989638" y="7321550"/>
            <a:ext cx="99853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scape</a:t>
            </a:r>
          </a:p>
        </p:txBody>
      </p:sp>
      <p:sp>
        <p:nvSpPr>
          <p:cNvPr id="239952" name="Text Box 1360"/>
          <p:cNvSpPr txBox="1">
            <a:spLocks noChangeArrowheads="1"/>
          </p:cNvSpPr>
          <p:nvPr/>
        </p:nvSpPr>
        <p:spPr bwMode="auto">
          <a:xfrm>
            <a:off x="6034088" y="7523163"/>
            <a:ext cx="10001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awned</a:t>
            </a:r>
          </a:p>
        </p:txBody>
      </p:sp>
      <p:sp>
        <p:nvSpPr>
          <p:cNvPr id="239953" name="Text Box 1361"/>
          <p:cNvSpPr txBox="1">
            <a:spLocks noChangeArrowheads="1"/>
          </p:cNvSpPr>
          <p:nvPr/>
        </p:nvSpPr>
        <p:spPr bwMode="auto">
          <a:xfrm>
            <a:off x="6092825" y="7827963"/>
            <a:ext cx="998538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eaven</a:t>
            </a:r>
            <a:r>
              <a:rPr lang="ja-JP" altLang="en-US" sz="1500" b="1">
                <a:solidFill>
                  <a:srgbClr val="E32434"/>
                </a:solidFill>
                <a:latin typeface="Arial"/>
              </a:rPr>
              <a:t>’</a:t>
            </a:r>
            <a:r>
              <a:rPr lang="en-US" sz="1500" b="1">
                <a:solidFill>
                  <a:srgbClr val="E32434"/>
                </a:solidFill>
                <a:latin typeface="Arial" charset="0"/>
              </a:rPr>
              <a:t>s</a:t>
            </a:r>
          </a:p>
        </p:txBody>
      </p:sp>
      <p:sp>
        <p:nvSpPr>
          <p:cNvPr id="239954" name="Text Box 1362"/>
          <p:cNvSpPr txBox="1">
            <a:spLocks noChangeArrowheads="1"/>
          </p:cNvSpPr>
          <p:nvPr/>
        </p:nvSpPr>
        <p:spPr bwMode="auto">
          <a:xfrm>
            <a:off x="6013450" y="8137525"/>
            <a:ext cx="100012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ones</a:t>
            </a:r>
          </a:p>
        </p:txBody>
      </p:sp>
      <p:sp>
        <p:nvSpPr>
          <p:cNvPr id="239955" name="Text Box 1363"/>
          <p:cNvSpPr txBox="1">
            <a:spLocks noChangeArrowheads="1"/>
          </p:cNvSpPr>
          <p:nvPr/>
        </p:nvSpPr>
        <p:spPr bwMode="auto">
          <a:xfrm>
            <a:off x="5842000" y="8323263"/>
            <a:ext cx="9985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solidFill>
                  <a:srgbClr val="E32434"/>
                </a:solidFill>
                <a:latin typeface="Arial" charset="0"/>
              </a:rPr>
              <a:t>en</a:t>
            </a:r>
          </a:p>
        </p:txBody>
      </p:sp>
      <p:sp>
        <p:nvSpPr>
          <p:cNvPr id="239958" name="AutoShape 1366" descr="75%"/>
          <p:cNvSpPr>
            <a:spLocks noChangeArrowheads="1"/>
          </p:cNvSpPr>
          <p:nvPr/>
        </p:nvSpPr>
        <p:spPr bwMode="auto">
          <a:xfrm rot="-2282698">
            <a:off x="4371975" y="5918200"/>
            <a:ext cx="293688" cy="457200"/>
          </a:xfrm>
          <a:prstGeom prst="downArrow">
            <a:avLst>
              <a:gd name="adj1" fmla="val 50000"/>
              <a:gd name="adj2" fmla="val 38919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959" name="AutoShape 1367" descr="75%"/>
          <p:cNvSpPr>
            <a:spLocks noChangeArrowheads="1"/>
          </p:cNvSpPr>
          <p:nvPr/>
        </p:nvSpPr>
        <p:spPr bwMode="auto">
          <a:xfrm>
            <a:off x="3938588" y="5797550"/>
            <a:ext cx="427037" cy="290513"/>
          </a:xfrm>
          <a:prstGeom prst="leftArrow">
            <a:avLst>
              <a:gd name="adj1" fmla="val 50000"/>
              <a:gd name="adj2" fmla="val 36749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960" name="Rectangle 1368" descr="75%"/>
          <p:cNvSpPr>
            <a:spLocks noChangeArrowheads="1"/>
          </p:cNvSpPr>
          <p:nvPr/>
        </p:nvSpPr>
        <p:spPr bwMode="auto">
          <a:xfrm>
            <a:off x="4421188" y="2241550"/>
            <a:ext cx="139700" cy="1846263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9961" name="Picture 13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212850"/>
            <a:ext cx="132715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957" name="Rectangle 1365" descr="75%"/>
          <p:cNvSpPr>
            <a:spLocks noChangeArrowheads="1"/>
          </p:cNvSpPr>
          <p:nvPr/>
        </p:nvSpPr>
        <p:spPr bwMode="auto">
          <a:xfrm>
            <a:off x="4311650" y="2239963"/>
            <a:ext cx="138113" cy="378936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9910" name="Text Box 1318"/>
          <p:cNvSpPr txBox="1">
            <a:spLocks noChangeArrowheads="1"/>
          </p:cNvSpPr>
          <p:nvPr/>
        </p:nvSpPr>
        <p:spPr bwMode="auto">
          <a:xfrm>
            <a:off x="4794250" y="3257550"/>
            <a:ext cx="712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solidFill>
                  <a:srgbClr val="E32434"/>
                </a:solidFill>
                <a:latin typeface="Limon S1" charset="0"/>
              </a:rPr>
              <a:t>saLÚm:Un             GMBI       CIviterobkar      </a:t>
            </a:r>
          </a:p>
        </p:txBody>
      </p:sp>
      <p:sp>
        <p:nvSpPr>
          <p:cNvPr id="239964" name="Text Box 1372"/>
          <p:cNvSpPr txBox="1">
            <a:spLocks noChangeArrowheads="1"/>
          </p:cNvSpPr>
          <p:nvPr/>
        </p:nvSpPr>
        <p:spPr bwMode="auto">
          <a:xfrm>
            <a:off x="1057275" y="2268538"/>
            <a:ext cx="104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2000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39965" name="Text Box 1373"/>
          <p:cNvSpPr txBox="1">
            <a:spLocks noChangeArrowheads="1"/>
          </p:cNvSpPr>
          <p:nvPr/>
        </p:nvSpPr>
        <p:spPr bwMode="auto">
          <a:xfrm>
            <a:off x="1071563" y="2805113"/>
            <a:ext cx="104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1500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39966" name="Text Box 1374"/>
          <p:cNvSpPr txBox="1">
            <a:spLocks noChangeArrowheads="1"/>
          </p:cNvSpPr>
          <p:nvPr/>
        </p:nvSpPr>
        <p:spPr bwMode="auto">
          <a:xfrm>
            <a:off x="1079500" y="3919538"/>
            <a:ext cx="104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1500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39968" name="Text Box 1376"/>
          <p:cNvSpPr txBox="1">
            <a:spLocks noChangeArrowheads="1"/>
          </p:cNvSpPr>
          <p:nvPr/>
        </p:nvSpPr>
        <p:spPr bwMode="auto">
          <a:xfrm>
            <a:off x="1079500" y="4849813"/>
            <a:ext cx="104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1000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39969" name="Text Box 1377"/>
          <p:cNvSpPr txBox="1">
            <a:spLocks noChangeArrowheads="1"/>
          </p:cNvSpPr>
          <p:nvPr/>
        </p:nvSpPr>
        <p:spPr bwMode="auto">
          <a:xfrm>
            <a:off x="1057275" y="5637213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1000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39970" name="Text Box 1378"/>
          <p:cNvSpPr txBox="1">
            <a:spLocks noChangeArrowheads="1"/>
          </p:cNvSpPr>
          <p:nvPr/>
        </p:nvSpPr>
        <p:spPr bwMode="auto">
          <a:xfrm>
            <a:off x="992188" y="6173788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39971" name="Text Box 1379"/>
          <p:cNvSpPr txBox="1">
            <a:spLocks noChangeArrowheads="1"/>
          </p:cNvSpPr>
          <p:nvPr/>
        </p:nvSpPr>
        <p:spPr bwMode="auto">
          <a:xfrm>
            <a:off x="1046163" y="6872288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39972" name="Text Box 1380"/>
          <p:cNvSpPr txBox="1">
            <a:spLocks noChangeArrowheads="1"/>
          </p:cNvSpPr>
          <p:nvPr/>
        </p:nvSpPr>
        <p:spPr bwMode="auto">
          <a:xfrm>
            <a:off x="1073150" y="7726363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39973" name="Text Box 1381"/>
          <p:cNvSpPr txBox="1">
            <a:spLocks noChangeArrowheads="1"/>
          </p:cNvSpPr>
          <p:nvPr/>
        </p:nvSpPr>
        <p:spPr bwMode="auto">
          <a:xfrm>
            <a:off x="1077913" y="8240713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900" b="1" i="1">
                <a:latin typeface="Limon S1" charset="0"/>
              </a:rPr>
              <a:t>stvtS TI1 K&gt;s&gt;</a:t>
            </a:r>
          </a:p>
        </p:txBody>
      </p:sp>
      <p:sp>
        <p:nvSpPr>
          <p:cNvPr id="239975" name="Text Box 1383"/>
          <p:cNvSpPr txBox="1">
            <a:spLocks noChangeArrowheads="1"/>
          </p:cNvSpPr>
          <p:nvPr/>
        </p:nvSpPr>
        <p:spPr bwMode="auto">
          <a:xfrm>
            <a:off x="1936750" y="1636713"/>
            <a:ext cx="5445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dI-BU-Br                                           GuIsak                                       y:akub;         kUnRbus</a:t>
            </a:r>
            <a:r>
              <a:rPr lang="en-US" sz="500" b="1">
                <a:latin typeface="Arial" charset="0"/>
              </a:rPr>
              <a:t>12</a:t>
            </a:r>
          </a:p>
        </p:txBody>
      </p:sp>
      <p:sp>
        <p:nvSpPr>
          <p:cNvPr id="239976" name="Text Box 1384"/>
          <p:cNvSpPr txBox="1">
            <a:spLocks noChangeArrowheads="1"/>
          </p:cNvSpPr>
          <p:nvPr/>
        </p:nvSpPr>
        <p:spPr bwMode="auto">
          <a:xfrm>
            <a:off x="1936750" y="2246313"/>
            <a:ext cx="54451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Taskr                                                                                            </a:t>
            </a:r>
            <a:r>
              <a:rPr lang="en-US" sz="500" b="1">
                <a:latin typeface="Arial" charset="0"/>
              </a:rPr>
              <a:t>430</a:t>
            </a:r>
          </a:p>
        </p:txBody>
      </p:sp>
      <p:sp>
        <p:nvSpPr>
          <p:cNvPr id="239977" name="Text Box 1385"/>
          <p:cNvSpPr txBox="1">
            <a:spLocks noChangeArrowheads="1"/>
          </p:cNvSpPr>
          <p:nvPr/>
        </p:nvSpPr>
        <p:spPr bwMode="auto">
          <a:xfrm>
            <a:off x="1873250" y="2854325"/>
            <a:ext cx="6461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sIuNay                                           sI-Bl-Bi          </a:t>
            </a:r>
            <a:r>
              <a:rPr lang="en-US" sz="500" b="1">
                <a:latin typeface="Arial" charset="0"/>
              </a:rPr>
              <a:t>40</a:t>
            </a:r>
            <a:r>
              <a:rPr lang="en-US" sz="900" b="1">
                <a:latin typeface="Limon S1" charset="0"/>
              </a:rPr>
              <a:t> qñaM </a:t>
            </a:r>
            <a:r>
              <a:rPr lang="en-US" sz="900" b="1">
                <a:solidFill>
                  <a:srgbClr val="000000"/>
                </a:solidFill>
                <a:latin typeface="Limon S1" charset="0"/>
              </a:rPr>
              <a:t>esckþIGFib,ay </a:t>
            </a:r>
            <a:r>
              <a:rPr lang="en-US" sz="500" b="1">
                <a:latin typeface="Arial" charset="0"/>
              </a:rPr>
              <a:t>5</a:t>
            </a:r>
          </a:p>
        </p:txBody>
      </p:sp>
      <p:sp>
        <p:nvSpPr>
          <p:cNvPr id="239978" name="Text Box 1386"/>
          <p:cNvSpPr txBox="1">
            <a:spLocks noChangeArrowheads="1"/>
          </p:cNvSpPr>
          <p:nvPr/>
        </p:nvSpPr>
        <p:spPr bwMode="auto">
          <a:xfrm>
            <a:off x="1976438" y="391318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eyrIxUr¼éGy karEbgEckdI  </a:t>
            </a:r>
            <a:endParaRPr lang="en-US" sz="500" b="1">
              <a:latin typeface="Arial" charset="0"/>
            </a:endParaRPr>
          </a:p>
        </p:txBody>
      </p:sp>
      <p:sp>
        <p:nvSpPr>
          <p:cNvPr id="239990" name="Text Box 1398"/>
          <p:cNvSpPr txBox="1">
            <a:spLocks noChangeArrowheads="1"/>
          </p:cNvSpPr>
          <p:nvPr/>
        </p:nvSpPr>
        <p:spPr bwMode="auto">
          <a:xfrm>
            <a:off x="5854700" y="4554538"/>
            <a:ext cx="4873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G</a:t>
            </a:r>
          </a:p>
        </p:txBody>
      </p:sp>
      <p:sp>
        <p:nvSpPr>
          <p:cNvPr id="239991" name="Text Box 1399"/>
          <p:cNvSpPr txBox="1">
            <a:spLocks noChangeArrowheads="1"/>
          </p:cNvSpPr>
          <p:nvPr/>
        </p:nvSpPr>
        <p:spPr bwMode="auto">
          <a:xfrm>
            <a:off x="5854700" y="4767263"/>
            <a:ext cx="4873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hU</a:t>
            </a:r>
          </a:p>
        </p:txBody>
      </p:sp>
      <p:sp>
        <p:nvSpPr>
          <p:cNvPr id="239992" name="Text Box 1400"/>
          <p:cNvSpPr txBox="1">
            <a:spLocks noChangeArrowheads="1"/>
          </p:cNvSpPr>
          <p:nvPr/>
        </p:nvSpPr>
        <p:spPr bwMode="auto">
          <a:xfrm>
            <a:off x="5854700" y="4933950"/>
            <a:ext cx="4873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y:U</a:t>
            </a:r>
          </a:p>
        </p:txBody>
      </p:sp>
      <p:sp>
        <p:nvSpPr>
          <p:cNvPr id="239993" name="Text Box 1401"/>
          <p:cNvSpPr txBox="1">
            <a:spLocks noChangeArrowheads="1"/>
          </p:cNvSpPr>
          <p:nvPr/>
        </p:nvSpPr>
        <p:spPr bwMode="auto">
          <a:xfrm>
            <a:off x="5854700" y="5284788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eG</a:t>
            </a:r>
          </a:p>
        </p:txBody>
      </p:sp>
      <p:sp>
        <p:nvSpPr>
          <p:cNvPr id="239994" name="Text Box 1402"/>
          <p:cNvSpPr txBox="1">
            <a:spLocks noChangeArrowheads="1"/>
          </p:cNvSpPr>
          <p:nvPr/>
        </p:nvSpPr>
        <p:spPr bwMode="auto">
          <a:xfrm>
            <a:off x="5854700" y="5492750"/>
            <a:ext cx="4873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y:U</a:t>
            </a:r>
          </a:p>
        </p:txBody>
      </p:sp>
      <p:sp>
        <p:nvSpPr>
          <p:cNvPr id="239995" name="Text Box 1403"/>
          <p:cNvSpPr txBox="1">
            <a:spLocks noChangeArrowheads="1"/>
          </p:cNvSpPr>
          <p:nvPr/>
        </p:nvSpPr>
        <p:spPr bwMode="auto">
          <a:xfrm>
            <a:off x="5854700" y="5707063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mI</a:t>
            </a:r>
          </a:p>
        </p:txBody>
      </p:sp>
      <p:sp>
        <p:nvSpPr>
          <p:cNvPr id="239996" name="Text Box 1404"/>
          <p:cNvSpPr txBox="1">
            <a:spLocks noChangeArrowheads="1"/>
          </p:cNvSpPr>
          <p:nvPr/>
        </p:nvSpPr>
        <p:spPr bwMode="auto">
          <a:xfrm>
            <a:off x="5854700" y="5881688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GU</a:t>
            </a:r>
          </a:p>
        </p:txBody>
      </p:sp>
      <p:sp>
        <p:nvSpPr>
          <p:cNvPr id="239997" name="Text Box 1405"/>
          <p:cNvSpPr txBox="1">
            <a:spLocks noChangeArrowheads="1"/>
          </p:cNvSpPr>
          <p:nvPr/>
        </p:nvSpPr>
        <p:spPr bwMode="auto">
          <a:xfrm>
            <a:off x="5854700" y="6278563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ey</a:t>
            </a:r>
          </a:p>
        </p:txBody>
      </p:sp>
      <p:sp>
        <p:nvSpPr>
          <p:cNvPr id="239998" name="Text Box 1406"/>
          <p:cNvSpPr txBox="1">
            <a:spLocks noChangeArrowheads="1"/>
          </p:cNvSpPr>
          <p:nvPr/>
        </p:nvSpPr>
        <p:spPr bwMode="auto">
          <a:xfrm>
            <a:off x="5854700" y="6481763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ha</a:t>
            </a:r>
          </a:p>
        </p:txBody>
      </p:sp>
      <p:sp>
        <p:nvSpPr>
          <p:cNvPr id="239999" name="Text Box 1407"/>
          <p:cNvSpPr txBox="1">
            <a:spLocks noChangeArrowheads="1"/>
          </p:cNvSpPr>
          <p:nvPr/>
        </p:nvSpPr>
        <p:spPr bwMode="auto">
          <a:xfrm>
            <a:off x="5830888" y="6680200"/>
            <a:ext cx="4873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Na</a:t>
            </a:r>
          </a:p>
        </p:txBody>
      </p:sp>
      <p:sp>
        <p:nvSpPr>
          <p:cNvPr id="240000" name="Text Box 1408"/>
          <p:cNvSpPr txBox="1">
            <a:spLocks noChangeArrowheads="1"/>
          </p:cNvSpPr>
          <p:nvPr/>
        </p:nvSpPr>
        <p:spPr bwMode="auto">
          <a:xfrm>
            <a:off x="5822950" y="6894513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es</a:t>
            </a:r>
          </a:p>
        </p:txBody>
      </p:sp>
      <p:sp>
        <p:nvSpPr>
          <p:cNvPr id="240001" name="Text Box 1409"/>
          <p:cNvSpPr txBox="1">
            <a:spLocks noChangeArrowheads="1"/>
          </p:cNvSpPr>
          <p:nvPr/>
        </p:nvSpPr>
        <p:spPr bwMode="auto">
          <a:xfrm>
            <a:off x="5854700" y="7297738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eG</a:t>
            </a:r>
          </a:p>
        </p:txBody>
      </p:sp>
      <p:sp>
        <p:nvSpPr>
          <p:cNvPr id="240002" name="Text Box 1410"/>
          <p:cNvSpPr txBox="1">
            <a:spLocks noChangeArrowheads="1"/>
          </p:cNvSpPr>
          <p:nvPr/>
        </p:nvSpPr>
        <p:spPr bwMode="auto">
          <a:xfrm>
            <a:off x="5878513" y="7499350"/>
            <a:ext cx="4873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da</a:t>
            </a:r>
          </a:p>
        </p:txBody>
      </p:sp>
      <p:sp>
        <p:nvSpPr>
          <p:cNvPr id="240003" name="Text Box 1411"/>
          <p:cNvSpPr txBox="1">
            <a:spLocks noChangeArrowheads="1"/>
          </p:cNvSpPr>
          <p:nvPr/>
        </p:nvSpPr>
        <p:spPr bwMode="auto">
          <a:xfrm>
            <a:off x="5854700" y="7883525"/>
            <a:ext cx="4873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ha</a:t>
            </a:r>
          </a:p>
        </p:txBody>
      </p:sp>
      <p:sp>
        <p:nvSpPr>
          <p:cNvPr id="240004" name="Text Box 1412"/>
          <p:cNvSpPr txBox="1">
            <a:spLocks noChangeArrowheads="1"/>
          </p:cNvSpPr>
          <p:nvPr/>
        </p:nvSpPr>
        <p:spPr bwMode="auto">
          <a:xfrm>
            <a:off x="5854700" y="8089900"/>
            <a:ext cx="4873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sa</a:t>
            </a:r>
          </a:p>
        </p:txBody>
      </p:sp>
      <p:sp>
        <p:nvSpPr>
          <p:cNvPr id="240005" name="Text Box 1413"/>
          <p:cNvSpPr txBox="1">
            <a:spLocks noChangeArrowheads="1"/>
          </p:cNvSpPr>
          <p:nvPr/>
        </p:nvSpPr>
        <p:spPr bwMode="auto">
          <a:xfrm>
            <a:off x="5854700" y="8280400"/>
            <a:ext cx="4873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m:a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 descr="30%"/>
          <p:cNvSpPr>
            <a:spLocks noChangeArrowheads="1"/>
          </p:cNvSpPr>
          <p:nvPr/>
        </p:nvSpPr>
        <p:spPr bwMode="auto">
          <a:xfrm>
            <a:off x="617538" y="2019300"/>
            <a:ext cx="1531937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94211" name="Rectangle 3" descr="30%"/>
          <p:cNvSpPr>
            <a:spLocks noChangeArrowheads="1"/>
          </p:cNvSpPr>
          <p:nvPr/>
        </p:nvSpPr>
        <p:spPr bwMode="auto">
          <a:xfrm>
            <a:off x="2279650" y="2027238"/>
            <a:ext cx="1531938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94212" name="Rectangle 4" descr="30%"/>
          <p:cNvSpPr>
            <a:spLocks noChangeArrowheads="1"/>
          </p:cNvSpPr>
          <p:nvPr/>
        </p:nvSpPr>
        <p:spPr bwMode="auto">
          <a:xfrm>
            <a:off x="3922713" y="2024063"/>
            <a:ext cx="1531937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94213" name="Rectangle 5" descr="30%"/>
          <p:cNvSpPr>
            <a:spLocks noChangeArrowheads="1"/>
          </p:cNvSpPr>
          <p:nvPr/>
        </p:nvSpPr>
        <p:spPr bwMode="auto">
          <a:xfrm>
            <a:off x="5553075" y="2028825"/>
            <a:ext cx="1495425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94214" name="Rectangle 6" descr="Narrow horizontal"/>
          <p:cNvSpPr>
            <a:spLocks noChangeArrowheads="1"/>
          </p:cNvSpPr>
          <p:nvPr/>
        </p:nvSpPr>
        <p:spPr bwMode="auto">
          <a:xfrm>
            <a:off x="3941763" y="6477000"/>
            <a:ext cx="1493837" cy="2333625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5" name="Rectangle 7" descr="40%"/>
          <p:cNvSpPr>
            <a:spLocks noChangeArrowheads="1"/>
          </p:cNvSpPr>
          <p:nvPr/>
        </p:nvSpPr>
        <p:spPr bwMode="auto">
          <a:xfrm>
            <a:off x="3929063" y="2738438"/>
            <a:ext cx="1495425" cy="3802062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6580188" y="92075"/>
            <a:ext cx="754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20</a:t>
            </a: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792163" y="2047875"/>
            <a:ext cx="11588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__________&amp;___________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>
            <a:off x="2425700" y="2055813"/>
            <a:ext cx="12255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____________ ____________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4064000" y="2063750"/>
            <a:ext cx="12255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____________ ____________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>
            <a:off x="5689600" y="2078038"/>
            <a:ext cx="12255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____________ ____________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1074738" y="1720850"/>
            <a:ext cx="700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(4)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660650" y="1716088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(1)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4318000" y="1727200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(21)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927725" y="1727200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(1)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2165350" y="2670175"/>
            <a:ext cx="1793875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kic©karBYksavk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Helvetica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587375" y="2644775"/>
            <a:ext cx="16510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dMNwgl¥</a:t>
            </a:r>
            <a:r>
              <a:rPr lang="en-US" sz="2000" b="1">
                <a:latin typeface="Limon S1" charset="0"/>
              </a:rPr>
              <a:t> </a:t>
            </a:r>
            <a:r>
              <a:rPr lang="en-US" sz="1600" b="1">
                <a:latin typeface="Helvetica" charset="0"/>
              </a:rPr>
              <a:t>: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m:afay 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m:akus 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lUka 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y:han                                </a:t>
            </a:r>
            <a:r>
              <a:rPr lang="en-US" sz="1600" b="1">
                <a:latin typeface="Helvetica" charset="0"/>
              </a:rPr>
              <a:t> --------               *</a:t>
            </a:r>
            <a:r>
              <a:rPr lang="en-US" sz="2000" b="1">
                <a:latin typeface="Limon S1" charset="0"/>
              </a:rPr>
              <a:t>karsegçb</a:t>
            </a:r>
            <a:r>
              <a:rPr lang="en-US" sz="1600" b="1">
                <a:latin typeface="Helvetica" charset="0"/>
              </a:rPr>
              <a:t>:</a:t>
            </a:r>
            <a:r>
              <a:rPr lang="ja-JP" altLang="en-US" sz="1600" b="1">
                <a:latin typeface="Arial"/>
              </a:rPr>
              <a:t>“</a:t>
            </a:r>
            <a:r>
              <a:rPr lang="en-US" sz="1600" b="1">
                <a:latin typeface="Helvetica" charset="0"/>
              </a:rPr>
              <a:t>_______           _____</a:t>
            </a:r>
            <a:r>
              <a:rPr lang="ja-JP" altLang="en-US" sz="1600" b="1">
                <a:latin typeface="Arial"/>
              </a:rPr>
              <a:t>”</a:t>
            </a:r>
            <a:endParaRPr lang="en-US" sz="1600" b="1">
              <a:latin typeface="Helvetica" charset="0"/>
            </a:endParaRP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500688" y="2627313"/>
            <a:ext cx="1554162" cy="7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vivrN³</a:t>
            </a:r>
          </a:p>
          <a:p>
            <a:pPr>
              <a:spcBef>
                <a:spcPct val="50000"/>
              </a:spcBef>
            </a:pPr>
            <a:endParaRPr lang="en-US" sz="1600" b="1">
              <a:latin typeface="Copperplate Gothic Bold" charset="0"/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3916363" y="2638425"/>
            <a:ext cx="1533525" cy="6173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2279650" y="2667000"/>
            <a:ext cx="1531938" cy="850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642938" y="2665413"/>
            <a:ext cx="1533525" cy="2578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5554663" y="2670175"/>
            <a:ext cx="1514475" cy="7445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grpSp>
        <p:nvGrpSpPr>
          <p:cNvPr id="94234" name="Group 26"/>
          <p:cNvGrpSpPr>
            <a:grpSpLocks/>
          </p:cNvGrpSpPr>
          <p:nvPr/>
        </p:nvGrpSpPr>
        <p:grpSpPr bwMode="auto">
          <a:xfrm>
            <a:off x="754063" y="5295900"/>
            <a:ext cx="3389312" cy="517525"/>
            <a:chOff x="475" y="3420"/>
            <a:chExt cx="2135" cy="326"/>
          </a:xfrm>
        </p:grpSpPr>
        <p:sp>
          <p:nvSpPr>
            <p:cNvPr id="94235" name="AutoShape 27" descr="Light upward diagonal"/>
            <p:cNvSpPr>
              <a:spLocks noChangeArrowheads="1"/>
            </p:cNvSpPr>
            <p:nvPr/>
          </p:nvSpPr>
          <p:spPr bwMode="auto">
            <a:xfrm>
              <a:off x="537" y="3422"/>
              <a:ext cx="1785" cy="323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auto">
            <a:xfrm>
              <a:off x="475" y="3420"/>
              <a:ext cx="191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Helvetica" charset="0"/>
                </a:rPr>
                <a:t>Church Treasurer</a:t>
              </a:r>
              <a:r>
                <a:rPr lang="ja-JP" altLang="en-US" sz="1400" b="1">
                  <a:latin typeface="Arial"/>
                </a:rPr>
                <a:t>’</a:t>
              </a:r>
              <a:r>
                <a:rPr lang="en-US" sz="1400" b="1">
                  <a:latin typeface="Helvetica" charset="0"/>
                </a:rPr>
                <a:t>s Lament: </a:t>
              </a:r>
              <a:r>
                <a:rPr lang="ja-JP" altLang="en-US" sz="1400" b="1">
                  <a:latin typeface="Arial"/>
                </a:rPr>
                <a:t>“</a:t>
              </a:r>
              <a:r>
                <a:rPr lang="en-US" sz="1400" b="1">
                  <a:latin typeface="Helvetica" charset="0"/>
                </a:rPr>
                <a:t>_________ ________ ________.</a:t>
              </a:r>
              <a:r>
                <a:rPr lang="ja-JP" altLang="en-US" sz="1400" b="1">
                  <a:latin typeface="Arial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94237" name="AutoShape 29"/>
            <p:cNvSpPr>
              <a:spLocks noChangeArrowheads="1"/>
            </p:cNvSpPr>
            <p:nvPr/>
          </p:nvSpPr>
          <p:spPr bwMode="auto">
            <a:xfrm>
              <a:off x="2256" y="3440"/>
              <a:ext cx="354" cy="26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238" name="Group 30"/>
          <p:cNvGrpSpPr>
            <a:grpSpLocks/>
          </p:cNvGrpSpPr>
          <p:nvPr/>
        </p:nvGrpSpPr>
        <p:grpSpPr bwMode="auto">
          <a:xfrm>
            <a:off x="622300" y="6110288"/>
            <a:ext cx="3446463" cy="415925"/>
            <a:chOff x="436" y="3757"/>
            <a:chExt cx="2171" cy="262"/>
          </a:xfrm>
        </p:grpSpPr>
        <p:sp>
          <p:nvSpPr>
            <p:cNvPr id="94239" name="AutoShape 31" descr="Light upward diagonal"/>
            <p:cNvSpPr>
              <a:spLocks noChangeArrowheads="1"/>
            </p:cNvSpPr>
            <p:nvPr/>
          </p:nvSpPr>
          <p:spPr bwMode="auto">
            <a:xfrm>
              <a:off x="546" y="3801"/>
              <a:ext cx="1785" cy="218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0" name="Text Box 32"/>
            <p:cNvSpPr txBox="1">
              <a:spLocks noChangeArrowheads="1"/>
            </p:cNvSpPr>
            <p:nvPr/>
          </p:nvSpPr>
          <p:spPr bwMode="auto">
            <a:xfrm>
              <a:off x="436" y="3811"/>
              <a:ext cx="19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400" b="1">
                  <a:latin typeface="Arial"/>
                </a:rPr>
                <a:t>“</a:t>
              </a:r>
              <a:r>
                <a:rPr lang="en-US" sz="1400" b="1">
                  <a:latin typeface="Helvetica" charset="0"/>
                </a:rPr>
                <a:t>The end of Paul</a:t>
              </a:r>
              <a:r>
                <a:rPr lang="ja-JP" altLang="en-US" sz="1400" b="1">
                  <a:latin typeface="Arial"/>
                </a:rPr>
                <a:t>’</a:t>
              </a:r>
              <a:r>
                <a:rPr lang="en-US" sz="1400" b="1">
                  <a:latin typeface="Helvetica" charset="0"/>
                </a:rPr>
                <a:t>s _________.</a:t>
              </a:r>
              <a:r>
                <a:rPr lang="ja-JP" altLang="en-US" sz="1400" b="1">
                  <a:latin typeface="Arial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94241" name="AutoShape 33"/>
            <p:cNvSpPr>
              <a:spLocks noChangeArrowheads="1"/>
            </p:cNvSpPr>
            <p:nvPr/>
          </p:nvSpPr>
          <p:spPr bwMode="auto">
            <a:xfrm>
              <a:off x="2253" y="3757"/>
              <a:ext cx="354" cy="26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4288" name="Group 80"/>
          <p:cNvGrpSpPr>
            <a:grpSpLocks/>
          </p:cNvGrpSpPr>
          <p:nvPr/>
        </p:nvGrpSpPr>
        <p:grpSpPr bwMode="auto">
          <a:xfrm>
            <a:off x="5275263" y="3492500"/>
            <a:ext cx="1660525" cy="944563"/>
            <a:chOff x="3323" y="2200"/>
            <a:chExt cx="1046" cy="594"/>
          </a:xfrm>
        </p:grpSpPr>
        <p:sp>
          <p:nvSpPr>
            <p:cNvPr id="94243" name="AutoShape 35" descr="Light upward diagonal"/>
            <p:cNvSpPr>
              <a:spLocks noChangeArrowheads="1"/>
            </p:cNvSpPr>
            <p:nvPr/>
          </p:nvSpPr>
          <p:spPr bwMode="auto">
            <a:xfrm>
              <a:off x="3599" y="2211"/>
              <a:ext cx="770" cy="575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44" name="Text Box 36" descr="Light upward diagonal"/>
            <p:cNvSpPr txBox="1">
              <a:spLocks noChangeArrowheads="1"/>
            </p:cNvSpPr>
            <p:nvPr/>
          </p:nvSpPr>
          <p:spPr bwMode="auto">
            <a:xfrm>
              <a:off x="3589" y="2200"/>
              <a:ext cx="757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chemeClr val="accent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400" b="1">
                  <a:latin typeface="Arial"/>
                </a:rPr>
                <a:t>“</a:t>
              </a:r>
              <a:r>
                <a:rPr lang="en-US" sz="1400" b="1">
                  <a:latin typeface="Helvetica" charset="0"/>
                </a:rPr>
                <a:t>Some _________ have ________.</a:t>
              </a:r>
              <a:r>
                <a:rPr lang="ja-JP" altLang="en-US" sz="1400" b="1">
                  <a:latin typeface="Arial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94245" name="AutoShape 37"/>
            <p:cNvSpPr>
              <a:spLocks noChangeArrowheads="1"/>
            </p:cNvSpPr>
            <p:nvPr/>
          </p:nvSpPr>
          <p:spPr bwMode="auto">
            <a:xfrm flipH="1">
              <a:off x="3323" y="2359"/>
              <a:ext cx="341" cy="28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246" name="AutoShape 38" descr="Light upward diagonal"/>
          <p:cNvSpPr>
            <a:spLocks noChangeArrowheads="1"/>
          </p:cNvSpPr>
          <p:nvPr/>
        </p:nvSpPr>
        <p:spPr bwMode="auto">
          <a:xfrm>
            <a:off x="2444750" y="3995738"/>
            <a:ext cx="1223963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7" name="AutoShape 39"/>
          <p:cNvSpPr>
            <a:spLocks noChangeArrowheads="1"/>
          </p:cNvSpPr>
          <p:nvPr/>
        </p:nvSpPr>
        <p:spPr bwMode="auto">
          <a:xfrm>
            <a:off x="3538538" y="4291013"/>
            <a:ext cx="563562" cy="414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48" name="Text Box 40" descr="Light upward diagonal"/>
          <p:cNvSpPr txBox="1">
            <a:spLocks noChangeArrowheads="1"/>
          </p:cNvSpPr>
          <p:nvPr/>
        </p:nvSpPr>
        <p:spPr bwMode="auto">
          <a:xfrm>
            <a:off x="2365375" y="4000500"/>
            <a:ext cx="128905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ja-JP" altLang="en-US" sz="1400" b="1">
                <a:latin typeface="Arial"/>
              </a:rPr>
              <a:t>“</a:t>
            </a:r>
            <a:r>
              <a:rPr lang="en-US" sz="1400" b="1">
                <a:latin typeface="Helvetica" charset="0"/>
              </a:rPr>
              <a:t>_________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_________</a:t>
            </a:r>
            <a:r>
              <a:rPr lang="ja-JP" altLang="en-US" sz="1400" b="1">
                <a:latin typeface="Arial"/>
              </a:rPr>
              <a:t>”</a:t>
            </a:r>
            <a:endParaRPr lang="en-US" sz="1400" b="1">
              <a:latin typeface="Helvetica" charset="0"/>
            </a:endParaRPr>
          </a:p>
        </p:txBody>
      </p:sp>
      <p:grpSp>
        <p:nvGrpSpPr>
          <p:cNvPr id="94289" name="Group 81"/>
          <p:cNvGrpSpPr>
            <a:grpSpLocks/>
          </p:cNvGrpSpPr>
          <p:nvPr/>
        </p:nvGrpSpPr>
        <p:grpSpPr bwMode="auto">
          <a:xfrm>
            <a:off x="811213" y="6772275"/>
            <a:ext cx="3243262" cy="2003425"/>
            <a:chOff x="511" y="4266"/>
            <a:chExt cx="2043" cy="1262"/>
          </a:xfrm>
        </p:grpSpPr>
        <p:sp>
          <p:nvSpPr>
            <p:cNvPr id="94250" name="AutoShape 42" descr="Light upward diagonal"/>
            <p:cNvSpPr>
              <a:spLocks noChangeArrowheads="1"/>
            </p:cNvSpPr>
            <p:nvPr/>
          </p:nvSpPr>
          <p:spPr bwMode="auto">
            <a:xfrm>
              <a:off x="511" y="4266"/>
              <a:ext cx="1786" cy="1229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1" name="AutoShape 43"/>
            <p:cNvSpPr>
              <a:spLocks noChangeArrowheads="1"/>
            </p:cNvSpPr>
            <p:nvPr/>
          </p:nvSpPr>
          <p:spPr bwMode="auto">
            <a:xfrm>
              <a:off x="2200" y="4706"/>
              <a:ext cx="354" cy="271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52" name="Text Box 44" descr="Light upward diagonal"/>
            <p:cNvSpPr txBox="1">
              <a:spLocks noChangeArrowheads="1"/>
            </p:cNvSpPr>
            <p:nvPr/>
          </p:nvSpPr>
          <p:spPr bwMode="auto">
            <a:xfrm>
              <a:off x="522" y="4302"/>
              <a:ext cx="1842" cy="1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chemeClr val="accent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 b="1">
                  <a:latin typeface="Helvetica" charset="0"/>
                </a:rPr>
                <a:t>In Jerusalem tonight, that 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 b="1">
                  <a:latin typeface="Helvetica" charset="0"/>
                </a:rPr>
                <a:t>____________ television news    </a:t>
              </a:r>
            </a:p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 b="1">
                  <a:latin typeface="Helvetica" charset="0"/>
                </a:rPr>
                <a:t>crew…                                           </a:t>
              </a:r>
              <a:r>
                <a:rPr lang="en-US" sz="1400" b="1">
                  <a:latin typeface="Limon S1" charset="0"/>
                </a:rPr>
                <a:t> </a:t>
              </a:r>
              <a:r>
                <a:rPr lang="en-US" sz="2800" b="1">
                  <a:latin typeface="Limon S1" charset="0"/>
                </a:rPr>
                <a:t>y:akub</a:t>
              </a:r>
              <a:r>
                <a:rPr lang="en-US" sz="2800" b="1">
                  <a:solidFill>
                    <a:srgbClr val="E32434"/>
                  </a:solidFill>
                  <a:latin typeface="Limon S1" charset="0"/>
                </a:rPr>
                <a:t> </a:t>
              </a:r>
              <a:r>
                <a:rPr lang="en-US" sz="1200" b="1">
                  <a:latin typeface="Helvetica" charset="0"/>
                </a:rPr>
                <a:t> </a:t>
              </a:r>
              <a:r>
                <a:rPr lang="en-US" sz="1400" b="1">
                  <a:latin typeface="Helvetica" charset="0"/>
                </a:rPr>
                <a:t>                                            </a:t>
              </a:r>
              <a:r>
                <a:rPr lang="en-US" sz="1400" b="1">
                  <a:latin typeface="Limon S1" charset="0"/>
                </a:rPr>
                <a:t>	</a:t>
              </a:r>
              <a:r>
                <a:rPr lang="en-US" sz="2800" b="1">
                  <a:latin typeface="Limon S1" charset="0"/>
                </a:rPr>
                <a:t>eBRtus</a:t>
              </a:r>
              <a:r>
                <a:rPr lang="en-US" sz="1400" b="1">
                  <a:latin typeface="Helvetica" charset="0"/>
                </a:rPr>
                <a:t>                                                         </a:t>
              </a:r>
              <a:r>
                <a:rPr lang="en-US" sz="2800" b="1">
                  <a:latin typeface="Limon S1" charset="0"/>
                </a:rPr>
                <a:t>y:Uhan    nig                       		    yUdas</a:t>
              </a:r>
            </a:p>
          </p:txBody>
        </p:sp>
      </p:grp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4097338" y="4014788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>
            <a:off x="4119563" y="5005388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4079875" y="611028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3938588" y="6548438"/>
            <a:ext cx="153352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>
            <a:off x="4113213" y="7050088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4087813" y="7369175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3922713" y="3065463"/>
            <a:ext cx="1531937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4129088" y="3560763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63" name="Text Box 55"/>
          <p:cNvSpPr txBox="1">
            <a:spLocks noChangeArrowheads="1"/>
          </p:cNvSpPr>
          <p:nvPr/>
        </p:nvSpPr>
        <p:spPr bwMode="auto">
          <a:xfrm>
            <a:off x="1377950" y="8796338"/>
            <a:ext cx="567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00"/>
                </a:solidFill>
                <a:latin typeface="Limon S1" charset="0"/>
                <a:cs typeface="Times New Roman" charset="0"/>
              </a:rPr>
              <a:t>)anbBa©b;kMENfµI1 RtUv)anpþl;[Ca CMnYykarsikSaelx #%. </a:t>
            </a:r>
            <a:endParaRPr lang="en-US" sz="1400" b="1" i="1" u="sng"/>
          </a:p>
        </p:txBody>
      </p:sp>
      <p:sp>
        <p:nvSpPr>
          <p:cNvPr id="94264" name="Text Box 56"/>
          <p:cNvSpPr txBox="1">
            <a:spLocks noChangeArrowheads="1"/>
          </p:cNvSpPr>
          <p:nvPr/>
        </p:nvSpPr>
        <p:spPr bwMode="auto">
          <a:xfrm>
            <a:off x="939800" y="1982788"/>
            <a:ext cx="965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E32434"/>
                </a:solidFill>
                <a:latin typeface="Limon R1" charset="0"/>
              </a:rPr>
              <a:t>karBit</a:t>
            </a:r>
          </a:p>
        </p:txBody>
      </p:sp>
      <p:sp>
        <p:nvSpPr>
          <p:cNvPr id="94265" name="Text Box 57"/>
          <p:cNvSpPr txBox="1">
            <a:spLocks noChangeArrowheads="1"/>
          </p:cNvSpPr>
          <p:nvPr/>
        </p:nvSpPr>
        <p:spPr bwMode="auto">
          <a:xfrm>
            <a:off x="2681288" y="2159000"/>
            <a:ext cx="1335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E32434"/>
                </a:solidFill>
                <a:latin typeface="Limon R1" charset="0"/>
              </a:rPr>
              <a:t>BYkCMnuM</a:t>
            </a:r>
          </a:p>
        </p:txBody>
      </p:sp>
      <p:sp>
        <p:nvSpPr>
          <p:cNvPr id="94266" name="Text Box 58"/>
          <p:cNvSpPr txBox="1">
            <a:spLocks noChangeArrowheads="1"/>
          </p:cNvSpPr>
          <p:nvPr/>
        </p:nvSpPr>
        <p:spPr bwMode="auto">
          <a:xfrm>
            <a:off x="4073525" y="2205038"/>
            <a:ext cx="1254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32434"/>
                </a:solidFill>
                <a:latin typeface="Limon R1" charset="0"/>
              </a:rPr>
              <a:t>BYkCMnuM</a:t>
            </a:r>
            <a:endParaRPr lang="en-US" sz="24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94267" name="Text Box 59"/>
          <p:cNvSpPr txBox="1">
            <a:spLocks noChangeArrowheads="1"/>
          </p:cNvSpPr>
          <p:nvPr/>
        </p:nvSpPr>
        <p:spPr bwMode="auto">
          <a:xfrm>
            <a:off x="5808663" y="1992313"/>
            <a:ext cx="1281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E32434"/>
                </a:solidFill>
                <a:latin typeface="Limon R1" charset="0"/>
              </a:rPr>
              <a:t>GnnþPaB</a:t>
            </a:r>
          </a:p>
        </p:txBody>
      </p:sp>
      <p:sp>
        <p:nvSpPr>
          <p:cNvPr id="94268" name="Text Box 60"/>
          <p:cNvSpPr txBox="1">
            <a:spLocks noChangeArrowheads="1"/>
          </p:cNvSpPr>
          <p:nvPr/>
        </p:nvSpPr>
        <p:spPr bwMode="auto">
          <a:xfrm>
            <a:off x="1389063" y="4586288"/>
            <a:ext cx="96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)aneXIj</a:t>
            </a:r>
          </a:p>
        </p:txBody>
      </p:sp>
      <p:sp>
        <p:nvSpPr>
          <p:cNvPr id="94269" name="Text Box 61"/>
          <p:cNvSpPr txBox="1">
            <a:spLocks noChangeArrowheads="1"/>
          </p:cNvSpPr>
          <p:nvPr/>
        </p:nvSpPr>
        <p:spPr bwMode="auto">
          <a:xfrm>
            <a:off x="2538413" y="3876675"/>
            <a:ext cx="1303337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baseline="-25000">
                <a:solidFill>
                  <a:srgbClr val="E32434"/>
                </a:solidFill>
                <a:latin typeface="Capitals" charset="0"/>
              </a:rPr>
              <a:t>Gentiles</a:t>
            </a:r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5727700" y="3598863"/>
            <a:ext cx="1303338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Romans</a:t>
            </a:r>
          </a:p>
        </p:txBody>
      </p:sp>
      <p:sp>
        <p:nvSpPr>
          <p:cNvPr id="94271" name="Text Box 63"/>
          <p:cNvSpPr txBox="1">
            <a:spLocks noChangeArrowheads="1"/>
          </p:cNvSpPr>
          <p:nvPr/>
        </p:nvSpPr>
        <p:spPr bwMode="auto">
          <a:xfrm>
            <a:off x="1031875" y="5394325"/>
            <a:ext cx="2976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THose Timid TIthers</a:t>
            </a:r>
          </a:p>
        </p:txBody>
      </p:sp>
      <p:sp>
        <p:nvSpPr>
          <p:cNvPr id="94272" name="Text Box 64"/>
          <p:cNvSpPr txBox="1">
            <a:spLocks noChangeArrowheads="1"/>
          </p:cNvSpPr>
          <p:nvPr/>
        </p:nvSpPr>
        <p:spPr bwMode="auto">
          <a:xfrm>
            <a:off x="2443163" y="6102350"/>
            <a:ext cx="965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PHile</a:t>
            </a:r>
          </a:p>
        </p:txBody>
      </p:sp>
      <p:sp>
        <p:nvSpPr>
          <p:cNvPr id="94273" name="Text Box 65"/>
          <p:cNvSpPr txBox="1">
            <a:spLocks noChangeArrowheads="1"/>
          </p:cNvSpPr>
          <p:nvPr/>
        </p:nvSpPr>
        <p:spPr bwMode="auto">
          <a:xfrm>
            <a:off x="1074738" y="6807200"/>
            <a:ext cx="13192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eheRBIr </a:t>
            </a:r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909638" y="2211388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solidFill>
                  <a:srgbClr val="E32434"/>
                </a:solidFill>
                <a:latin typeface="Limon R1" charset="0"/>
              </a:rPr>
              <a:t>nigviCøaRBH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2547938" y="1989138"/>
            <a:ext cx="1335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E32434"/>
                </a:solidFill>
                <a:latin typeface="Limon R1" charset="0"/>
              </a:rPr>
              <a:t>Rbvtiþ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4038600" y="1993900"/>
            <a:ext cx="1254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32434"/>
                </a:solidFill>
                <a:latin typeface="Limon R1" charset="0"/>
              </a:rPr>
              <a:t>bBa</a:t>
            </a:r>
            <a:r>
              <a:rPr lang="en-US" sz="1800">
                <a:solidFill>
                  <a:srgbClr val="E32434"/>
                </a:solidFill>
                <a:latin typeface="Limon R1" charset="0"/>
                <a:cs typeface="Times New Roman" charset="0"/>
              </a:rPr>
              <a:t>ða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5722938" y="2198688"/>
            <a:ext cx="1281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E32434"/>
                </a:solidFill>
                <a:latin typeface="Limon R1" charset="0"/>
              </a:rPr>
              <a:t>GnaKtkal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1000125" y="4795838"/>
            <a:ext cx="1560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       TaMgGs;Kña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2581275" y="4024313"/>
            <a:ext cx="13033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Eat</a:t>
            </a:r>
          </a:p>
        </p:txBody>
      </p:sp>
      <p:sp>
        <p:nvSpPr>
          <p:cNvPr id="94280" name="Text Box 72"/>
          <p:cNvSpPr txBox="1">
            <a:spLocks noChangeArrowheads="1"/>
          </p:cNvSpPr>
          <p:nvPr/>
        </p:nvSpPr>
        <p:spPr bwMode="auto">
          <a:xfrm>
            <a:off x="2555875" y="4246563"/>
            <a:ext cx="1303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Pork</a:t>
            </a:r>
          </a:p>
        </p:txBody>
      </p:sp>
      <p:sp>
        <p:nvSpPr>
          <p:cNvPr id="94281" name="Text Box 73"/>
          <p:cNvSpPr txBox="1">
            <a:spLocks noChangeArrowheads="1"/>
          </p:cNvSpPr>
          <p:nvPr/>
        </p:nvSpPr>
        <p:spPr bwMode="auto">
          <a:xfrm>
            <a:off x="2478088" y="4459288"/>
            <a:ext cx="1071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Chops</a:t>
            </a:r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5719763" y="4021138"/>
            <a:ext cx="1109662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baseline="-25000">
                <a:solidFill>
                  <a:srgbClr val="E32434"/>
                </a:solidFill>
                <a:latin typeface="Capitals" charset="0"/>
              </a:rPr>
              <a:t>2 Cors</a:t>
            </a:r>
          </a:p>
        </p:txBody>
      </p:sp>
      <p:sp>
        <p:nvSpPr>
          <p:cNvPr id="94284" name="Text Box 76"/>
          <p:cNvSpPr txBox="1">
            <a:spLocks noChangeArrowheads="1"/>
          </p:cNvSpPr>
          <p:nvPr/>
        </p:nvSpPr>
        <p:spPr bwMode="auto">
          <a:xfrm>
            <a:off x="977900" y="633413"/>
            <a:ext cx="6018213" cy="6413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latin typeface="Limon R1" charset="0"/>
              </a:rPr>
              <a:t>Km&lt;IrsBaaØfIµeTAtamlMdab;</a:t>
            </a:r>
            <a:endParaRPr lang="en-US" sz="2800" b="1" i="1">
              <a:latin typeface="Comic Sans MS" charset="0"/>
            </a:endParaRPr>
          </a:p>
        </p:txBody>
      </p:sp>
      <p:sp>
        <p:nvSpPr>
          <p:cNvPr id="94286" name="Text Box 78"/>
          <p:cNvSpPr txBox="1">
            <a:spLocks noChangeArrowheads="1"/>
          </p:cNvSpPr>
          <p:nvPr/>
        </p:nvSpPr>
        <p:spPr bwMode="auto">
          <a:xfrm>
            <a:off x="369888" y="1162050"/>
            <a:ext cx="6843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cab;BI {suMNuMerOgRBHeysUv} &gt;&gt;&gt; sBaaØfIµ RKbdNþb;Et 90qñaMb:ueNÑaH enAkgRbvitiþsaRsþén dMNwgl¥ nig BYkCMnuMdMbUg. CayUrlg;mkehIy KmI&lt;rsBaaØfIµ RtUv)anerobcMdak;kñúgedImerOg 4&gt;&gt;&gt;&gt;. </a:t>
            </a:r>
            <a:endParaRPr lang="en-US" sz="1000" b="1">
              <a:latin typeface="Comic Sans MS" charset="0"/>
            </a:endParaRPr>
          </a:p>
        </p:txBody>
      </p:sp>
      <p:sp>
        <p:nvSpPr>
          <p:cNvPr id="94287" name="Text Box 79"/>
          <p:cNvSpPr txBox="1">
            <a:spLocks noChangeArrowheads="1"/>
          </p:cNvSpPr>
          <p:nvPr/>
        </p:nvSpPr>
        <p:spPr bwMode="auto">
          <a:xfrm>
            <a:off x="3525838" y="2620963"/>
            <a:ext cx="2028825" cy="622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Limon R1" charset="0"/>
              </a:rPr>
              <a:t>sMbuRt  </a:t>
            </a:r>
            <a:r>
              <a:rPr lang="en-US" sz="1800">
                <a:latin typeface="Limon R1" charset="0"/>
              </a:rPr>
              <a:t>     </a:t>
            </a:r>
            <a:r>
              <a:rPr lang="en-US" sz="2000" i="1">
                <a:latin typeface="Limon S1" charset="0"/>
              </a:rPr>
              <a:t>sMbuRtmkBIsavkb:ul ³ </a:t>
            </a:r>
            <a:r>
              <a:rPr lang="en-US" sz="1800" b="1" i="1">
                <a:latin typeface="Helvetica" charset="0"/>
              </a:rPr>
              <a:t>                   </a:t>
            </a:r>
            <a:r>
              <a:rPr lang="en-US" sz="1800" b="1">
                <a:latin typeface="Limon S1" charset="0"/>
              </a:rPr>
              <a:t>r:Um                                                </a:t>
            </a: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Limon S1" charset="0"/>
              </a:rPr>
              <a:t> kUrinfUs </a:t>
            </a:r>
            <a:r>
              <a:rPr lang="en-US" sz="1800" b="1">
                <a:latin typeface="Helvetica" charset="0"/>
              </a:rPr>
              <a:t>                              </a:t>
            </a:r>
            <a:r>
              <a:rPr lang="en-US" sz="1200" b="1">
                <a:latin typeface="Helvetica" charset="0"/>
              </a:rPr>
              <a:t>2 </a:t>
            </a:r>
            <a:r>
              <a:rPr lang="en-US" sz="1800" b="1">
                <a:latin typeface="Limon S1" charset="0"/>
              </a:rPr>
              <a:t>kUrinfUs</a:t>
            </a:r>
            <a:r>
              <a:rPr lang="en-US" sz="1800" b="1">
                <a:latin typeface="Helvetica" charset="0"/>
              </a:rPr>
              <a:t>                               </a:t>
            </a:r>
            <a:r>
              <a:rPr lang="en-US" sz="1800" b="1">
                <a:latin typeface="Limon S1" charset="0"/>
              </a:rPr>
              <a:t>kaLaTI                   </a:t>
            </a:r>
            <a:r>
              <a:rPr lang="en-US" sz="1800" b="1">
                <a:latin typeface="Helvetica" charset="0"/>
              </a:rPr>
              <a:t>            </a:t>
            </a:r>
            <a:r>
              <a:rPr lang="en-US" sz="1800" b="1">
                <a:latin typeface="Limon S1" charset="0"/>
              </a:rPr>
              <a:t>eGePsUr                             </a:t>
            </a:r>
            <a:r>
              <a:rPr lang="en-US" sz="1800" b="1">
                <a:latin typeface="Helvetica" charset="0"/>
              </a:rPr>
              <a:t>     </a:t>
            </a:r>
            <a:r>
              <a:rPr lang="en-US" sz="1800" b="1">
                <a:latin typeface="Limon S1" charset="0"/>
              </a:rPr>
              <a:t>PIlIB              </a:t>
            </a:r>
            <a:r>
              <a:rPr lang="en-US" sz="1800" b="1">
                <a:latin typeface="Helvetica" charset="0"/>
              </a:rPr>
              <a:t>                    </a:t>
            </a:r>
            <a:r>
              <a:rPr lang="en-US" sz="1800" b="1">
                <a:latin typeface="Limon S1" charset="0"/>
              </a:rPr>
              <a:t>kUl:us</a:t>
            </a:r>
            <a:endParaRPr lang="en-US" sz="18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EfsSaLÚnic</a:t>
            </a:r>
            <a:r>
              <a:rPr lang="en-US" sz="1800" b="1">
                <a:latin typeface="Helvetica" charset="0"/>
              </a:rPr>
              <a:t>                                  </a:t>
            </a:r>
            <a:r>
              <a:rPr lang="en-US" sz="1200" b="1">
                <a:latin typeface="Helvetica" charset="0"/>
              </a:rPr>
              <a:t>2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EfsSaLÚnic</a:t>
            </a:r>
            <a:r>
              <a:rPr lang="en-US" sz="1800" b="1">
                <a:latin typeface="Helvetica" charset="0"/>
              </a:rPr>
              <a:t>                                 </a:t>
            </a: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FIm:Uef</a:t>
            </a:r>
            <a:r>
              <a:rPr lang="en-US" sz="1800" b="1">
                <a:latin typeface="Helvetica" charset="0"/>
              </a:rPr>
              <a:t>                                 </a:t>
            </a:r>
            <a:r>
              <a:rPr lang="en-US" sz="1200" b="1">
                <a:latin typeface="Helvetica" charset="0"/>
              </a:rPr>
              <a:t>2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FIm:Uef                                              TItus                                       PIlIm:Un                        </a:t>
            </a:r>
            <a:r>
              <a:rPr lang="en-US" sz="1800" b="1" i="1">
                <a:latin typeface="Limon S1" charset="0"/>
              </a:rPr>
              <a:t>sMbuRtmkBIGñkdéTeTot </a:t>
            </a:r>
            <a:r>
              <a:rPr lang="en-US" sz="1800" b="1" i="1">
                <a:latin typeface="Helvetica" charset="0"/>
              </a:rPr>
              <a:t>:</a:t>
            </a:r>
            <a:r>
              <a:rPr lang="en-US" sz="1800" b="1" i="1">
                <a:latin typeface="Limon S1" charset="0"/>
              </a:rPr>
              <a:t>           </a:t>
            </a:r>
            <a:r>
              <a:rPr lang="en-US" sz="1800" b="1">
                <a:latin typeface="Limon S1" charset="0"/>
              </a:rPr>
              <a:t>eheRBIr                                        y:akub</a:t>
            </a:r>
            <a:r>
              <a:rPr lang="en-US" sz="1800" b="1">
                <a:latin typeface="Helvetica" charset="0"/>
              </a:rPr>
              <a:t>                                      </a:t>
            </a: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eBRtus</a:t>
            </a:r>
            <a:r>
              <a:rPr lang="en-US" sz="1800" b="1">
                <a:latin typeface="Helvetica" charset="0"/>
              </a:rPr>
              <a:t>                                </a:t>
            </a:r>
            <a:r>
              <a:rPr lang="en-US" sz="1200" b="1">
                <a:latin typeface="Helvetica" charset="0"/>
              </a:rPr>
              <a:t>2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eBRtus</a:t>
            </a:r>
            <a:r>
              <a:rPr lang="en-US" sz="1800" b="1">
                <a:latin typeface="Helvetica" charset="0"/>
              </a:rPr>
              <a:t>                                </a:t>
            </a: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y:Uhan</a:t>
            </a:r>
            <a:r>
              <a:rPr lang="en-US" sz="1800" b="1">
                <a:latin typeface="Helvetica" charset="0"/>
              </a:rPr>
              <a:t>                               </a:t>
            </a:r>
            <a:r>
              <a:rPr lang="en-US" sz="1200" b="1">
                <a:latin typeface="Helvetica" charset="0"/>
              </a:rPr>
              <a:t>2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y:Uhan</a:t>
            </a:r>
            <a:r>
              <a:rPr lang="en-US" sz="1800" b="1">
                <a:latin typeface="Helvetica" charset="0"/>
              </a:rPr>
              <a:t>                                </a:t>
            </a:r>
            <a:r>
              <a:rPr lang="en-US" sz="1200" b="1">
                <a:latin typeface="Helvetica" charset="0"/>
              </a:rPr>
              <a:t>3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y:Uhan</a:t>
            </a:r>
            <a:r>
              <a:rPr lang="en-US" sz="1800" b="1">
                <a:latin typeface="Helvetica" charset="0"/>
              </a:rPr>
              <a:t>                      </a:t>
            </a:r>
            <a:r>
              <a:rPr lang="en-US" sz="1800" b="1">
                <a:latin typeface="Limon S1" charset="0"/>
              </a:rPr>
              <a:t>yUdas</a:t>
            </a:r>
            <a:r>
              <a:rPr lang="en-US" sz="1800" b="1">
                <a:latin typeface="Helvetica" charset="0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Helvetica" charset="0"/>
            </a:endParaRP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7208838" y="28575"/>
            <a:ext cx="2603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341313" y="679450"/>
            <a:ext cx="6823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ja-JP" altLang="en-US" sz="4000" b="1" i="1">
                <a:latin typeface="Arial"/>
              </a:rPr>
              <a:t>“</a:t>
            </a:r>
            <a:r>
              <a:rPr lang="en-US" sz="4000" i="1">
                <a:latin typeface="Limon R1" charset="0"/>
              </a:rPr>
              <a:t>karBNinarUbPaBGMBI CIvRbvtiþRBHGm©as;eysU</a:t>
            </a:r>
            <a:r>
              <a:rPr lang="ja-JP" altLang="en-US" sz="4000" i="1">
                <a:latin typeface="Arial"/>
              </a:rPr>
              <a:t>‘</a:t>
            </a:r>
            <a:r>
              <a:rPr lang="en-US" sz="4000" i="1">
                <a:latin typeface="Limon R1" charset="0"/>
              </a:rPr>
              <a:t>vRKIsÞ</a:t>
            </a:r>
            <a:r>
              <a:rPr lang="ja-JP" altLang="en-US" sz="4000" b="1" i="1">
                <a:latin typeface="Arial"/>
              </a:rPr>
              <a:t>”</a:t>
            </a:r>
            <a:endParaRPr lang="en-US" sz="4000" b="1" i="1">
              <a:latin typeface="Arial" charset="0"/>
            </a:endParaRP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6586538" y="100013"/>
            <a:ext cx="754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21</a:t>
            </a:r>
          </a:p>
        </p:txBody>
      </p:sp>
      <p:pic>
        <p:nvPicPr>
          <p:cNvPr id="43010" name="Picture 2" descr="&#10;Frame 053.tif                                                  000009B3Art Explosion 18               B25F5E2F: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919413"/>
            <a:ext cx="6931025" cy="52689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43684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lum bright="30000"/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947738" y="3346450"/>
            <a:ext cx="5610225" cy="4587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914775" y="3575050"/>
            <a:ext cx="2478088" cy="189230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FF">
                        <a:gamma/>
                        <a:shade val="18039"/>
                        <a:invGamma/>
                      </a:srgbClr>
                    </a:gs>
                    <a:gs pos="50000">
                      <a:srgbClr val="0066FF"/>
                    </a:gs>
                    <a:gs pos="100000">
                      <a:srgbClr val="0066FF">
                        <a:gamma/>
                        <a:shade val="18039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1120775" y="5861050"/>
            <a:ext cx="2478088" cy="1893888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FF">
                        <a:gamma/>
                        <a:shade val="18039"/>
                        <a:invGamma/>
                      </a:srgbClr>
                    </a:gs>
                    <a:gs pos="50000">
                      <a:srgbClr val="0066FF"/>
                    </a:gs>
                    <a:gs pos="100000">
                      <a:srgbClr val="0066FF">
                        <a:gamma/>
                        <a:shade val="18039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913188" y="5834063"/>
            <a:ext cx="2478087" cy="1890712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FF">
                        <a:gamma/>
                        <a:shade val="18039"/>
                        <a:invGamma/>
                      </a:srgbClr>
                    </a:gs>
                    <a:gs pos="50000">
                      <a:srgbClr val="0066FF"/>
                    </a:gs>
                    <a:gs pos="100000">
                      <a:srgbClr val="0066FF">
                        <a:gamma/>
                        <a:shade val="18039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Engravers MT" charset="0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1119188" y="3565525"/>
            <a:ext cx="2478087" cy="18907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FF">
                        <a:gamma/>
                        <a:shade val="18039"/>
                        <a:invGamma/>
                      </a:srgbClr>
                    </a:gs>
                    <a:gs pos="50000">
                      <a:srgbClr val="0066FF"/>
                    </a:gs>
                    <a:gs pos="100000">
                      <a:srgbClr val="0066FF">
                        <a:gamma/>
                        <a:shade val="18039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989388" y="3616325"/>
            <a:ext cx="3397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Helvetica" charset="0"/>
              </a:rPr>
              <a:t>2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182688" y="3638550"/>
            <a:ext cx="3397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Helvetica" charset="0"/>
              </a:rPr>
              <a:t>1</a:t>
            </a:r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1277938" y="5856288"/>
            <a:ext cx="341312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Helvetica" charset="0"/>
              </a:rPr>
              <a:t>3</a:t>
            </a:r>
          </a:p>
        </p:txBody>
      </p:sp>
      <p:sp>
        <p:nvSpPr>
          <p:cNvPr id="43059" name="Rectangle 51"/>
          <p:cNvSpPr>
            <a:spLocks noChangeArrowheads="1"/>
          </p:cNvSpPr>
          <p:nvPr/>
        </p:nvSpPr>
        <p:spPr bwMode="auto">
          <a:xfrm>
            <a:off x="3957638" y="5826125"/>
            <a:ext cx="3397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Helvetica" charset="0"/>
              </a:rPr>
              <a:t>4</a:t>
            </a:r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>
            <a:off x="1600200" y="4087813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4" name="Text Box 56"/>
          <p:cNvSpPr txBox="1">
            <a:spLocks noChangeArrowheads="1"/>
          </p:cNvSpPr>
          <p:nvPr/>
        </p:nvSpPr>
        <p:spPr bwMode="auto">
          <a:xfrm>
            <a:off x="1117600" y="6237288"/>
            <a:ext cx="24241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latin typeface="Limon S1" charset="0"/>
                <a:cs typeface="Times New Roman" charset="0"/>
              </a:rPr>
              <a:t>eTAkan;</a:t>
            </a:r>
            <a:r>
              <a:rPr lang="en-US" sz="2000" b="1">
                <a:latin typeface="Helvetica" charset="0"/>
              </a:rPr>
              <a:t>:__________         </a:t>
            </a:r>
            <a:r>
              <a:rPr lang="en-US" sz="3200" b="1" i="1">
                <a:latin typeface="Limon S1" charset="0"/>
                <a:cs typeface="Times New Roman" charset="0"/>
              </a:rPr>
              <a:t>Ca </a:t>
            </a:r>
            <a:r>
              <a:rPr lang="en-US" sz="2000" b="1">
                <a:latin typeface="Helvetica" charset="0"/>
              </a:rPr>
              <a:t>:__________ </a:t>
            </a:r>
            <a:r>
              <a:rPr lang="en-US" sz="3200" b="1" i="1">
                <a:latin typeface="Limon S1" charset="0"/>
                <a:cs typeface="Times New Roman" charset="0"/>
              </a:rPr>
              <a:t>GVIRTg; ³</a:t>
            </a:r>
            <a:r>
              <a:rPr lang="en-US" sz="2000" b="1">
                <a:latin typeface="Helvetica" charset="0"/>
              </a:rPr>
              <a:t> _________</a:t>
            </a:r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>
            <a:off x="4437063" y="6276975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7" name="Line 59"/>
          <p:cNvSpPr>
            <a:spLocks noChangeShapeType="1"/>
          </p:cNvSpPr>
          <p:nvPr/>
        </p:nvSpPr>
        <p:spPr bwMode="auto">
          <a:xfrm>
            <a:off x="1706563" y="6311900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4479925" y="4087813"/>
            <a:ext cx="1731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119" name="Group 111"/>
          <p:cNvGrpSpPr>
            <a:grpSpLocks/>
          </p:cNvGrpSpPr>
          <p:nvPr/>
        </p:nvGrpSpPr>
        <p:grpSpPr bwMode="auto">
          <a:xfrm>
            <a:off x="1608138" y="3057525"/>
            <a:ext cx="1557337" cy="641350"/>
            <a:chOff x="1013" y="1926"/>
            <a:chExt cx="981" cy="404"/>
          </a:xfrm>
        </p:grpSpPr>
        <p:sp>
          <p:nvSpPr>
            <p:cNvPr id="43089" name="Rectangle 81"/>
            <p:cNvSpPr>
              <a:spLocks noChangeArrowheads="1"/>
            </p:cNvSpPr>
            <p:nvPr/>
          </p:nvSpPr>
          <p:spPr bwMode="auto">
            <a:xfrm>
              <a:off x="1013" y="1990"/>
              <a:ext cx="981" cy="3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90" name="Text Box 82"/>
            <p:cNvSpPr txBox="1">
              <a:spLocks noChangeArrowheads="1"/>
            </p:cNvSpPr>
            <p:nvPr/>
          </p:nvSpPr>
          <p:spPr bwMode="auto">
            <a:xfrm>
              <a:off x="1070" y="1926"/>
              <a:ext cx="9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</a:t>
              </a:r>
              <a:r>
                <a:rPr lang="en-US" sz="3600" b="1">
                  <a:latin typeface="Limon S1" charset="0"/>
                </a:rPr>
                <a:t>K&gt;s&gt;</a:t>
              </a:r>
            </a:p>
          </p:txBody>
        </p:sp>
      </p:grpSp>
      <p:sp>
        <p:nvSpPr>
          <p:cNvPr id="43095" name="Text Box 87"/>
          <p:cNvSpPr txBox="1">
            <a:spLocks noChangeArrowheads="1"/>
          </p:cNvSpPr>
          <p:nvPr/>
        </p:nvSpPr>
        <p:spPr bwMode="auto">
          <a:xfrm>
            <a:off x="4597400" y="3514725"/>
            <a:ext cx="162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</a:rPr>
              <a:t>m:akus</a:t>
            </a:r>
          </a:p>
        </p:txBody>
      </p:sp>
      <p:sp>
        <p:nvSpPr>
          <p:cNvPr id="43096" name="Text Box 88"/>
          <p:cNvSpPr txBox="1">
            <a:spLocks noChangeArrowheads="1"/>
          </p:cNvSpPr>
          <p:nvPr/>
        </p:nvSpPr>
        <p:spPr bwMode="auto">
          <a:xfrm>
            <a:off x="1728788" y="5734050"/>
            <a:ext cx="12763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</a:rPr>
              <a:t>lUka</a:t>
            </a:r>
          </a:p>
        </p:txBody>
      </p:sp>
      <p:sp>
        <p:nvSpPr>
          <p:cNvPr id="43097" name="Text Box 89"/>
          <p:cNvSpPr txBox="1">
            <a:spLocks noChangeArrowheads="1"/>
          </p:cNvSpPr>
          <p:nvPr/>
        </p:nvSpPr>
        <p:spPr bwMode="auto">
          <a:xfrm>
            <a:off x="4489450" y="5722938"/>
            <a:ext cx="1290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</a:rPr>
              <a:t>y:Uhan</a:t>
            </a:r>
          </a:p>
        </p:txBody>
      </p:sp>
      <p:sp>
        <p:nvSpPr>
          <p:cNvPr id="43104" name="Text Box 96"/>
          <p:cNvSpPr txBox="1">
            <a:spLocks noChangeArrowheads="1"/>
          </p:cNvSpPr>
          <p:nvPr/>
        </p:nvSpPr>
        <p:spPr bwMode="auto">
          <a:xfrm>
            <a:off x="1787525" y="6188075"/>
            <a:ext cx="10588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Rkik</a:t>
            </a:r>
          </a:p>
        </p:txBody>
      </p:sp>
      <p:sp>
        <p:nvSpPr>
          <p:cNvPr id="43105" name="Text Box 97"/>
          <p:cNvSpPr txBox="1">
            <a:spLocks noChangeArrowheads="1"/>
          </p:cNvSpPr>
          <p:nvPr/>
        </p:nvSpPr>
        <p:spPr bwMode="auto">
          <a:xfrm>
            <a:off x="1489075" y="6537325"/>
            <a:ext cx="20113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RBH ¼mnusS</a:t>
            </a:r>
          </a:p>
        </p:txBody>
      </p:sp>
      <p:sp>
        <p:nvSpPr>
          <p:cNvPr id="43106" name="Text Box 98"/>
          <p:cNvSpPr txBox="1">
            <a:spLocks noChangeArrowheads="1"/>
          </p:cNvSpPr>
          <p:nvPr/>
        </p:nvSpPr>
        <p:spPr bwMode="auto">
          <a:xfrm>
            <a:off x="1822450" y="7104063"/>
            <a:ext cx="162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manGarmµN_</a:t>
            </a:r>
          </a:p>
        </p:txBody>
      </p:sp>
      <p:sp>
        <p:nvSpPr>
          <p:cNvPr id="43112" name="Text Box 104"/>
          <p:cNvSpPr txBox="1">
            <a:spLocks noChangeArrowheads="1"/>
          </p:cNvSpPr>
          <p:nvPr/>
        </p:nvSpPr>
        <p:spPr bwMode="auto">
          <a:xfrm>
            <a:off x="1652588" y="3124200"/>
            <a:ext cx="1625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  40s </a:t>
            </a:r>
          </a:p>
        </p:txBody>
      </p:sp>
      <p:grpSp>
        <p:nvGrpSpPr>
          <p:cNvPr id="43120" name="Group 112"/>
          <p:cNvGrpSpPr>
            <a:grpSpLocks/>
          </p:cNvGrpSpPr>
          <p:nvPr/>
        </p:nvGrpSpPr>
        <p:grpSpPr bwMode="auto">
          <a:xfrm>
            <a:off x="4259263" y="3068638"/>
            <a:ext cx="1557337" cy="641350"/>
            <a:chOff x="1013" y="1926"/>
            <a:chExt cx="981" cy="404"/>
          </a:xfrm>
        </p:grpSpPr>
        <p:sp>
          <p:nvSpPr>
            <p:cNvPr id="43121" name="Rectangle 113"/>
            <p:cNvSpPr>
              <a:spLocks noChangeArrowheads="1"/>
            </p:cNvSpPr>
            <p:nvPr/>
          </p:nvSpPr>
          <p:spPr bwMode="auto">
            <a:xfrm>
              <a:off x="1013" y="1990"/>
              <a:ext cx="981" cy="3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2" name="Text Box 114"/>
            <p:cNvSpPr txBox="1">
              <a:spLocks noChangeArrowheads="1"/>
            </p:cNvSpPr>
            <p:nvPr/>
          </p:nvSpPr>
          <p:spPr bwMode="auto">
            <a:xfrm>
              <a:off x="1070" y="1926"/>
              <a:ext cx="9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</a:t>
              </a:r>
              <a:r>
                <a:rPr lang="en-US" sz="3600" b="1">
                  <a:latin typeface="Limon S1" charset="0"/>
                </a:rPr>
                <a:t>K&gt;s&gt;</a:t>
              </a:r>
            </a:p>
          </p:txBody>
        </p:sp>
      </p:grpSp>
      <p:sp>
        <p:nvSpPr>
          <p:cNvPr id="43113" name="Text Box 105"/>
          <p:cNvSpPr txBox="1">
            <a:spLocks noChangeArrowheads="1"/>
          </p:cNvSpPr>
          <p:nvPr/>
        </p:nvSpPr>
        <p:spPr bwMode="auto">
          <a:xfrm>
            <a:off x="4343400" y="3117850"/>
            <a:ext cx="1625600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64-68</a:t>
            </a:r>
          </a:p>
        </p:txBody>
      </p:sp>
      <p:grpSp>
        <p:nvGrpSpPr>
          <p:cNvPr id="43123" name="Group 115"/>
          <p:cNvGrpSpPr>
            <a:grpSpLocks/>
          </p:cNvGrpSpPr>
          <p:nvPr/>
        </p:nvGrpSpPr>
        <p:grpSpPr bwMode="auto">
          <a:xfrm>
            <a:off x="4486275" y="7561263"/>
            <a:ext cx="1557338" cy="641350"/>
            <a:chOff x="1013" y="1926"/>
            <a:chExt cx="981" cy="404"/>
          </a:xfrm>
        </p:grpSpPr>
        <p:sp>
          <p:nvSpPr>
            <p:cNvPr id="43124" name="Rectangle 116"/>
            <p:cNvSpPr>
              <a:spLocks noChangeArrowheads="1"/>
            </p:cNvSpPr>
            <p:nvPr/>
          </p:nvSpPr>
          <p:spPr bwMode="auto">
            <a:xfrm>
              <a:off x="1013" y="1990"/>
              <a:ext cx="981" cy="3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5" name="Text Box 117"/>
            <p:cNvSpPr txBox="1">
              <a:spLocks noChangeArrowheads="1"/>
            </p:cNvSpPr>
            <p:nvPr/>
          </p:nvSpPr>
          <p:spPr bwMode="auto">
            <a:xfrm>
              <a:off x="1070" y="1926"/>
              <a:ext cx="9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</a:t>
              </a:r>
              <a:r>
                <a:rPr lang="en-US" sz="3600" b="1">
                  <a:latin typeface="Limon S1" charset="0"/>
                </a:rPr>
                <a:t>K&gt;s&gt;</a:t>
              </a:r>
            </a:p>
          </p:txBody>
        </p:sp>
      </p:grpSp>
      <p:grpSp>
        <p:nvGrpSpPr>
          <p:cNvPr id="43126" name="Group 118"/>
          <p:cNvGrpSpPr>
            <a:grpSpLocks/>
          </p:cNvGrpSpPr>
          <p:nvPr/>
        </p:nvGrpSpPr>
        <p:grpSpPr bwMode="auto">
          <a:xfrm>
            <a:off x="1566863" y="7586663"/>
            <a:ext cx="1557337" cy="641350"/>
            <a:chOff x="1013" y="1926"/>
            <a:chExt cx="981" cy="404"/>
          </a:xfrm>
        </p:grpSpPr>
        <p:sp>
          <p:nvSpPr>
            <p:cNvPr id="43127" name="Rectangle 119"/>
            <p:cNvSpPr>
              <a:spLocks noChangeArrowheads="1"/>
            </p:cNvSpPr>
            <p:nvPr/>
          </p:nvSpPr>
          <p:spPr bwMode="auto">
            <a:xfrm>
              <a:off x="1013" y="1990"/>
              <a:ext cx="981" cy="3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28" name="Text Box 120"/>
            <p:cNvSpPr txBox="1">
              <a:spLocks noChangeArrowheads="1"/>
            </p:cNvSpPr>
            <p:nvPr/>
          </p:nvSpPr>
          <p:spPr bwMode="auto">
            <a:xfrm>
              <a:off x="1070" y="1926"/>
              <a:ext cx="91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aseline="-25000">
                  <a:latin typeface="Comic Sans MS" charset="0"/>
                </a:rPr>
                <a:t>_______</a:t>
              </a:r>
              <a:r>
                <a:rPr lang="en-US" sz="3600" b="1">
                  <a:latin typeface="Limon S1" charset="0"/>
                </a:rPr>
                <a:t>K&gt;s&gt;</a:t>
              </a:r>
            </a:p>
          </p:txBody>
        </p:sp>
      </p:grpSp>
      <p:sp>
        <p:nvSpPr>
          <p:cNvPr id="43114" name="Text Box 106"/>
          <p:cNvSpPr txBox="1">
            <a:spLocks noChangeArrowheads="1"/>
          </p:cNvSpPr>
          <p:nvPr/>
        </p:nvSpPr>
        <p:spPr bwMode="auto">
          <a:xfrm>
            <a:off x="1660525" y="7661275"/>
            <a:ext cx="162718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57-59</a:t>
            </a:r>
          </a:p>
        </p:txBody>
      </p:sp>
      <p:sp>
        <p:nvSpPr>
          <p:cNvPr id="43115" name="Text Box 107"/>
          <p:cNvSpPr txBox="1">
            <a:spLocks noChangeArrowheads="1"/>
          </p:cNvSpPr>
          <p:nvPr/>
        </p:nvSpPr>
        <p:spPr bwMode="auto">
          <a:xfrm>
            <a:off x="4872038" y="7637463"/>
            <a:ext cx="1627187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baseline="-25000">
                <a:solidFill>
                  <a:srgbClr val="E32434"/>
                </a:solidFill>
                <a:latin typeface="Capitals" charset="0"/>
              </a:rPr>
              <a:t>69</a:t>
            </a:r>
          </a:p>
        </p:txBody>
      </p:sp>
      <p:sp>
        <p:nvSpPr>
          <p:cNvPr id="43129" name="Text Box 121"/>
          <p:cNvSpPr txBox="1">
            <a:spLocks noChangeArrowheads="1"/>
          </p:cNvSpPr>
          <p:nvPr/>
        </p:nvSpPr>
        <p:spPr bwMode="auto">
          <a:xfrm>
            <a:off x="1131888" y="3906838"/>
            <a:ext cx="24574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latin typeface="Limon S1" charset="0"/>
                <a:cs typeface="Times New Roman" charset="0"/>
              </a:rPr>
              <a:t>eTAkan;</a:t>
            </a:r>
            <a:r>
              <a:rPr lang="en-US" sz="2000" b="1">
                <a:latin typeface="Helvetica" charset="0"/>
              </a:rPr>
              <a:t>:__________         </a:t>
            </a:r>
            <a:r>
              <a:rPr lang="en-US" sz="3200" b="1" i="1">
                <a:latin typeface="Limon S1" charset="0"/>
                <a:cs typeface="Times New Roman" charset="0"/>
              </a:rPr>
              <a:t>Ca </a:t>
            </a:r>
            <a:r>
              <a:rPr lang="en-US" sz="2000" b="1">
                <a:latin typeface="Helvetica" charset="0"/>
              </a:rPr>
              <a:t>:__________ </a:t>
            </a:r>
            <a:r>
              <a:rPr lang="en-US" sz="3200" b="1" i="1">
                <a:latin typeface="Limon S1" charset="0"/>
                <a:cs typeface="Times New Roman" charset="0"/>
              </a:rPr>
              <a:t>GVIRTg; ³</a:t>
            </a:r>
            <a:r>
              <a:rPr lang="en-US" sz="2000" b="1">
                <a:latin typeface="Helvetica" charset="0"/>
              </a:rPr>
              <a:t> _________</a:t>
            </a:r>
          </a:p>
        </p:txBody>
      </p:sp>
      <p:sp>
        <p:nvSpPr>
          <p:cNvPr id="43098" name="Text Box 90"/>
          <p:cNvSpPr txBox="1">
            <a:spLocks noChangeArrowheads="1"/>
          </p:cNvSpPr>
          <p:nvPr/>
        </p:nvSpPr>
        <p:spPr bwMode="auto">
          <a:xfrm>
            <a:off x="1954213" y="3819525"/>
            <a:ext cx="103505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yUda</a:t>
            </a:r>
          </a:p>
        </p:txBody>
      </p:sp>
      <p:sp>
        <p:nvSpPr>
          <p:cNvPr id="43100" name="Text Box 92"/>
          <p:cNvSpPr txBox="1">
            <a:spLocks noChangeArrowheads="1"/>
          </p:cNvSpPr>
          <p:nvPr/>
        </p:nvSpPr>
        <p:spPr bwMode="auto">
          <a:xfrm>
            <a:off x="1697038" y="4730750"/>
            <a:ext cx="162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)anmanbnÞÚl</a:t>
            </a:r>
          </a:p>
        </p:txBody>
      </p:sp>
      <p:sp>
        <p:nvSpPr>
          <p:cNvPr id="43116" name="Text Box 108"/>
          <p:cNvSpPr txBox="1">
            <a:spLocks noChangeArrowheads="1"/>
          </p:cNvSpPr>
          <p:nvPr/>
        </p:nvSpPr>
        <p:spPr bwMode="auto">
          <a:xfrm>
            <a:off x="1936750" y="4229100"/>
            <a:ext cx="11049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esþc</a:t>
            </a:r>
          </a:p>
        </p:txBody>
      </p:sp>
      <p:sp>
        <p:nvSpPr>
          <p:cNvPr id="43094" name="Text Box 86"/>
          <p:cNvSpPr txBox="1">
            <a:spLocks noChangeArrowheads="1"/>
          </p:cNvSpPr>
          <p:nvPr/>
        </p:nvSpPr>
        <p:spPr bwMode="auto">
          <a:xfrm>
            <a:off x="1631950" y="3546475"/>
            <a:ext cx="1343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</a:rPr>
              <a:t>m:afay</a:t>
            </a:r>
          </a:p>
        </p:txBody>
      </p:sp>
      <p:sp>
        <p:nvSpPr>
          <p:cNvPr id="43130" name="Text Box 122"/>
          <p:cNvSpPr txBox="1">
            <a:spLocks noChangeArrowheads="1"/>
          </p:cNvSpPr>
          <p:nvPr/>
        </p:nvSpPr>
        <p:spPr bwMode="auto">
          <a:xfrm>
            <a:off x="3897313" y="3960813"/>
            <a:ext cx="23558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latin typeface="Limon S1" charset="0"/>
                <a:cs typeface="Times New Roman" charset="0"/>
              </a:rPr>
              <a:t>eTAkan;</a:t>
            </a:r>
            <a:r>
              <a:rPr lang="en-US" sz="2000" b="1">
                <a:latin typeface="Helvetica" charset="0"/>
              </a:rPr>
              <a:t>:__________         </a:t>
            </a:r>
            <a:r>
              <a:rPr lang="en-US" sz="3200" b="1" i="1">
                <a:latin typeface="Limon S1" charset="0"/>
                <a:cs typeface="Times New Roman" charset="0"/>
              </a:rPr>
              <a:t>Ca </a:t>
            </a:r>
            <a:r>
              <a:rPr lang="en-US" sz="2000" b="1">
                <a:latin typeface="Helvetica" charset="0"/>
              </a:rPr>
              <a:t>:__________ </a:t>
            </a:r>
            <a:r>
              <a:rPr lang="en-US" sz="3200" b="1" i="1">
                <a:latin typeface="Limon S1" charset="0"/>
                <a:cs typeface="Times New Roman" charset="0"/>
              </a:rPr>
              <a:t>GVIRTg; ³</a:t>
            </a:r>
            <a:r>
              <a:rPr lang="en-US" sz="2000" b="1">
                <a:latin typeface="Helvetica" charset="0"/>
              </a:rPr>
              <a:t> _________</a:t>
            </a:r>
          </a:p>
        </p:txBody>
      </p:sp>
      <p:grpSp>
        <p:nvGrpSpPr>
          <p:cNvPr id="43087" name="Group 79"/>
          <p:cNvGrpSpPr>
            <a:grpSpLocks/>
          </p:cNvGrpSpPr>
          <p:nvPr/>
        </p:nvGrpSpPr>
        <p:grpSpPr bwMode="auto">
          <a:xfrm>
            <a:off x="3065463" y="5153025"/>
            <a:ext cx="1606550" cy="1528763"/>
            <a:chOff x="245" y="3012"/>
            <a:chExt cx="1012" cy="963"/>
          </a:xfrm>
        </p:grpSpPr>
        <p:sp>
          <p:nvSpPr>
            <p:cNvPr id="43046" name="AutoShape 38"/>
            <p:cNvSpPr>
              <a:spLocks noChangeArrowheads="1"/>
            </p:cNvSpPr>
            <p:nvPr/>
          </p:nvSpPr>
          <p:spPr bwMode="auto">
            <a:xfrm rot="5407733">
              <a:off x="269" y="2988"/>
              <a:ext cx="963" cy="1012"/>
            </a:xfrm>
            <a:prstGeom prst="rtTriangle">
              <a:avLst/>
            </a:prstGeom>
            <a:solidFill>
              <a:schemeClr val="bg1"/>
            </a:solidFill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91581" dir="3378596" algn="ctr" rotWithShape="0">
                <a:schemeClr val="tx1">
                  <a:alpha val="74998"/>
                </a:schemeClr>
              </a:outerShdw>
            </a:effectLst>
          </p:spPr>
          <p:txBody>
            <a:bodyPr rot="10800000" vert="eaVert" wrap="none" anchor="ctr"/>
            <a:lstStyle/>
            <a:p>
              <a:endParaRPr lang="en-US" sz="1200" b="1">
                <a:latin typeface="Wingdings 2" charset="0"/>
              </a:endParaRPr>
            </a:p>
          </p:txBody>
        </p:sp>
        <p:sp>
          <p:nvSpPr>
            <p:cNvPr id="43055" name="Line 47"/>
            <p:cNvSpPr>
              <a:spLocks noChangeShapeType="1"/>
            </p:cNvSpPr>
            <p:nvPr/>
          </p:nvSpPr>
          <p:spPr bwMode="auto">
            <a:xfrm flipV="1">
              <a:off x="338" y="3108"/>
              <a:ext cx="692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1" name="Line 63"/>
            <p:cNvSpPr>
              <a:spLocks noChangeShapeType="1"/>
            </p:cNvSpPr>
            <p:nvPr/>
          </p:nvSpPr>
          <p:spPr bwMode="auto">
            <a:xfrm flipV="1">
              <a:off x="321" y="3093"/>
              <a:ext cx="47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101" name="Text Box 93"/>
          <p:cNvSpPr txBox="1">
            <a:spLocks noChangeArrowheads="1"/>
          </p:cNvSpPr>
          <p:nvPr/>
        </p:nvSpPr>
        <p:spPr bwMode="auto">
          <a:xfrm>
            <a:off x="4391025" y="3856038"/>
            <a:ext cx="12080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r:Um</a:t>
            </a:r>
          </a:p>
        </p:txBody>
      </p:sp>
      <p:sp>
        <p:nvSpPr>
          <p:cNvPr id="43102" name="Text Box 94"/>
          <p:cNvSpPr txBox="1">
            <a:spLocks noChangeArrowheads="1"/>
          </p:cNvSpPr>
          <p:nvPr/>
        </p:nvSpPr>
        <p:spPr bwMode="auto">
          <a:xfrm>
            <a:off x="4406900" y="4222750"/>
            <a:ext cx="138112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GñkbMerI</a:t>
            </a:r>
          </a:p>
        </p:txBody>
      </p:sp>
      <p:sp>
        <p:nvSpPr>
          <p:cNvPr id="43103" name="Text Box 95"/>
          <p:cNvSpPr txBox="1">
            <a:spLocks noChangeArrowheads="1"/>
          </p:cNvSpPr>
          <p:nvPr/>
        </p:nvSpPr>
        <p:spPr bwMode="auto">
          <a:xfrm>
            <a:off x="4694238" y="4838700"/>
            <a:ext cx="162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)an eFVI</a:t>
            </a:r>
          </a:p>
        </p:txBody>
      </p:sp>
      <p:sp>
        <p:nvSpPr>
          <p:cNvPr id="43111" name="Text Box 103"/>
          <p:cNvSpPr txBox="1">
            <a:spLocks noChangeArrowheads="1"/>
          </p:cNvSpPr>
          <p:nvPr/>
        </p:nvSpPr>
        <p:spPr bwMode="auto">
          <a:xfrm rot="-2582566">
            <a:off x="2724150" y="5519738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 b="1">
                <a:solidFill>
                  <a:srgbClr val="E32434"/>
                </a:solidFill>
                <a:latin typeface="Arial"/>
              </a:rPr>
              <a:t>“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Edl)anemIleXIjTaMgGs;Kña</a:t>
            </a:r>
            <a:r>
              <a:rPr lang="ja-JP" altLang="en-US" sz="1400" b="1">
                <a:solidFill>
                  <a:srgbClr val="E32434"/>
                </a:solidFill>
                <a:latin typeface="Arial"/>
              </a:rPr>
              <a:t>”</a:t>
            </a:r>
            <a:endParaRPr lang="en-US" sz="1400" b="1">
              <a:solidFill>
                <a:srgbClr val="E32434"/>
              </a:solidFill>
              <a:latin typeface="Helvetica" charset="0"/>
            </a:endParaRPr>
          </a:p>
        </p:txBody>
      </p:sp>
      <p:sp>
        <p:nvSpPr>
          <p:cNvPr id="43110" name="Text Box 102"/>
          <p:cNvSpPr txBox="1">
            <a:spLocks noChangeArrowheads="1"/>
          </p:cNvSpPr>
          <p:nvPr/>
        </p:nvSpPr>
        <p:spPr bwMode="auto">
          <a:xfrm rot="-2605631">
            <a:off x="2586038" y="5230813"/>
            <a:ext cx="1625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E32434"/>
                </a:solidFill>
                <a:latin typeface="Limon S1" charset="0"/>
              </a:rPr>
              <a:t>PaBdUcKña</a:t>
            </a:r>
            <a:r>
              <a:rPr lang="en-US" sz="1400" b="1">
                <a:solidFill>
                  <a:srgbClr val="E32434"/>
                </a:solidFill>
                <a:latin typeface="Limon S1" charset="0"/>
              </a:rPr>
              <a:t>: </a:t>
            </a:r>
            <a:r>
              <a:rPr lang="en-US" b="1">
                <a:solidFill>
                  <a:srgbClr val="E32434"/>
                </a:solidFill>
                <a:latin typeface="Limon S1" charset="0"/>
              </a:rPr>
              <a:t> </a:t>
            </a:r>
            <a:r>
              <a:rPr lang="en-US" sz="1200" b="1">
                <a:solidFill>
                  <a:srgbClr val="E32434"/>
                </a:solidFill>
                <a:latin typeface="Lucida Handwriting" charset="0"/>
              </a:rPr>
              <a:t>:</a:t>
            </a:r>
          </a:p>
        </p:txBody>
      </p:sp>
      <p:sp>
        <p:nvSpPr>
          <p:cNvPr id="43131" name="Text Box 123"/>
          <p:cNvSpPr txBox="1">
            <a:spLocks noChangeArrowheads="1"/>
          </p:cNvSpPr>
          <p:nvPr/>
        </p:nvSpPr>
        <p:spPr bwMode="auto">
          <a:xfrm>
            <a:off x="3875088" y="6170613"/>
            <a:ext cx="242411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latin typeface="Limon S1" charset="0"/>
                <a:cs typeface="Times New Roman" charset="0"/>
              </a:rPr>
              <a:t>eTAkan;</a:t>
            </a:r>
            <a:r>
              <a:rPr lang="en-US" sz="2000" b="1">
                <a:latin typeface="Helvetica" charset="0"/>
              </a:rPr>
              <a:t>:__________         </a:t>
            </a:r>
            <a:r>
              <a:rPr lang="en-US" sz="3200" b="1" i="1">
                <a:latin typeface="Limon S1" charset="0"/>
                <a:cs typeface="Times New Roman" charset="0"/>
              </a:rPr>
              <a:t>Ca </a:t>
            </a:r>
            <a:r>
              <a:rPr lang="en-US" sz="2000" b="1">
                <a:latin typeface="Helvetica" charset="0"/>
              </a:rPr>
              <a:t>:__________ </a:t>
            </a:r>
            <a:r>
              <a:rPr lang="en-US" sz="3200" b="1" i="1">
                <a:latin typeface="Limon S1" charset="0"/>
                <a:cs typeface="Times New Roman" charset="0"/>
              </a:rPr>
              <a:t>GVIRTg; ³</a:t>
            </a:r>
            <a:r>
              <a:rPr lang="en-US" sz="2000" b="1">
                <a:latin typeface="Helvetica" charset="0"/>
              </a:rPr>
              <a:t> _________</a:t>
            </a:r>
          </a:p>
        </p:txBody>
      </p:sp>
      <p:sp>
        <p:nvSpPr>
          <p:cNvPr id="43107" name="Text Box 99"/>
          <p:cNvSpPr txBox="1">
            <a:spLocks noChangeArrowheads="1"/>
          </p:cNvSpPr>
          <p:nvPr/>
        </p:nvSpPr>
        <p:spPr bwMode="auto">
          <a:xfrm>
            <a:off x="4573588" y="6059488"/>
            <a:ext cx="1150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BYkCMnuM</a:t>
            </a:r>
          </a:p>
        </p:txBody>
      </p:sp>
      <p:sp>
        <p:nvSpPr>
          <p:cNvPr id="43108" name="Text Box 100"/>
          <p:cNvSpPr txBox="1">
            <a:spLocks noChangeArrowheads="1"/>
          </p:cNvSpPr>
          <p:nvPr/>
        </p:nvSpPr>
        <p:spPr bwMode="auto">
          <a:xfrm>
            <a:off x="4718050" y="6461125"/>
            <a:ext cx="115093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8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RBH</a:t>
            </a:r>
            <a:endParaRPr lang="en-US" sz="32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43109" name="Text Box 101"/>
          <p:cNvSpPr txBox="1">
            <a:spLocks noChangeArrowheads="1"/>
          </p:cNvSpPr>
          <p:nvPr/>
        </p:nvSpPr>
        <p:spPr bwMode="auto">
          <a:xfrm>
            <a:off x="4675188" y="7034213"/>
            <a:ext cx="162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mann½y</a:t>
            </a:r>
          </a:p>
        </p:txBody>
      </p:sp>
      <p:sp>
        <p:nvSpPr>
          <p:cNvPr id="43132" name="Rectangle 124"/>
          <p:cNvSpPr>
            <a:spLocks noChangeArrowheads="1"/>
          </p:cNvSpPr>
          <p:nvPr/>
        </p:nvSpPr>
        <p:spPr bwMode="auto">
          <a:xfrm>
            <a:off x="827088" y="1592263"/>
            <a:ext cx="6361112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800" b="1">
                <a:latin typeface="Limon S1" charset="0"/>
              </a:rPr>
              <a:t>cab;BIGñksresrdMNwgl¥³ cM²Gñksþab;rbs;BYkeK&gt;&gt;&gt; GñksresrnimYy² eFVIkarbgðaj GMBIGgÁénRBHeys</a:t>
            </a:r>
            <a:r>
              <a:rPr lang="ja-JP" altLang="en-US" sz="2800" b="1">
                <a:latin typeface="Arial"/>
              </a:rPr>
              <a:t>‘</a:t>
            </a:r>
            <a:r>
              <a:rPr lang="en-US" sz="2800" b="1">
                <a:latin typeface="Limon S1" charset="0"/>
              </a:rPr>
              <a:t>UvRKIsÞ xusEbøkBIIKña&gt;&gt;&gt; RBmTaMg maneKalbMNgRKIHmYy Edl)anTak;TgenAkñúgdMNwgl¥nimYy²&gt;&gt;&gt;CamYynwgkaRbmaNkalbriecäTénkarsresr.</a:t>
            </a: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Helvetica" charset="0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7208838" y="28575"/>
            <a:ext cx="2603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236913" y="2130425"/>
            <a:ext cx="401161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eyIgRKan;EtRkeLkemIleTAÉxKm&lt;IrdMbUg éndMNwgl¥tamelaky:UhanEtb:ueNÑaH CMBUk 1&gt;&gt;&gt;</a:t>
            </a: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6586538" y="100013"/>
            <a:ext cx="754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22</a:t>
            </a:r>
          </a:p>
        </p:txBody>
      </p:sp>
      <p:sp>
        <p:nvSpPr>
          <p:cNvPr id="92188" name="Text Box 28"/>
          <p:cNvSpPr txBox="1">
            <a:spLocks noChangeArrowheads="1"/>
          </p:cNvSpPr>
          <p:nvPr/>
        </p:nvSpPr>
        <p:spPr bwMode="auto">
          <a:xfrm>
            <a:off x="1639888" y="3006725"/>
            <a:ext cx="311943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1200">
              <a:latin typeface="Times" charset="0"/>
            </a:endParaRPr>
          </a:p>
        </p:txBody>
      </p:sp>
      <p:sp>
        <p:nvSpPr>
          <p:cNvPr id="92167" name="AutoShape 7" descr="25%"/>
          <p:cNvSpPr>
            <a:spLocks noChangeArrowheads="1"/>
          </p:cNvSpPr>
          <p:nvPr/>
        </p:nvSpPr>
        <p:spPr bwMode="auto">
          <a:xfrm>
            <a:off x="588963" y="2178050"/>
            <a:ext cx="2478087" cy="1890713"/>
          </a:xfrm>
          <a:prstGeom prst="roundRect">
            <a:avLst>
              <a:gd name="adj" fmla="val 16667"/>
            </a:avLst>
          </a:prstGeom>
          <a:pattFill prst="pct25">
            <a:fgClr>
              <a:srgbClr val="B3B3B3"/>
            </a:fgClr>
            <a:bgClr>
              <a:schemeClr val="bg1"/>
            </a:bgClr>
          </a:patt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600">
              <a:latin typeface="Engravers MT" charset="0"/>
            </a:endParaRPr>
          </a:p>
        </p:txBody>
      </p:sp>
      <p:sp>
        <p:nvSpPr>
          <p:cNvPr id="92176" name="Rectangle 16" descr="40%"/>
          <p:cNvSpPr>
            <a:spLocks noChangeArrowheads="1"/>
          </p:cNvSpPr>
          <p:nvPr/>
        </p:nvSpPr>
        <p:spPr bwMode="auto">
          <a:xfrm>
            <a:off x="633413" y="2170113"/>
            <a:ext cx="3397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40">
                  <a:fgClr>
                    <a:schemeClr val="bg2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 b="1">
                <a:latin typeface="Helvetica" charset="0"/>
              </a:rPr>
              <a:t>4</a:t>
            </a:r>
          </a:p>
        </p:txBody>
      </p:sp>
      <p:sp>
        <p:nvSpPr>
          <p:cNvPr id="92182" name="Line 22" descr="40%"/>
          <p:cNvSpPr>
            <a:spLocks noChangeShapeType="1"/>
          </p:cNvSpPr>
          <p:nvPr/>
        </p:nvSpPr>
        <p:spPr bwMode="auto">
          <a:xfrm>
            <a:off x="1112838" y="2620963"/>
            <a:ext cx="1731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0" name="Rectangle 30" descr="40%"/>
          <p:cNvSpPr>
            <a:spLocks noChangeArrowheads="1"/>
          </p:cNvSpPr>
          <p:nvPr/>
        </p:nvSpPr>
        <p:spPr bwMode="auto">
          <a:xfrm>
            <a:off x="1262063" y="2178050"/>
            <a:ext cx="18923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40">
                  <a:fgClr>
                    <a:schemeClr val="bg2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latin typeface="Limon R1" charset="0"/>
              </a:rPr>
              <a:t>y:Uhan</a:t>
            </a: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0" y="7366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Comic Sans MS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dMNwgl¥rbs;elaky:Uhan³ etIGVIeTAEdldak;;vadac;edayELkBIkaremIleXIjrYmKñaenaH? </a:t>
            </a:r>
            <a:r>
              <a:rPr lang="en-US" sz="2400" b="1">
                <a:solidFill>
                  <a:srgbClr val="000000"/>
                </a:solidFill>
                <a:latin typeface="Limon S1" charset="0"/>
              </a:rPr>
              <a:t> </a:t>
            </a:r>
            <a:endParaRPr lang="en-US" sz="2400" b="1" i="1">
              <a:latin typeface="Comic Sans MS" charset="0"/>
            </a:endParaRP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288925" y="4181475"/>
            <a:ext cx="69278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latin typeface="Comic Sans MS" charset="0"/>
              </a:rPr>
              <a:t>        _____ _____ _______ </a:t>
            </a:r>
            <a:r>
              <a:rPr lang="en-US" sz="3600" i="1">
                <a:solidFill>
                  <a:srgbClr val="000000"/>
                </a:solidFill>
                <a:latin typeface="Limon R1" charset="0"/>
              </a:rPr>
              <a:t>rbs; </a:t>
            </a:r>
            <a:r>
              <a:rPr lang="en-US" sz="2400" b="1" i="1">
                <a:latin typeface="Comic Sans MS" charset="0"/>
              </a:rPr>
              <a:t> </a:t>
            </a:r>
            <a:r>
              <a:rPr lang="en-US" sz="3600" i="1">
                <a:solidFill>
                  <a:srgbClr val="000000"/>
                </a:solidFill>
                <a:latin typeface="Limon R1" charset="0"/>
              </a:rPr>
              <a:t>RBHeys</a:t>
            </a:r>
            <a:r>
              <a:rPr lang="ja-JP" altLang="en-US" sz="3600" i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3600" i="1">
                <a:solidFill>
                  <a:srgbClr val="000000"/>
                </a:solidFill>
                <a:latin typeface="Limon R1" charset="0"/>
              </a:rPr>
              <a:t>UvRKIsÞ ¡</a:t>
            </a:r>
          </a:p>
        </p:txBody>
      </p:sp>
      <p:sp>
        <p:nvSpPr>
          <p:cNvPr id="92202" name="Text Box 42"/>
          <p:cNvSpPr txBox="1">
            <a:spLocks noChangeArrowheads="1"/>
          </p:cNvSpPr>
          <p:nvPr/>
        </p:nvSpPr>
        <p:spPr bwMode="auto">
          <a:xfrm>
            <a:off x="635000" y="2606675"/>
            <a:ext cx="242411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>
                <a:latin typeface="Limon S1" charset="0"/>
                <a:cs typeface="Times New Roman" charset="0"/>
              </a:rPr>
              <a:t>eTAkan;</a:t>
            </a:r>
            <a:r>
              <a:rPr lang="en-US" sz="2000" b="1">
                <a:latin typeface="Helvetica" charset="0"/>
              </a:rPr>
              <a:t>:__________         </a:t>
            </a:r>
            <a:r>
              <a:rPr lang="en-US" sz="3200" b="1" i="1">
                <a:latin typeface="Limon S1" charset="0"/>
                <a:cs typeface="Times New Roman" charset="0"/>
              </a:rPr>
              <a:t>Ca </a:t>
            </a:r>
            <a:r>
              <a:rPr lang="en-US" sz="2000" b="1">
                <a:latin typeface="Helvetica" charset="0"/>
              </a:rPr>
              <a:t>:__________ </a:t>
            </a:r>
            <a:r>
              <a:rPr lang="en-US" sz="3200" b="1" i="1">
                <a:latin typeface="Limon S1" charset="0"/>
                <a:cs typeface="Times New Roman" charset="0"/>
              </a:rPr>
              <a:t>GVIRTg; ³</a:t>
            </a:r>
            <a:r>
              <a:rPr lang="en-US" sz="2000" b="1">
                <a:latin typeface="Helvetica" charset="0"/>
              </a:rPr>
              <a:t> _________</a:t>
            </a:r>
          </a:p>
        </p:txBody>
      </p:sp>
      <p:sp>
        <p:nvSpPr>
          <p:cNvPr id="92192" name="Rectangle 32" descr="40%"/>
          <p:cNvSpPr>
            <a:spLocks noChangeArrowheads="1"/>
          </p:cNvSpPr>
          <p:nvPr/>
        </p:nvSpPr>
        <p:spPr bwMode="auto">
          <a:xfrm>
            <a:off x="1546225" y="2870200"/>
            <a:ext cx="137636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40">
                  <a:fgClr>
                    <a:schemeClr val="bg2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>
                <a:latin typeface="Limon R1" charset="0"/>
                <a:cs typeface="Times New Roman" charset="0"/>
              </a:rPr>
              <a:t>RBH</a:t>
            </a:r>
          </a:p>
        </p:txBody>
      </p:sp>
      <p:sp>
        <p:nvSpPr>
          <p:cNvPr id="92191" name="Rectangle 31" descr="40%"/>
          <p:cNvSpPr>
            <a:spLocks noChangeArrowheads="1"/>
          </p:cNvSpPr>
          <p:nvPr/>
        </p:nvSpPr>
        <p:spPr bwMode="auto">
          <a:xfrm>
            <a:off x="1217613" y="2684463"/>
            <a:ext cx="15716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40">
                  <a:fgClr>
                    <a:schemeClr val="bg2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R1" charset="0"/>
              </a:rPr>
              <a:t>  </a:t>
            </a:r>
            <a:r>
              <a:rPr lang="en-US" sz="2800" b="1">
                <a:latin typeface="Limon R1" charset="0"/>
              </a:rPr>
              <a:t>BYkCMnuM</a:t>
            </a:r>
          </a:p>
        </p:txBody>
      </p:sp>
      <p:sp>
        <p:nvSpPr>
          <p:cNvPr id="92193" name="Rectangle 33" descr="40%"/>
          <p:cNvSpPr>
            <a:spLocks noChangeArrowheads="1"/>
          </p:cNvSpPr>
          <p:nvPr/>
        </p:nvSpPr>
        <p:spPr bwMode="auto">
          <a:xfrm>
            <a:off x="1322388" y="3565525"/>
            <a:ext cx="139541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40">
                  <a:fgClr>
                    <a:schemeClr val="bg2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latin typeface="Limon R1" charset="0"/>
                <a:cs typeface="Times New Roman" charset="0"/>
              </a:rPr>
              <a:t>mann½y</a:t>
            </a:r>
            <a:endParaRPr lang="en-US" sz="2000">
              <a:latin typeface="Limon R1" charset="0"/>
            </a:endParaRP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685800" y="5378450"/>
            <a:ext cx="61341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RBHeys</a:t>
            </a:r>
            <a:r>
              <a:rPr lang="ja-JP" altLang="en-US" sz="32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Uv</a:t>
            </a:r>
            <a:r>
              <a:rPr lang="en-US" sz="24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: </a:t>
            </a:r>
            <a:r>
              <a:rPr lang="en-US" sz="3200" b="1">
                <a:solidFill>
                  <a:srgbClr val="000000"/>
                </a:solidFill>
                <a:latin typeface="Limon S1" charset="0"/>
              </a:rPr>
              <a:t>EtmYymanRBHvtþmantaMgEtBIedImmk</a:t>
            </a:r>
            <a:r>
              <a:rPr lang="en-US" sz="2800" b="1">
                <a:solidFill>
                  <a:srgbClr val="000000"/>
                </a:solidFill>
                <a:latin typeface="Limon S1" charset="0"/>
              </a:rPr>
              <a:t>  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x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1)</a:t>
            </a:r>
            <a:endParaRPr lang="en-US" sz="2000" b="1">
              <a:solidFill>
                <a:srgbClr val="000000"/>
              </a:solidFill>
              <a:latin typeface="Comic Sans MS" charset="0"/>
            </a:endParaRPr>
          </a:p>
          <a:p>
            <a:pPr algn="l">
              <a:buFontTx/>
              <a:buChar char="•"/>
            </a:pP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RBHeys</a:t>
            </a:r>
            <a:r>
              <a:rPr lang="ja-JP" altLang="en-US" sz="32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Uv</a:t>
            </a:r>
            <a:r>
              <a:rPr lang="en-US" sz="24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: </a:t>
            </a:r>
            <a:r>
              <a:rPr lang="en-US" sz="3200" b="1">
                <a:solidFill>
                  <a:srgbClr val="000000"/>
                </a:solidFill>
                <a:latin typeface="Limon S1" charset="0"/>
              </a:rPr>
              <a:t>CabuKÁlmñak;Ebøk</a:t>
            </a:r>
            <a:r>
              <a:rPr lang="en-US" sz="24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Limon R1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1)</a:t>
            </a:r>
            <a:endParaRPr lang="en-US" sz="2000" b="1">
              <a:solidFill>
                <a:srgbClr val="000000"/>
              </a:solidFill>
              <a:latin typeface="Comic Sans MS" charset="0"/>
            </a:endParaRPr>
          </a:p>
          <a:p>
            <a:pPr algn="l">
              <a:buFontTx/>
              <a:buChar char="•"/>
            </a:pP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RBHeys</a:t>
            </a:r>
            <a:r>
              <a:rPr lang="ja-JP" altLang="en-US" sz="32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Uv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: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  </a:t>
            </a:r>
            <a:r>
              <a:rPr lang="en-US" sz="3200" b="1">
                <a:solidFill>
                  <a:srgbClr val="000000"/>
                </a:solidFill>
                <a:latin typeface="Limon S1" charset="0"/>
              </a:rPr>
              <a:t>KWRTg; nwgehIy KWCaRBH</a:t>
            </a:r>
            <a:r>
              <a:rPr lang="en-US" sz="2400" b="1">
                <a:solidFill>
                  <a:srgbClr val="000000"/>
                </a:solidFill>
                <a:latin typeface="Comic Sans MS" charset="0"/>
              </a:rPr>
              <a:t> 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Limon R1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1)</a:t>
            </a:r>
            <a:endParaRPr lang="en-US" sz="2000" b="1">
              <a:solidFill>
                <a:srgbClr val="000000"/>
              </a:solidFill>
              <a:latin typeface="Comic Sans MS" charset="0"/>
            </a:endParaRPr>
          </a:p>
          <a:p>
            <a:pPr algn="l">
              <a:buFontTx/>
              <a:buChar char="•"/>
            </a:pP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RBHeys</a:t>
            </a:r>
            <a:r>
              <a:rPr lang="ja-JP" altLang="en-US" sz="32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Uv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: </a:t>
            </a:r>
            <a:r>
              <a:rPr lang="en-US" sz="3200" b="1">
                <a:solidFill>
                  <a:srgbClr val="000000"/>
                </a:solidFill>
                <a:latin typeface="Limon S1" charset="0"/>
              </a:rPr>
              <a:t>Kg;eenACamYynwgRBHtaMgBIedImmk</a:t>
            </a:r>
            <a:r>
              <a:rPr lang="en-US" sz="2400" b="1">
                <a:solidFill>
                  <a:srgbClr val="000000"/>
                </a:solidFill>
                <a:latin typeface="Limon S1" charset="0"/>
              </a:rPr>
              <a:t>  </a:t>
            </a:r>
            <a:r>
              <a:rPr lang="en-US" sz="24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x</a:t>
            </a:r>
            <a:r>
              <a:rPr lang="en-US" sz="2400">
                <a:solidFill>
                  <a:srgbClr val="000000"/>
                </a:solidFill>
                <a:latin typeface="Limon R1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2)</a:t>
            </a:r>
            <a:endParaRPr lang="en-US" sz="2000" b="1">
              <a:solidFill>
                <a:srgbClr val="000000"/>
              </a:solidFill>
              <a:latin typeface="Comic Sans MS" charset="0"/>
            </a:endParaRPr>
          </a:p>
          <a:p>
            <a:pPr algn="l">
              <a:buFontTx/>
              <a:buChar char="•"/>
            </a:pP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RBHeys</a:t>
            </a:r>
            <a:r>
              <a:rPr lang="ja-JP" altLang="en-US" sz="32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Uv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: </a:t>
            </a:r>
            <a:r>
              <a:rPr lang="en-US" sz="3200" b="1">
                <a:solidFill>
                  <a:srgbClr val="000000"/>
                </a:solidFill>
                <a:latin typeface="Limon S1" charset="0"/>
              </a:rPr>
              <a:t>RBHGaTikr énsaklelakTaMgmUl</a:t>
            </a:r>
            <a:r>
              <a:rPr lang="en-US" sz="24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Comic Sans MS" charset="0"/>
              </a:rPr>
              <a:t> 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x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3)</a:t>
            </a:r>
            <a:endParaRPr lang="en-US" sz="2000" b="1">
              <a:solidFill>
                <a:srgbClr val="000000"/>
              </a:solidFill>
              <a:latin typeface="Comic Sans MS" charset="0"/>
            </a:endParaRPr>
          </a:p>
          <a:p>
            <a:pPr algn="l">
              <a:buFontTx/>
              <a:buChar char="•"/>
            </a:pP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RBHeys</a:t>
            </a:r>
            <a:r>
              <a:rPr lang="ja-JP" altLang="en-US" sz="32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Uv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: </a:t>
            </a:r>
            <a:r>
              <a:rPr lang="en-US" sz="3200" b="1">
                <a:solidFill>
                  <a:srgbClr val="000000"/>
                </a:solidFill>
                <a:latin typeface="Limon S1" charset="0"/>
              </a:rPr>
              <a:t>CaRbPBénGs;TaMgBnøW nig CIvit</a:t>
            </a:r>
            <a:r>
              <a:rPr lang="en-US" sz="24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Comic Sans MS" charset="0"/>
              </a:rPr>
              <a:t> </a:t>
            </a:r>
            <a:r>
              <a:rPr lang="en-US" sz="2000" b="1">
                <a:solidFill>
                  <a:srgbClr val="000000"/>
                </a:solidFill>
                <a:latin typeface="Comic Sans MS" charset="0"/>
              </a:rPr>
              <a:t>=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(</a:t>
            </a:r>
            <a:r>
              <a:rPr lang="en-US" sz="3200">
                <a:solidFill>
                  <a:srgbClr val="000000"/>
                </a:solidFill>
                <a:latin typeface="Limon R1" charset="0"/>
              </a:rPr>
              <a:t>x</a:t>
            </a:r>
            <a:r>
              <a:rPr lang="en-US" sz="36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1600" b="1">
                <a:solidFill>
                  <a:srgbClr val="000000"/>
                </a:solidFill>
                <a:latin typeface="Comic Sans MS" charset="0"/>
              </a:rPr>
              <a:t>4,5,9)</a:t>
            </a:r>
            <a:endParaRPr lang="en-US" sz="2000" b="1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92205" name="Text Box 45"/>
          <p:cNvSpPr txBox="1">
            <a:spLocks noChangeArrowheads="1"/>
          </p:cNvSpPr>
          <p:nvPr/>
        </p:nvSpPr>
        <p:spPr bwMode="auto">
          <a:xfrm>
            <a:off x="1490663" y="4124325"/>
            <a:ext cx="4711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rgbClr val="FF3300"/>
                </a:solidFill>
                <a:latin typeface="Limon R1" charset="0"/>
              </a:rPr>
              <a:t>esckIþBit d¾sMxan; TaMgR)aMmYy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7000" y="9017000"/>
            <a:ext cx="1092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Helvetica" charset="0"/>
            </a:endParaRP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7208838" y="28575"/>
            <a:ext cx="2603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65125" y="644525"/>
            <a:ext cx="6823075" cy="1311275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B3B3B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vinadkmµEdlmincas;mYyenAkñúgdMeNIrerOg3 ³kic©karrbs;BYksavk</a:t>
            </a:r>
            <a:endParaRPr lang="en-US" sz="4000" b="1" i="1">
              <a:solidFill>
                <a:srgbClr val="000000"/>
              </a:solidFill>
              <a:latin typeface="Comic Sans MS" charset="0"/>
              <a:cs typeface="Times New Roman" charset="0"/>
            </a:endParaRP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6586538" y="100013"/>
            <a:ext cx="754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23</a:t>
            </a:r>
          </a:p>
        </p:txBody>
      </p:sp>
      <p:sp>
        <p:nvSpPr>
          <p:cNvPr id="89126" name="Text Box 38"/>
          <p:cNvSpPr txBox="1">
            <a:spLocks noChangeArrowheads="1"/>
          </p:cNvSpPr>
          <p:nvPr/>
        </p:nvSpPr>
        <p:spPr bwMode="auto">
          <a:xfrm rot="-53058">
            <a:off x="4995863" y="3403600"/>
            <a:ext cx="19335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enA</a:t>
            </a:r>
            <a:r>
              <a:rPr lang="en-US" sz="1600" b="1">
                <a:latin typeface="Comic Sans MS" charset="0"/>
              </a:rPr>
              <a:t> _____________ </a:t>
            </a:r>
            <a:r>
              <a:rPr lang="en-US" sz="2400">
                <a:latin typeface="Limon R1" charset="0"/>
              </a:rPr>
              <a:t>nig</a:t>
            </a:r>
            <a:r>
              <a:rPr lang="en-US" sz="1600" b="1">
                <a:latin typeface="Comic Sans MS" charset="0"/>
              </a:rPr>
              <a:t> _____________ </a:t>
            </a:r>
            <a:r>
              <a:rPr lang="en-US" sz="2400">
                <a:latin typeface="Limon R1" charset="0"/>
              </a:rPr>
              <a:t>CMBUk&gt; 8-12</a:t>
            </a:r>
            <a:endParaRPr lang="en-US" sz="1600" b="1">
              <a:latin typeface="Comic Sans MS" charset="0"/>
            </a:endParaRP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auto">
          <a:xfrm rot="-26520">
            <a:off x="4914900" y="6072188"/>
            <a:ext cx="2149475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enA</a:t>
            </a:r>
            <a:r>
              <a:rPr lang="en-US" sz="2400">
                <a:latin typeface="Limon R1" charset="0"/>
                <a:cs typeface="Times New Roman" charset="0"/>
              </a:rPr>
              <a:t>kúñg</a:t>
            </a:r>
            <a:endParaRPr lang="en-US" sz="900">
              <a:latin typeface="Limon R1" charset="0"/>
            </a:endParaRPr>
          </a:p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  _____________          </a:t>
            </a:r>
            <a:r>
              <a:rPr lang="en-US" sz="2400">
                <a:latin typeface="Limon R1" charset="0"/>
              </a:rPr>
              <a:t>CMBUk&gt; 13-28</a:t>
            </a:r>
            <a:endParaRPr lang="en-US" sz="1600" b="1">
              <a:latin typeface="Comic Sans MS" charset="0"/>
            </a:endParaRPr>
          </a:p>
        </p:txBody>
      </p:sp>
      <p:sp>
        <p:nvSpPr>
          <p:cNvPr id="89122" name="Text Box 34"/>
          <p:cNvSpPr txBox="1">
            <a:spLocks noChangeArrowheads="1"/>
          </p:cNvSpPr>
          <p:nvPr/>
        </p:nvSpPr>
        <p:spPr bwMode="auto">
          <a:xfrm rot="-15546">
            <a:off x="4906963" y="2249488"/>
            <a:ext cx="231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enA </a:t>
            </a:r>
            <a:r>
              <a:rPr lang="en-US" sz="1600" b="1">
                <a:latin typeface="Comic Sans MS" charset="0"/>
              </a:rPr>
              <a:t>______________ </a:t>
            </a:r>
            <a:r>
              <a:rPr lang="en-US" sz="2400">
                <a:latin typeface="Limon R1" charset="0"/>
              </a:rPr>
              <a:t>CMBUk&gt; 1-7</a:t>
            </a:r>
            <a:endParaRPr lang="en-US" sz="1600" b="1">
              <a:latin typeface="Comic Sans MS" charset="0"/>
            </a:endParaRPr>
          </a:p>
        </p:txBody>
      </p:sp>
      <p:sp>
        <p:nvSpPr>
          <p:cNvPr id="89136" name="Text Box 48"/>
          <p:cNvSpPr txBox="1">
            <a:spLocks noChangeArrowheads="1"/>
          </p:cNvSpPr>
          <p:nvPr/>
        </p:nvSpPr>
        <p:spPr bwMode="auto">
          <a:xfrm>
            <a:off x="1485900" y="1981200"/>
            <a:ext cx="55880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7</a:t>
            </a:r>
          </a:p>
        </p:txBody>
      </p:sp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1473200" y="3725863"/>
            <a:ext cx="558800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12</a:t>
            </a:r>
          </a:p>
        </p:txBody>
      </p:sp>
      <p:sp>
        <p:nvSpPr>
          <p:cNvPr id="89138" name="Text Box 50"/>
          <p:cNvSpPr txBox="1">
            <a:spLocks noChangeArrowheads="1"/>
          </p:cNvSpPr>
          <p:nvPr/>
        </p:nvSpPr>
        <p:spPr bwMode="auto">
          <a:xfrm>
            <a:off x="1485900" y="4883150"/>
            <a:ext cx="558800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endParaRPr lang="en-US" sz="1000">
              <a:latin typeface="Comic Sans MS" charset="0"/>
            </a:endParaRP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19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22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23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24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25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26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27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>
                <a:latin typeface="Comic Sans MS" charset="0"/>
              </a:rPr>
              <a:t>28</a:t>
            </a:r>
          </a:p>
        </p:txBody>
      </p:sp>
      <p:sp>
        <p:nvSpPr>
          <p:cNvPr id="89161" name="Line 73"/>
          <p:cNvSpPr>
            <a:spLocks noChangeShapeType="1"/>
          </p:cNvSpPr>
          <p:nvPr/>
        </p:nvSpPr>
        <p:spPr bwMode="auto">
          <a:xfrm>
            <a:off x="1866900" y="3594100"/>
            <a:ext cx="27305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62" name="Line 74"/>
          <p:cNvSpPr>
            <a:spLocks noChangeShapeType="1"/>
          </p:cNvSpPr>
          <p:nvPr/>
        </p:nvSpPr>
        <p:spPr bwMode="auto">
          <a:xfrm>
            <a:off x="1841500" y="4978400"/>
            <a:ext cx="27178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77" name="Text Box 89"/>
          <p:cNvSpPr txBox="1">
            <a:spLocks noChangeArrowheads="1"/>
          </p:cNvSpPr>
          <p:nvPr/>
        </p:nvSpPr>
        <p:spPr bwMode="auto">
          <a:xfrm>
            <a:off x="398463" y="2466975"/>
            <a:ext cx="1466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i="1">
                <a:solidFill>
                  <a:srgbClr val="000000"/>
                </a:solidFill>
                <a:latin typeface="Limon R1" charset="0"/>
                <a:cs typeface="Times New Roman" charset="0"/>
              </a:rPr>
              <a:t>vKÁTI 1</a:t>
            </a:r>
            <a:endParaRPr lang="en-US" sz="2400" b="1" i="1">
              <a:latin typeface="Comic Sans MS" charset="0"/>
            </a:endParaRPr>
          </a:p>
        </p:txBody>
      </p:sp>
      <p:sp>
        <p:nvSpPr>
          <p:cNvPr id="89178" name="Text Box 90"/>
          <p:cNvSpPr txBox="1">
            <a:spLocks noChangeArrowheads="1"/>
          </p:cNvSpPr>
          <p:nvPr/>
        </p:nvSpPr>
        <p:spPr bwMode="auto">
          <a:xfrm>
            <a:off x="334963" y="3995738"/>
            <a:ext cx="1466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i="1">
                <a:solidFill>
                  <a:srgbClr val="000000"/>
                </a:solidFill>
                <a:latin typeface="Limon R1" charset="0"/>
                <a:cs typeface="Times New Roman" charset="0"/>
              </a:rPr>
              <a:t>vKÁTI 2</a:t>
            </a:r>
          </a:p>
        </p:txBody>
      </p:sp>
      <p:sp>
        <p:nvSpPr>
          <p:cNvPr id="89179" name="Text Box 91"/>
          <p:cNvSpPr txBox="1">
            <a:spLocks noChangeArrowheads="1"/>
          </p:cNvSpPr>
          <p:nvPr/>
        </p:nvSpPr>
        <p:spPr bwMode="auto">
          <a:xfrm>
            <a:off x="328613" y="6473825"/>
            <a:ext cx="14668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i="1">
                <a:solidFill>
                  <a:srgbClr val="000000"/>
                </a:solidFill>
                <a:latin typeface="Limon R1" charset="0"/>
                <a:cs typeface="Times New Roman" charset="0"/>
              </a:rPr>
              <a:t>vKÁTI 3</a:t>
            </a:r>
          </a:p>
        </p:txBody>
      </p:sp>
      <p:sp>
        <p:nvSpPr>
          <p:cNvPr id="89181" name="AutoShape 93"/>
          <p:cNvSpPr>
            <a:spLocks/>
          </p:cNvSpPr>
          <p:nvPr/>
        </p:nvSpPr>
        <p:spPr bwMode="auto">
          <a:xfrm>
            <a:off x="4727575" y="4962525"/>
            <a:ext cx="279400" cy="3454400"/>
          </a:xfrm>
          <a:prstGeom prst="rightBrace">
            <a:avLst>
              <a:gd name="adj1" fmla="val 10303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3" name="AutoShape 95"/>
          <p:cNvSpPr>
            <a:spLocks/>
          </p:cNvSpPr>
          <p:nvPr/>
        </p:nvSpPr>
        <p:spPr bwMode="auto">
          <a:xfrm>
            <a:off x="4708525" y="3638550"/>
            <a:ext cx="276225" cy="1139825"/>
          </a:xfrm>
          <a:prstGeom prst="rightBrace">
            <a:avLst>
              <a:gd name="adj1" fmla="val 34387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4" name="AutoShape 96"/>
          <p:cNvSpPr>
            <a:spLocks/>
          </p:cNvSpPr>
          <p:nvPr/>
        </p:nvSpPr>
        <p:spPr bwMode="auto">
          <a:xfrm>
            <a:off x="4732338" y="2035175"/>
            <a:ext cx="258762" cy="1379538"/>
          </a:xfrm>
          <a:prstGeom prst="rightBrace">
            <a:avLst>
              <a:gd name="adj1" fmla="val 4442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85" name="Text Box 97"/>
          <p:cNvSpPr txBox="1">
            <a:spLocks noChangeArrowheads="1"/>
          </p:cNvSpPr>
          <p:nvPr/>
        </p:nvSpPr>
        <p:spPr bwMode="auto">
          <a:xfrm>
            <a:off x="5059363" y="2536825"/>
            <a:ext cx="202882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 baseline="-25000">
                <a:solidFill>
                  <a:srgbClr val="E32434"/>
                </a:solidFill>
                <a:latin typeface="Limon R1" charset="0"/>
              </a:rPr>
              <a:t>eyrUsaLim</a:t>
            </a:r>
          </a:p>
        </p:txBody>
      </p:sp>
      <p:sp>
        <p:nvSpPr>
          <p:cNvPr id="89186" name="Text Box 98"/>
          <p:cNvSpPr txBox="1">
            <a:spLocks noChangeArrowheads="1"/>
          </p:cNvSpPr>
          <p:nvPr/>
        </p:nvSpPr>
        <p:spPr bwMode="auto">
          <a:xfrm>
            <a:off x="4979988" y="3608388"/>
            <a:ext cx="20272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-25000">
                <a:solidFill>
                  <a:srgbClr val="E32434"/>
                </a:solidFill>
                <a:latin typeface="Limon R1" charset="0"/>
              </a:rPr>
              <a:t>)a:elsIÞn</a:t>
            </a:r>
          </a:p>
        </p:txBody>
      </p:sp>
      <p:sp>
        <p:nvSpPr>
          <p:cNvPr id="89187" name="Text Box 99"/>
          <p:cNvSpPr txBox="1">
            <a:spLocks noChangeArrowheads="1"/>
          </p:cNvSpPr>
          <p:nvPr/>
        </p:nvSpPr>
        <p:spPr bwMode="auto">
          <a:xfrm>
            <a:off x="4876800" y="4208463"/>
            <a:ext cx="202723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aseline="-25000">
                <a:solidFill>
                  <a:srgbClr val="E32434"/>
                </a:solidFill>
                <a:latin typeface="Limon R1" charset="0"/>
              </a:rPr>
              <a:t>sIuruI</a:t>
            </a:r>
          </a:p>
        </p:txBody>
      </p:sp>
      <p:sp>
        <p:nvSpPr>
          <p:cNvPr id="89189" name="Text Box 101"/>
          <p:cNvSpPr txBox="1">
            <a:spLocks noChangeArrowheads="1"/>
          </p:cNvSpPr>
          <p:nvPr/>
        </p:nvSpPr>
        <p:spPr bwMode="auto">
          <a:xfrm>
            <a:off x="5018088" y="6264275"/>
            <a:ext cx="202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aseline="-25000">
                <a:solidFill>
                  <a:srgbClr val="E32434"/>
                </a:solidFill>
                <a:latin typeface="Limon R1" charset="0"/>
              </a:rPr>
              <a:t>BiPBelakTaMgmUl</a:t>
            </a:r>
          </a:p>
        </p:txBody>
      </p:sp>
      <p:sp>
        <p:nvSpPr>
          <p:cNvPr id="89191" name="Rectangle 103"/>
          <p:cNvSpPr>
            <a:spLocks noChangeArrowheads="1"/>
          </p:cNvSpPr>
          <p:nvPr/>
        </p:nvSpPr>
        <p:spPr bwMode="auto">
          <a:xfrm>
            <a:off x="3457575" y="4556125"/>
            <a:ext cx="293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solidFill>
                  <a:srgbClr val="FFEA18"/>
                </a:solidFill>
                <a:latin typeface="Comic Sans MS" charset="0"/>
              </a:rPr>
              <a:t> </a:t>
            </a:r>
          </a:p>
        </p:txBody>
      </p:sp>
      <p:sp>
        <p:nvSpPr>
          <p:cNvPr id="89193" name="Text Box 105"/>
          <p:cNvSpPr txBox="1">
            <a:spLocks noChangeArrowheads="1"/>
          </p:cNvSpPr>
          <p:nvPr/>
        </p:nvSpPr>
        <p:spPr bwMode="auto">
          <a:xfrm>
            <a:off x="1997075" y="4918075"/>
            <a:ext cx="309086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04040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000" b="1" u="sng">
                <a:latin typeface="Limon S1" charset="0"/>
              </a:rPr>
              <a:t>dMeNIrebskkmµelIkTImYy</a:t>
            </a:r>
            <a:r>
              <a:rPr lang="en-US" sz="2000" b="1" u="sng">
                <a:latin typeface="Helvetica" charset="0"/>
              </a:rPr>
              <a:t>                  </a:t>
            </a:r>
            <a:r>
              <a:rPr lang="en-US" b="1">
                <a:latin typeface="Helvetica" charset="0"/>
              </a:rPr>
              <a:t>          </a:t>
            </a:r>
            <a:r>
              <a:rPr lang="en-US" sz="2000" b="1">
                <a:latin typeface="Helvetica" charset="0"/>
              </a:rPr>
              <a:t>       </a:t>
            </a:r>
          </a:p>
          <a:p>
            <a:pPr algn="l">
              <a:lnSpc>
                <a:spcPct val="90000"/>
              </a:lnSpc>
            </a:pPr>
            <a:r>
              <a:rPr lang="en-US" sz="1000" b="1">
                <a:latin typeface="Helvetica" charset="0"/>
              </a:rPr>
              <a:t>                  </a:t>
            </a:r>
            <a:r>
              <a:rPr lang="ja-JP" altLang="en-US" sz="1000" b="1">
                <a:latin typeface="Arial"/>
              </a:rPr>
              <a:t>“</a:t>
            </a:r>
            <a:endParaRPr lang="en-US" sz="1000" b="1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2000" b="1" u="sng">
                <a:latin typeface="Limon S1" charset="0"/>
              </a:rPr>
              <a:t>karRbCuMenAeyrUsaLim</a:t>
            </a:r>
            <a:endParaRPr lang="en-US" sz="2000" b="1" u="sng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2000" b="1" u="sng">
                <a:latin typeface="Limon S1" charset="0"/>
              </a:rPr>
              <a:t>dMeNIrebskkmµelIkTIBIr</a:t>
            </a:r>
            <a:r>
              <a:rPr lang="en-US" sz="2100" b="1" u="sng">
                <a:latin typeface="Limon S1" charset="0"/>
              </a:rPr>
              <a:t> </a:t>
            </a:r>
            <a:endParaRPr lang="en-US" sz="1300" b="1" u="sng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1300" b="1">
                <a:latin typeface="Helvetica" charset="0"/>
              </a:rPr>
              <a:t>               </a:t>
            </a:r>
            <a:r>
              <a:rPr lang="ja-JP" altLang="en-US" sz="1000" b="1">
                <a:latin typeface="Arial"/>
              </a:rPr>
              <a:t>“</a:t>
            </a:r>
            <a:endParaRPr lang="en-US" sz="1000" b="1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1000" b="1">
                <a:latin typeface="Helvetica" charset="0"/>
              </a:rPr>
              <a:t>                    </a:t>
            </a:r>
            <a:r>
              <a:rPr lang="ja-JP" altLang="en-US" sz="1000" b="1">
                <a:latin typeface="Arial"/>
              </a:rPr>
              <a:t>“</a:t>
            </a:r>
            <a:endParaRPr lang="en-US" sz="1000" b="1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2100" b="1" u="sng">
                <a:latin typeface="Limon S1" charset="0"/>
              </a:rPr>
              <a:t>dMeNIrebskkmµelIkTIbI</a:t>
            </a:r>
            <a:endParaRPr lang="en-US" sz="1300" b="1" u="sng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1300" b="1">
                <a:latin typeface="Helvetica" charset="0"/>
              </a:rPr>
              <a:t>               </a:t>
            </a:r>
            <a:r>
              <a:rPr lang="ja-JP" altLang="en-US" sz="1300" b="1">
                <a:latin typeface="Arial"/>
              </a:rPr>
              <a:t>“</a:t>
            </a:r>
            <a:endParaRPr lang="en-US" sz="1300" b="1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b:ul ³ enAkñúgeyrUsaLim </a:t>
            </a:r>
            <a:endParaRPr lang="en-US" sz="1800" b="1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bu:l³ eqøIyedaHsarxøÚnenAmux hVÚgmnusS </a:t>
            </a:r>
            <a:endParaRPr lang="en-US" sz="1800" b="1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bu:l³ eqøIyedaHsarxøÜnenAmux BYkRkumRbwkSaCan;x&lt;s;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bu:l³ eqøIyedaHsarxøÜnenAmux elakePlIc </a:t>
            </a:r>
            <a:endParaRPr lang="en-US" sz="1800" b="1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bu:l³ eqøIyedaHsarxøÜnenAmux ePsÞús </a:t>
            </a:r>
            <a:endParaRPr lang="en-US" sz="1800" b="1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bu:l³ eqøIyedaHsarxøÜnenAmux RBraCaG½RKI)a: </a:t>
            </a:r>
            <a:endParaRPr lang="en-US" sz="1800" b="1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2000" b="1" u="sng">
                <a:latin typeface="Limon S1" charset="0"/>
              </a:rPr>
              <a:t>kareFVIdMeNIrtamsmuRTeTARkugr:Um³ licsMeBA </a:t>
            </a:r>
            <a:endParaRPr lang="en-US" sz="1200" b="1" u="sng">
              <a:latin typeface="Helvetica" charset="0"/>
            </a:endParaRP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b:ulenARkugrU:m</a:t>
            </a:r>
            <a:endParaRPr lang="en-US" sz="1000" b="1">
              <a:latin typeface="Helvetica" charset="0"/>
            </a:endParaRPr>
          </a:p>
        </p:txBody>
      </p:sp>
      <p:sp>
        <p:nvSpPr>
          <p:cNvPr id="89194" name="Text Box 106"/>
          <p:cNvSpPr txBox="1">
            <a:spLocks noChangeArrowheads="1"/>
          </p:cNvSpPr>
          <p:nvPr/>
        </p:nvSpPr>
        <p:spPr bwMode="auto">
          <a:xfrm>
            <a:off x="1982788" y="3549650"/>
            <a:ext cx="3443287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4040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PIlIB nig  mnusSkMerov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karERbctiþKMnitnigeCORBHeys</a:t>
            </a:r>
            <a:r>
              <a:rPr lang="ja-JP" altLang="en-US" sz="1800" b="1">
                <a:latin typeface="Arial"/>
              </a:rPr>
              <a:t>‘</a:t>
            </a:r>
            <a:r>
              <a:rPr lang="en-US" sz="1800" b="1">
                <a:latin typeface="Limon S1" charset="0"/>
              </a:rPr>
              <a:t>Uvrbs;b:ul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eBRtus nig kUenlas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eBRtusbgðaj[eXIjfa karbMerIsasn_déTKµaneTasenaHeT</a:t>
            </a:r>
          </a:p>
          <a:p>
            <a:pPr algn="l">
              <a:lnSpc>
                <a:spcPct val="90000"/>
              </a:lnSpc>
            </a:pPr>
            <a:r>
              <a:rPr lang="en-US" sz="1800" b="1">
                <a:latin typeface="Limon S1" charset="0"/>
              </a:rPr>
              <a:t>ehrU:D ebotebon dl;BYkGñkRKIsÞan</a:t>
            </a:r>
            <a:endParaRPr lang="en-US" sz="1000" b="1">
              <a:latin typeface="Helvetica" charset="0"/>
            </a:endParaRPr>
          </a:p>
        </p:txBody>
      </p:sp>
      <p:sp>
        <p:nvSpPr>
          <p:cNvPr id="89195" name="Text Box 107"/>
          <p:cNvSpPr txBox="1">
            <a:spLocks noChangeArrowheads="1"/>
          </p:cNvSpPr>
          <p:nvPr/>
        </p:nvSpPr>
        <p:spPr bwMode="auto">
          <a:xfrm>
            <a:off x="2020888" y="1903413"/>
            <a:ext cx="3249612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18FF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040404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800" b="1">
                <a:latin typeface="Limon S1" charset="0"/>
              </a:rPr>
              <a:t>ebskkmµ nig karyageLIgeTAsßansYK</a:t>
            </a:r>
            <a:r>
              <a:rPr lang="ja-JP" altLang="en-US" sz="1800" b="1">
                <a:latin typeface="Arial"/>
              </a:rPr>
              <a:t>’</a:t>
            </a:r>
            <a:r>
              <a:rPr lang="en-US" sz="1800" b="1">
                <a:latin typeface="Limon S1" charset="0"/>
              </a:rPr>
              <a:t>rbs;RBHeys</a:t>
            </a:r>
            <a:r>
              <a:rPr lang="ja-JP" altLang="en-US" sz="1800" b="1">
                <a:latin typeface="Arial"/>
              </a:rPr>
              <a:t>‘</a:t>
            </a:r>
            <a:r>
              <a:rPr lang="en-US" sz="1800" b="1">
                <a:latin typeface="Limon S1" charset="0"/>
              </a:rPr>
              <a:t>Uv </a:t>
            </a:r>
          </a:p>
          <a:p>
            <a:pPr algn="l">
              <a:lnSpc>
                <a:spcPct val="80000"/>
              </a:lnSpc>
            </a:pPr>
            <a:r>
              <a:rPr lang="en-US" sz="1800" b="1">
                <a:latin typeface="Limon S1" charset="0"/>
              </a:rPr>
              <a:t>buNüéf¶TI50³ edImkMeNIténBYkCMnuM</a:t>
            </a:r>
          </a:p>
          <a:p>
            <a:pPr algn="l">
              <a:lnSpc>
                <a:spcPct val="80000"/>
              </a:lnSpc>
            </a:pPr>
            <a:r>
              <a:rPr lang="en-US" sz="1800" b="1">
                <a:latin typeface="Limon S1" charset="0"/>
              </a:rPr>
              <a:t>mnusSBikamñak;RtUv)aneR)an[Ca</a:t>
            </a:r>
          </a:p>
          <a:p>
            <a:pPr algn="l">
              <a:lnSpc>
                <a:spcPct val="80000"/>
              </a:lnSpc>
            </a:pPr>
            <a:r>
              <a:rPr lang="en-US" sz="1800" b="1">
                <a:latin typeface="Limon S1" charset="0"/>
              </a:rPr>
              <a:t>kareFVIkarebonebondMbUg</a:t>
            </a:r>
          </a:p>
          <a:p>
            <a:pPr algn="l">
              <a:lnSpc>
                <a:spcPct val="80000"/>
              </a:lnSpc>
            </a:pPr>
            <a:r>
              <a:rPr lang="en-US" sz="1800" b="1">
                <a:latin typeface="Limon S1" charset="0"/>
              </a:rPr>
              <a:t>Ganñ:anas nig saPIr:a</a:t>
            </a:r>
          </a:p>
          <a:p>
            <a:pPr algn="l">
              <a:lnSpc>
                <a:spcPct val="80000"/>
              </a:lnSpc>
            </a:pPr>
            <a:r>
              <a:rPr lang="en-US" sz="1800" b="1">
                <a:latin typeface="Limon S1" charset="0"/>
              </a:rPr>
              <a:t>GñkRtYtRtakargardMbUg</a:t>
            </a:r>
          </a:p>
          <a:p>
            <a:pPr algn="l">
              <a:lnSpc>
                <a:spcPct val="80000"/>
              </a:lnSpc>
            </a:pPr>
            <a:r>
              <a:rPr lang="en-US" sz="1800" b="1">
                <a:latin typeface="Limon S1" charset="0"/>
              </a:rPr>
              <a:t>esÞpan nig esckþIrgTukç</a:t>
            </a:r>
            <a:endParaRPr lang="en-US" sz="800" b="1"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1416050" y="2320925"/>
            <a:ext cx="38338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500"/>
          </a:p>
        </p:txBody>
      </p:sp>
      <p:sp>
        <p:nvSpPr>
          <p:cNvPr id="236547" name="Text Box 3"/>
          <p:cNvSpPr txBox="1">
            <a:spLocks noChangeArrowheads="1"/>
          </p:cNvSpPr>
          <p:nvPr/>
        </p:nvSpPr>
        <p:spPr bwMode="auto">
          <a:xfrm>
            <a:off x="1190625" y="2330450"/>
            <a:ext cx="58959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500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6872288" y="8782050"/>
            <a:ext cx="531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Times" charset="0"/>
              </a:rPr>
              <a:t>55</a:t>
            </a:r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3251200" y="115888"/>
            <a:ext cx="39449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1" name="Rectangle 7"/>
          <p:cNvSpPr>
            <a:spLocks noChangeArrowheads="1"/>
          </p:cNvSpPr>
          <p:nvPr/>
        </p:nvSpPr>
        <p:spPr bwMode="auto">
          <a:xfrm>
            <a:off x="-1519238" y="406400"/>
            <a:ext cx="1841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8" rIns="91438">
            <a:spAutoFit/>
          </a:bodyPr>
          <a:lstStyle/>
          <a:p>
            <a:pPr algn="l"/>
            <a:endParaRPr lang="en-US" sz="1200" baseline="-25000">
              <a:latin typeface="Comic Sans MS" charset="0"/>
            </a:endParaRPr>
          </a:p>
        </p:txBody>
      </p:sp>
      <p:sp>
        <p:nvSpPr>
          <p:cNvPr id="236552" name="Rectangle 8"/>
          <p:cNvSpPr>
            <a:spLocks noChangeArrowheads="1"/>
          </p:cNvSpPr>
          <p:nvPr/>
        </p:nvSpPr>
        <p:spPr bwMode="auto">
          <a:xfrm>
            <a:off x="1639888" y="1309688"/>
            <a:ext cx="5414962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marL="485775" indent="-485775" algn="l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400" b="1">
                <a:latin typeface="Helvetica" charset="0"/>
              </a:rPr>
              <a:t>01	</a:t>
            </a:r>
            <a:r>
              <a:rPr lang="en-US" sz="2400">
                <a:solidFill>
                  <a:srgbClr val="000000"/>
                </a:solidFill>
                <a:latin typeface="Limon R1" charset="0"/>
                <a:cs typeface="Times New Roman" charset="0"/>
              </a:rPr>
              <a:t>k7sy</a:t>
            </a:r>
            <a:r>
              <a:rPr lang="en-US" sz="2400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Rkdaskic©kar³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vaTaMgGs;cab;epþImenATIenH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2000" b="1">
                <a:latin typeface="Limon S1" charset="0"/>
              </a:rPr>
              <a:t>	</a:t>
            </a:r>
            <a:endParaRPr lang="en-US" sz="1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400" b="1">
                <a:latin typeface="Helvetica" charset="0"/>
              </a:rPr>
              <a:t>02	</a:t>
            </a:r>
            <a:r>
              <a:rPr lang="en-US" sz="2400">
                <a:solidFill>
                  <a:srgbClr val="000000"/>
                </a:solidFill>
                <a:latin typeface="Limon R1" charset="0"/>
                <a:cs typeface="Times New Roman" charset="0"/>
              </a:rPr>
              <a:t>k7sy</a:t>
            </a:r>
            <a:r>
              <a:rPr lang="en-US" sz="2400" b="1">
                <a:latin typeface="Limon R1" charset="0"/>
                <a:cs typeface="Times New Roman" charset="0"/>
              </a:rPr>
              <a:t> </a:t>
            </a:r>
            <a:r>
              <a:rPr lang="en-US" sz="2400" b="1">
                <a:latin typeface="Limon S1" charset="0"/>
                <a:cs typeface="Times New Roman" charset="0"/>
              </a:rPr>
              <a:t>Rkdaskic©karRblg</a:t>
            </a:r>
            <a:r>
              <a:rPr lang="en-US" sz="1400" b="1">
                <a:latin typeface="Helvetica" charset="0"/>
                <a:cs typeface="Times New Roman" charset="0"/>
              </a:rPr>
              <a:t> </a:t>
            </a:r>
            <a:endParaRPr lang="en-US" sz="1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03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dMNak;kalénRBHKm&lt;Ir³ RkdasTeT</a:t>
            </a:r>
            <a:r>
              <a:rPr lang="en-US" sz="1400" b="1">
                <a:latin typeface="Helvetica" charset="0"/>
              </a:rPr>
              <a:t> 		</a:t>
            </a: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04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eFVItaragerobrag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sMNuMerOgRBHKm&lt;Ir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³ RkdasTeT</a:t>
            </a:r>
            <a:r>
              <a:rPr lang="en-US" sz="1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400" b="1">
                <a:latin typeface="Helvetica" charset="0"/>
              </a:rPr>
              <a:t> 	</a:t>
            </a: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05	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400" b="1">
                <a:latin typeface="Limon S1" charset="0"/>
              </a:rPr>
              <a:t>RKas¶b;s¶at;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³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cenøaHeBlrvag m:aLaKI nig m:afay</a:t>
            </a:r>
            <a:r>
              <a:rPr lang="en-US" sz="1400" b="1">
                <a:latin typeface="Helvetica" charset="0"/>
              </a:rPr>
              <a:t>  </a:t>
            </a: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06</a:t>
            </a:r>
            <a:r>
              <a:rPr lang="en-US" sz="1200" b="1">
                <a:latin typeface="Helvetica" charset="0"/>
              </a:rPr>
              <a:t>	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400" b="1">
                <a:latin typeface="Limon S1" charset="0"/>
              </a:rPr>
              <a:t>RKas¶b;s¶at;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1200" b="1">
                <a:latin typeface="Helvetica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³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karsMercnUvsñaédd¾sMxan;</a:t>
            </a:r>
            <a:endParaRPr lang="en-US" sz="1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07	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pøÚvrukçCati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sIþBIdMeNIrrbs;RBHeys</a:t>
            </a:r>
            <a:r>
              <a:rPr lang="ja-JP" altLang="en-US" sz="2400" b="1">
                <a:solidFill>
                  <a:srgbClr val="000000"/>
                </a:solidFill>
                <a:latin typeface="Arial"/>
                <a:cs typeface="Times New Roman" charset="0"/>
              </a:rPr>
              <a:t>‘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Uv</a:t>
            </a:r>
            <a:r>
              <a:rPr lang="en-US" sz="1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endParaRPr lang="en-US" sz="1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08	</a:t>
            </a:r>
            <a:r>
              <a:rPr lang="en-US" sz="2400" b="1">
                <a:latin typeface="Limon S1" charset="0"/>
              </a:rPr>
              <a:t>kart,ajpÞaMgsMBt;mYyenAkñúgKMnit sþIGMBIkalRbvtþiviTüa rbs;RBHKm&lt;Ir</a:t>
            </a:r>
            <a:r>
              <a:rPr lang="en-US" sz="1400" b="1">
                <a:latin typeface="Helvetica" charset="0"/>
              </a:rPr>
              <a:t> </a:t>
            </a: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09</a:t>
            </a:r>
            <a:r>
              <a:rPr lang="en-US" sz="1400" b="1" i="1">
                <a:latin typeface="Helvetica" charset="0"/>
              </a:rPr>
              <a:t>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cMNitbnÞHesþIg </a:t>
            </a:r>
            <a:r>
              <a:rPr lang="en-US" sz="2400" i="1">
                <a:solidFill>
                  <a:srgbClr val="000000"/>
                </a:solidFill>
                <a:latin typeface="Limon R1" charset="0"/>
                <a:cs typeface="Times New Roman" charset="0"/>
              </a:rPr>
              <a:t>énkalRbvtþviTüay:agrh½y</a:t>
            </a:r>
            <a:r>
              <a:rPr lang="en-US" sz="2400" i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400">
                <a:latin typeface="Helvetica" charset="0"/>
              </a:rPr>
              <a:t>	</a:t>
            </a: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10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TMnak;TMngGMBIBaküfa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400" b="1">
                <a:solidFill>
                  <a:srgbClr val="000000"/>
                </a:solidFill>
                <a:latin typeface="Limon R1" charset="0"/>
                <a:cs typeface="Times New Roman" charset="0"/>
              </a:rPr>
              <a:t>)ab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1400" b="1">
                <a:latin typeface="Helvetica" charset="0"/>
              </a:rPr>
              <a:t> 			                       </a:t>
            </a: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11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RBHnamd¾]tþrbs;RBHCam©as;</a:t>
            </a:r>
            <a:r>
              <a:rPr lang="en-US" sz="1400" b="1">
                <a:latin typeface="Helvetica" charset="0"/>
              </a:rPr>
              <a:t> </a:t>
            </a: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12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BakübYnEdlGacpøab;bþÚrKña)an</a:t>
            </a:r>
            <a:r>
              <a:rPr lang="en-US" sz="1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endParaRPr lang="en-US" sz="1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13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esckþIsnüaTMnak;TMngenAkñúg sm½yburaN</a:t>
            </a:r>
            <a:r>
              <a:rPr lang="en-US" sz="1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endParaRPr lang="en-US" sz="1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14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esckþIsnüaelakub,tiþdl;G½R)ahaM³ RkdasTeT</a:t>
            </a:r>
            <a:r>
              <a:rPr lang="en-US" sz="1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endParaRPr lang="en-US" sz="1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15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esckþIsnüaelakm:Ues³  karerobcMbeNþaHGasnñ</a:t>
            </a:r>
            <a:endParaRPr lang="en-US" sz="2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16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BgSavlIrbs;RBHeys</a:t>
            </a:r>
            <a:r>
              <a:rPr lang="ja-JP" altLang="en-US" sz="2400" b="1">
                <a:solidFill>
                  <a:srgbClr val="000000"/>
                </a:solidFill>
                <a:latin typeface="Arial"/>
                <a:cs typeface="Times New Roman" charset="0"/>
              </a:rPr>
              <a:t>‘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UvRKIsÞ</a:t>
            </a:r>
            <a:r>
              <a:rPr lang="en-US" sz="1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endParaRPr lang="en-US" sz="1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17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karsißtielxEdlKY[eCOBIkMeNIt nig RBHCnµrbs;RBHeys</a:t>
            </a:r>
            <a:r>
              <a:rPr lang="ja-JP" altLang="en-US" sz="2400" b="1">
                <a:solidFill>
                  <a:srgbClr val="000000"/>
                </a:solidFill>
                <a:latin typeface="Arial"/>
                <a:cs typeface="Times New Roman" charset="0"/>
              </a:rPr>
              <a:t>‘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URKIsÞ</a:t>
            </a:r>
            <a:r>
              <a:rPr lang="en-US" sz="1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endParaRPr lang="en-US" sz="1400" b="1">
              <a:latin typeface="Helvetica" charset="0"/>
            </a:endParaRPr>
          </a:p>
          <a:p>
            <a:pPr marL="485775" indent="-485775" algn="l">
              <a:lnSpc>
                <a:spcPct val="65000"/>
              </a:lnSpc>
              <a:spcBef>
                <a:spcPct val="50000"/>
              </a:spcBef>
            </a:pPr>
            <a:endParaRPr lang="en-US" sz="1400" b="1">
              <a:latin typeface="Helvetica" charset="0"/>
            </a:endParaRPr>
          </a:p>
        </p:txBody>
      </p:sp>
      <p:sp>
        <p:nvSpPr>
          <p:cNvPr id="236553" name="Text Box 9"/>
          <p:cNvSpPr txBox="1">
            <a:spLocks noChangeArrowheads="1"/>
          </p:cNvSpPr>
          <p:nvPr/>
        </p:nvSpPr>
        <p:spPr bwMode="auto">
          <a:xfrm>
            <a:off x="438150" y="1384300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vKÁ mYy</a:t>
            </a:r>
            <a:endParaRPr lang="en-US" sz="1200" b="1">
              <a:latin typeface="Helvetica" charset="0"/>
            </a:endParaRPr>
          </a:p>
        </p:txBody>
      </p:sp>
      <p:sp>
        <p:nvSpPr>
          <p:cNvPr id="236554" name="Text Box 10"/>
          <p:cNvSpPr txBox="1">
            <a:spLocks noChangeArrowheads="1"/>
          </p:cNvSpPr>
          <p:nvPr/>
        </p:nvSpPr>
        <p:spPr bwMode="auto">
          <a:xfrm>
            <a:off x="393700" y="2051050"/>
            <a:ext cx="1357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vKÁ BIr</a:t>
            </a:r>
          </a:p>
        </p:txBody>
      </p:sp>
      <p:sp>
        <p:nvSpPr>
          <p:cNvPr id="236555" name="Text Box 11"/>
          <p:cNvSpPr txBox="1">
            <a:spLocks noChangeArrowheads="1"/>
          </p:cNvSpPr>
          <p:nvPr/>
        </p:nvSpPr>
        <p:spPr bwMode="auto">
          <a:xfrm>
            <a:off x="442913" y="2493963"/>
            <a:ext cx="13573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vKÁ bI</a:t>
            </a:r>
          </a:p>
        </p:txBody>
      </p:sp>
      <p:sp>
        <p:nvSpPr>
          <p:cNvPr id="236556" name="Text Box 12"/>
          <p:cNvSpPr txBox="1">
            <a:spLocks noChangeArrowheads="1"/>
          </p:cNvSpPr>
          <p:nvPr/>
        </p:nvSpPr>
        <p:spPr bwMode="auto">
          <a:xfrm>
            <a:off x="333375" y="4702175"/>
            <a:ext cx="1357313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PART  FOUR</a:t>
            </a:r>
            <a:endParaRPr lang="en-US" sz="1200"/>
          </a:p>
        </p:txBody>
      </p:sp>
      <p:sp>
        <p:nvSpPr>
          <p:cNvPr id="236557" name="Text Box 13"/>
          <p:cNvSpPr txBox="1">
            <a:spLocks noChangeArrowheads="1"/>
          </p:cNvSpPr>
          <p:nvPr/>
        </p:nvSpPr>
        <p:spPr bwMode="auto">
          <a:xfrm>
            <a:off x="298450" y="5060950"/>
            <a:ext cx="1357313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PART  FIVE</a:t>
            </a:r>
            <a:endParaRPr lang="en-US" sz="1200"/>
          </a:p>
        </p:txBody>
      </p:sp>
      <p:sp>
        <p:nvSpPr>
          <p:cNvPr id="236563" name="Line 19"/>
          <p:cNvSpPr>
            <a:spLocks noChangeShapeType="1"/>
          </p:cNvSpPr>
          <p:nvPr/>
        </p:nvSpPr>
        <p:spPr bwMode="auto">
          <a:xfrm>
            <a:off x="403225" y="209073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4" name="Line 20"/>
          <p:cNvSpPr>
            <a:spLocks noChangeShapeType="1"/>
          </p:cNvSpPr>
          <p:nvPr/>
        </p:nvSpPr>
        <p:spPr bwMode="auto">
          <a:xfrm>
            <a:off x="403225" y="2498725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5" name="Line 21"/>
          <p:cNvSpPr>
            <a:spLocks noChangeShapeType="1"/>
          </p:cNvSpPr>
          <p:nvPr/>
        </p:nvSpPr>
        <p:spPr bwMode="auto">
          <a:xfrm>
            <a:off x="403225" y="4632325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66" name="Line 22"/>
          <p:cNvSpPr>
            <a:spLocks noChangeShapeType="1"/>
          </p:cNvSpPr>
          <p:nvPr/>
        </p:nvSpPr>
        <p:spPr bwMode="auto">
          <a:xfrm>
            <a:off x="403225" y="499745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50" name="Text Box 6"/>
          <p:cNvSpPr txBox="1">
            <a:spLocks noChangeArrowheads="1"/>
          </p:cNvSpPr>
          <p:nvPr/>
        </p:nvSpPr>
        <p:spPr bwMode="auto">
          <a:xfrm>
            <a:off x="2332038" y="422275"/>
            <a:ext cx="47847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baseline="-25000">
                <a:latin typeface="Limon S1" charset="0"/>
              </a:rPr>
              <a:t>tarageroberogCYykñúgkarsikSa</a:t>
            </a:r>
          </a:p>
          <a:p>
            <a:pPr algn="l">
              <a:spcBef>
                <a:spcPct val="50000"/>
              </a:spcBef>
            </a:pPr>
            <a:endParaRPr lang="en-US" sz="1600" b="1" baseline="-25000">
              <a:latin typeface="Comic Sans MS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2" name="Line 304"/>
          <p:cNvSpPr>
            <a:spLocks noChangeShapeType="1"/>
          </p:cNvSpPr>
          <p:nvPr/>
        </p:nvSpPr>
        <p:spPr bwMode="auto">
          <a:xfrm>
            <a:off x="211138" y="2940050"/>
            <a:ext cx="5545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0" name="Picture 2"/>
          <p:cNvPicPr>
            <a:picLocks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/>
          <a:stretch>
            <a:fillRect/>
          </a:stretch>
        </p:blipFill>
        <p:spPr bwMode="auto">
          <a:xfrm>
            <a:off x="3798888" y="2162175"/>
            <a:ext cx="2222500" cy="1557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586538" y="100013"/>
            <a:ext cx="754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24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562225" y="595313"/>
            <a:ext cx="4419600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latin typeface="Limon S1" charset="0"/>
              </a:rPr>
              <a:t>savkb:ul</a:t>
            </a:r>
            <a:r>
              <a:rPr lang="en-US" sz="2000" b="1" i="1">
                <a:latin typeface="Comic Sans MS" charset="0"/>
              </a:rPr>
              <a:t>: </a:t>
            </a:r>
            <a:r>
              <a:rPr lang="en-US" sz="2400" b="1" i="1">
                <a:latin typeface="Limon S1" charset="0"/>
              </a:rPr>
              <a:t>karRkeLkemIl  kareFVIdMeNIrrbs;elak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4814888" y="3046413"/>
            <a:ext cx="1747837" cy="771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15</a:t>
            </a:r>
            <a:r>
              <a:rPr lang="en-US" sz="2000" b="1">
                <a:latin typeface="Comic Sans MS" charset="0"/>
              </a:rPr>
              <a:t> </a:t>
            </a:r>
            <a:r>
              <a:rPr lang="en-US" sz="2000" b="1">
                <a:latin typeface="Limon S1" charset="0"/>
              </a:rPr>
              <a:t>karRbCuMenARkugeyrUsaLim</a:t>
            </a: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5895975" y="3060700"/>
            <a:ext cx="381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FFA27C"/>
                </a:solidFill>
                <a:latin typeface="Comic Sans MS" charset="0"/>
              </a:rPr>
              <a:t> </a:t>
            </a:r>
            <a:endParaRPr lang="en-US" sz="2000">
              <a:latin typeface="Times" charset="0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5940425" y="6116638"/>
            <a:ext cx="777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FFA27C"/>
                </a:solidFill>
                <a:latin typeface="Comic Sans MS" charset="0"/>
              </a:rPr>
              <a:t>4</a:t>
            </a:r>
            <a:endParaRPr lang="en-US" sz="2000">
              <a:latin typeface="Times" charset="0"/>
            </a:endParaRPr>
          </a:p>
        </p:txBody>
      </p:sp>
      <p:sp>
        <p:nvSpPr>
          <p:cNvPr id="84091" name="Text Box 123"/>
          <p:cNvSpPr txBox="1">
            <a:spLocks noChangeArrowheads="1"/>
          </p:cNvSpPr>
          <p:nvPr/>
        </p:nvSpPr>
        <p:spPr bwMode="auto">
          <a:xfrm>
            <a:off x="4013200" y="893763"/>
            <a:ext cx="3117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1.</a:t>
            </a:r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Comic Sans MS" charset="0"/>
              </a:rPr>
              <a:t> _____  : _____ </a:t>
            </a:r>
            <a:r>
              <a:rPr lang="en-US" sz="2400" b="1">
                <a:latin typeface="Limon S1" charset="0"/>
              </a:rPr>
              <a:t>mYy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84092" name="Text Box 124"/>
          <p:cNvSpPr txBox="1">
            <a:spLocks noChangeArrowheads="1"/>
          </p:cNvSpPr>
          <p:nvPr/>
        </p:nvSpPr>
        <p:spPr bwMode="auto">
          <a:xfrm>
            <a:off x="3756025" y="3790950"/>
            <a:ext cx="338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2. </a:t>
            </a:r>
            <a:r>
              <a:rPr lang="ja-JP" altLang="en-US" sz="1800" b="1">
                <a:latin typeface="Arial"/>
              </a:rPr>
              <a:t>“</a:t>
            </a:r>
            <a:r>
              <a:rPr lang="en-US" sz="2400" b="1">
                <a:latin typeface="Limon S1" charset="0"/>
              </a:rPr>
              <a:t>karkan;kab; </a:t>
            </a:r>
            <a:r>
              <a:rPr lang="en-US" sz="2400" b="1" u="sng">
                <a:latin typeface="Limon S1" charset="0"/>
              </a:rPr>
              <a:t>                    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84098" name="Text Box 130"/>
          <p:cNvSpPr txBox="1">
            <a:spLocks noChangeArrowheads="1"/>
          </p:cNvSpPr>
          <p:nvPr/>
        </p:nvSpPr>
        <p:spPr bwMode="auto">
          <a:xfrm>
            <a:off x="4189413" y="4889500"/>
            <a:ext cx="3048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3. </a:t>
            </a:r>
            <a:r>
              <a:rPr lang="ja-JP" altLang="en-US" sz="1800" b="1">
                <a:latin typeface="Arial"/>
              </a:rPr>
              <a:t>“</a:t>
            </a:r>
            <a:r>
              <a:rPr lang="en-US" sz="2400" b="1">
                <a:latin typeface="Limon S1" charset="0"/>
              </a:rPr>
              <a:t>karkan;kab; </a:t>
            </a:r>
            <a:r>
              <a:rPr lang="en-US" sz="2400" b="1" u="sng">
                <a:latin typeface="Limon S1" charset="0"/>
              </a:rPr>
              <a:t>                     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pic>
        <p:nvPicPr>
          <p:cNvPr id="84147" name="Picture 179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261938" y="3022600"/>
            <a:ext cx="3228975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84148" name="Picture 180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898525" y="4962525"/>
            <a:ext cx="3230563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84149" name="Picture 181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576263" y="6932613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84150" name="Picture 182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719138" y="1090613"/>
            <a:ext cx="3230562" cy="170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sp>
        <p:nvSpPr>
          <p:cNvPr id="84162" name="Text Box 194"/>
          <p:cNvSpPr txBox="1">
            <a:spLocks noChangeArrowheads="1"/>
          </p:cNvSpPr>
          <p:nvPr/>
        </p:nvSpPr>
        <p:spPr bwMode="auto">
          <a:xfrm>
            <a:off x="2160588" y="1849438"/>
            <a:ext cx="215900" cy="22860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84163" name="Line 195"/>
          <p:cNvSpPr>
            <a:spLocks noChangeShapeType="1"/>
          </p:cNvSpPr>
          <p:nvPr/>
        </p:nvSpPr>
        <p:spPr bwMode="auto">
          <a:xfrm>
            <a:off x="2282825" y="1984375"/>
            <a:ext cx="100013" cy="274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65" name="AutoShape 197" descr="Large confetti"/>
          <p:cNvSpPr>
            <a:spLocks noChangeArrowheads="1"/>
          </p:cNvSpPr>
          <p:nvPr/>
        </p:nvSpPr>
        <p:spPr bwMode="auto">
          <a:xfrm rot="2005411">
            <a:off x="3565525" y="2541588"/>
            <a:ext cx="760413" cy="354012"/>
          </a:xfrm>
          <a:prstGeom prst="rightArrow">
            <a:avLst>
              <a:gd name="adj1" fmla="val 50000"/>
              <a:gd name="adj2" fmla="val 53700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66" name="AutoShape 198" descr="Large confetti"/>
          <p:cNvSpPr>
            <a:spLocks noChangeArrowheads="1"/>
          </p:cNvSpPr>
          <p:nvPr/>
        </p:nvSpPr>
        <p:spPr bwMode="auto">
          <a:xfrm rot="8504295">
            <a:off x="3268663" y="3316288"/>
            <a:ext cx="946150" cy="354012"/>
          </a:xfrm>
          <a:prstGeom prst="rightArrow">
            <a:avLst>
              <a:gd name="adj1" fmla="val 50000"/>
              <a:gd name="adj2" fmla="val 6681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77" name="Line 209"/>
          <p:cNvSpPr>
            <a:spLocks noChangeShapeType="1"/>
          </p:cNvSpPr>
          <p:nvPr/>
        </p:nvSpPr>
        <p:spPr bwMode="auto">
          <a:xfrm>
            <a:off x="1830388" y="3856038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89" name="Line 221"/>
          <p:cNvSpPr>
            <a:spLocks noChangeShapeType="1"/>
          </p:cNvSpPr>
          <p:nvPr/>
        </p:nvSpPr>
        <p:spPr bwMode="auto">
          <a:xfrm>
            <a:off x="2466975" y="581183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92" name="Rectangle 224"/>
          <p:cNvSpPr>
            <a:spLocks noChangeArrowheads="1"/>
          </p:cNvSpPr>
          <p:nvPr/>
        </p:nvSpPr>
        <p:spPr bwMode="auto">
          <a:xfrm>
            <a:off x="941388" y="6858000"/>
            <a:ext cx="296862" cy="3667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Gwr:ub</a:t>
            </a:r>
          </a:p>
        </p:txBody>
      </p:sp>
      <p:sp>
        <p:nvSpPr>
          <p:cNvPr id="84201" name="Line 233"/>
          <p:cNvSpPr>
            <a:spLocks noChangeShapeType="1"/>
          </p:cNvSpPr>
          <p:nvPr/>
        </p:nvSpPr>
        <p:spPr bwMode="auto">
          <a:xfrm>
            <a:off x="2173288" y="7770813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61" name="Freeform 293"/>
          <p:cNvSpPr>
            <a:spLocks/>
          </p:cNvSpPr>
          <p:nvPr/>
        </p:nvSpPr>
        <p:spPr bwMode="auto">
          <a:xfrm>
            <a:off x="2690813" y="1889125"/>
            <a:ext cx="273050" cy="385763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63" name="Freeform 295"/>
          <p:cNvSpPr>
            <a:spLocks/>
          </p:cNvSpPr>
          <p:nvPr/>
        </p:nvSpPr>
        <p:spPr bwMode="auto">
          <a:xfrm>
            <a:off x="2190750" y="5557838"/>
            <a:ext cx="896938" cy="685800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64" name="Freeform 296"/>
          <p:cNvSpPr>
            <a:spLocks/>
          </p:cNvSpPr>
          <p:nvPr/>
        </p:nvSpPr>
        <p:spPr bwMode="auto">
          <a:xfrm>
            <a:off x="1335088" y="7499350"/>
            <a:ext cx="1401762" cy="725488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281" name="Group 313"/>
          <p:cNvGrpSpPr>
            <a:grpSpLocks/>
          </p:cNvGrpSpPr>
          <p:nvPr/>
        </p:nvGrpSpPr>
        <p:grpSpPr bwMode="auto">
          <a:xfrm>
            <a:off x="498475" y="5191125"/>
            <a:ext cx="995363" cy="742950"/>
            <a:chOff x="-1158" y="3089"/>
            <a:chExt cx="627" cy="468"/>
          </a:xfrm>
        </p:grpSpPr>
        <p:sp>
          <p:nvSpPr>
            <p:cNvPr id="84268" name="Oval 300"/>
            <p:cNvSpPr>
              <a:spLocks noChangeArrowheads="1"/>
            </p:cNvSpPr>
            <p:nvPr/>
          </p:nvSpPr>
          <p:spPr bwMode="auto">
            <a:xfrm>
              <a:off x="-1158" y="3089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90" name="Text Box 222"/>
            <p:cNvSpPr txBox="1">
              <a:spLocks noChangeArrowheads="1"/>
            </p:cNvSpPr>
            <p:nvPr/>
          </p:nvSpPr>
          <p:spPr bwMode="auto">
            <a:xfrm>
              <a:off x="-1143" y="3099"/>
              <a:ext cx="612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#3</a:t>
              </a:r>
            </a:p>
          </p:txBody>
        </p:sp>
      </p:grpSp>
      <p:grpSp>
        <p:nvGrpSpPr>
          <p:cNvPr id="84280" name="Group 312"/>
          <p:cNvGrpSpPr>
            <a:grpSpLocks/>
          </p:cNvGrpSpPr>
          <p:nvPr/>
        </p:nvGrpSpPr>
        <p:grpSpPr bwMode="auto">
          <a:xfrm>
            <a:off x="365125" y="7156450"/>
            <a:ext cx="1016000" cy="742950"/>
            <a:chOff x="-1276" y="4101"/>
            <a:chExt cx="640" cy="468"/>
          </a:xfrm>
        </p:grpSpPr>
        <p:sp>
          <p:nvSpPr>
            <p:cNvPr id="84269" name="Oval 301"/>
            <p:cNvSpPr>
              <a:spLocks noChangeArrowheads="1"/>
            </p:cNvSpPr>
            <p:nvPr/>
          </p:nvSpPr>
          <p:spPr bwMode="auto">
            <a:xfrm>
              <a:off x="-1276" y="410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02" name="Text Box 234"/>
            <p:cNvSpPr txBox="1">
              <a:spLocks noChangeArrowheads="1"/>
            </p:cNvSpPr>
            <p:nvPr/>
          </p:nvSpPr>
          <p:spPr bwMode="auto">
            <a:xfrm>
              <a:off x="-1248" y="4107"/>
              <a:ext cx="6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#4</a:t>
              </a:r>
            </a:p>
          </p:txBody>
        </p:sp>
      </p:grpSp>
      <p:sp>
        <p:nvSpPr>
          <p:cNvPr id="84270" name="Line 302"/>
          <p:cNvSpPr>
            <a:spLocks noChangeShapeType="1"/>
          </p:cNvSpPr>
          <p:nvPr/>
        </p:nvSpPr>
        <p:spPr bwMode="auto">
          <a:xfrm>
            <a:off x="231775" y="6802438"/>
            <a:ext cx="7062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1" name="Line 303"/>
          <p:cNvSpPr>
            <a:spLocks noChangeShapeType="1"/>
          </p:cNvSpPr>
          <p:nvPr/>
        </p:nvSpPr>
        <p:spPr bwMode="auto">
          <a:xfrm>
            <a:off x="230188" y="4857750"/>
            <a:ext cx="7062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4279" name="Group 311"/>
          <p:cNvGrpSpPr>
            <a:grpSpLocks/>
          </p:cNvGrpSpPr>
          <p:nvPr/>
        </p:nvGrpSpPr>
        <p:grpSpPr bwMode="auto">
          <a:xfrm>
            <a:off x="307975" y="1350963"/>
            <a:ext cx="1023938" cy="741362"/>
            <a:chOff x="-1203" y="1223"/>
            <a:chExt cx="645" cy="468"/>
          </a:xfrm>
        </p:grpSpPr>
        <p:sp>
          <p:nvSpPr>
            <p:cNvPr id="84278" name="Oval 310"/>
            <p:cNvSpPr>
              <a:spLocks noChangeArrowheads="1"/>
            </p:cNvSpPr>
            <p:nvPr/>
          </p:nvSpPr>
          <p:spPr bwMode="auto">
            <a:xfrm>
              <a:off x="-1203" y="1223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277" name="Text Box 309"/>
            <p:cNvSpPr txBox="1">
              <a:spLocks noChangeArrowheads="1"/>
            </p:cNvSpPr>
            <p:nvPr/>
          </p:nvSpPr>
          <p:spPr bwMode="auto">
            <a:xfrm>
              <a:off x="-1170" y="1249"/>
              <a:ext cx="612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#1</a:t>
              </a:r>
            </a:p>
          </p:txBody>
        </p:sp>
      </p:grpSp>
      <p:sp>
        <p:nvSpPr>
          <p:cNvPr id="84287" name="Freeform 319"/>
          <p:cNvSpPr>
            <a:spLocks/>
          </p:cNvSpPr>
          <p:nvPr/>
        </p:nvSpPr>
        <p:spPr bwMode="auto">
          <a:xfrm>
            <a:off x="1530350" y="3568700"/>
            <a:ext cx="938213" cy="744538"/>
          </a:xfrm>
          <a:custGeom>
            <a:avLst/>
            <a:gdLst>
              <a:gd name="T0" fmla="*/ 1273 w 1300"/>
              <a:gd name="T1" fmla="*/ 1133 h 1133"/>
              <a:gd name="T2" fmla="*/ 1282 w 1300"/>
              <a:gd name="T3" fmla="*/ 971 h 1133"/>
              <a:gd name="T4" fmla="*/ 1300 w 1300"/>
              <a:gd name="T5" fmla="*/ 899 h 1133"/>
              <a:gd name="T6" fmla="*/ 1255 w 1300"/>
              <a:gd name="T7" fmla="*/ 737 h 1133"/>
              <a:gd name="T8" fmla="*/ 1201 w 1300"/>
              <a:gd name="T9" fmla="*/ 522 h 1133"/>
              <a:gd name="T10" fmla="*/ 1156 w 1300"/>
              <a:gd name="T11" fmla="*/ 531 h 1133"/>
              <a:gd name="T12" fmla="*/ 1102 w 1300"/>
              <a:gd name="T13" fmla="*/ 549 h 1133"/>
              <a:gd name="T14" fmla="*/ 950 w 1300"/>
              <a:gd name="T15" fmla="*/ 540 h 1133"/>
              <a:gd name="T16" fmla="*/ 905 w 1300"/>
              <a:gd name="T17" fmla="*/ 369 h 1133"/>
              <a:gd name="T18" fmla="*/ 896 w 1300"/>
              <a:gd name="T19" fmla="*/ 288 h 1133"/>
              <a:gd name="T20" fmla="*/ 815 w 1300"/>
              <a:gd name="T21" fmla="*/ 225 h 1133"/>
              <a:gd name="T22" fmla="*/ 761 w 1300"/>
              <a:gd name="T23" fmla="*/ 189 h 1133"/>
              <a:gd name="T24" fmla="*/ 680 w 1300"/>
              <a:gd name="T25" fmla="*/ 126 h 1133"/>
              <a:gd name="T26" fmla="*/ 626 w 1300"/>
              <a:gd name="T27" fmla="*/ 72 h 1133"/>
              <a:gd name="T28" fmla="*/ 338 w 1300"/>
              <a:gd name="T29" fmla="*/ 36 h 1133"/>
              <a:gd name="T30" fmla="*/ 204 w 1300"/>
              <a:gd name="T31" fmla="*/ 0 h 1133"/>
              <a:gd name="T32" fmla="*/ 87 w 1300"/>
              <a:gd name="T33" fmla="*/ 36 h 1133"/>
              <a:gd name="T34" fmla="*/ 24 w 1300"/>
              <a:gd name="T35" fmla="*/ 117 h 1133"/>
              <a:gd name="T36" fmla="*/ 33 w 1300"/>
              <a:gd name="T37" fmla="*/ 324 h 1133"/>
              <a:gd name="T38" fmla="*/ 69 w 1300"/>
              <a:gd name="T39" fmla="*/ 378 h 1133"/>
              <a:gd name="T40" fmla="*/ 87 w 1300"/>
              <a:gd name="T41" fmla="*/ 405 h 1133"/>
              <a:gd name="T42" fmla="*/ 78 w 1300"/>
              <a:gd name="T43" fmla="*/ 450 h 1133"/>
              <a:gd name="T44" fmla="*/ 51 w 1300"/>
              <a:gd name="T45" fmla="*/ 468 h 1133"/>
              <a:gd name="T46" fmla="*/ 51 w 1300"/>
              <a:gd name="T47" fmla="*/ 52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8" name="Freeform 320"/>
          <p:cNvSpPr>
            <a:spLocks/>
          </p:cNvSpPr>
          <p:nvPr/>
        </p:nvSpPr>
        <p:spPr bwMode="auto">
          <a:xfrm>
            <a:off x="1666875" y="3894138"/>
            <a:ext cx="831850" cy="365125"/>
          </a:xfrm>
          <a:custGeom>
            <a:avLst/>
            <a:gdLst>
              <a:gd name="T0" fmla="*/ 65 w 1152"/>
              <a:gd name="T1" fmla="*/ 0 h 557"/>
              <a:gd name="T2" fmla="*/ 2 w 1152"/>
              <a:gd name="T3" fmla="*/ 63 h 557"/>
              <a:gd name="T4" fmla="*/ 11 w 1152"/>
              <a:gd name="T5" fmla="*/ 117 h 557"/>
              <a:gd name="T6" fmla="*/ 164 w 1152"/>
              <a:gd name="T7" fmla="*/ 108 h 557"/>
              <a:gd name="T8" fmla="*/ 334 w 1152"/>
              <a:gd name="T9" fmla="*/ 117 h 557"/>
              <a:gd name="T10" fmla="*/ 505 w 1152"/>
              <a:gd name="T11" fmla="*/ 180 h 557"/>
              <a:gd name="T12" fmla="*/ 559 w 1152"/>
              <a:gd name="T13" fmla="*/ 215 h 557"/>
              <a:gd name="T14" fmla="*/ 640 w 1152"/>
              <a:gd name="T15" fmla="*/ 233 h 557"/>
              <a:gd name="T16" fmla="*/ 694 w 1152"/>
              <a:gd name="T17" fmla="*/ 305 h 557"/>
              <a:gd name="T18" fmla="*/ 703 w 1152"/>
              <a:gd name="T19" fmla="*/ 332 h 557"/>
              <a:gd name="T20" fmla="*/ 730 w 1152"/>
              <a:gd name="T21" fmla="*/ 341 h 557"/>
              <a:gd name="T22" fmla="*/ 847 w 1152"/>
              <a:gd name="T23" fmla="*/ 395 h 557"/>
              <a:gd name="T24" fmla="*/ 928 w 1152"/>
              <a:gd name="T25" fmla="*/ 503 h 557"/>
              <a:gd name="T26" fmla="*/ 1018 w 1152"/>
              <a:gd name="T27" fmla="*/ 521 h 557"/>
              <a:gd name="T28" fmla="*/ 1125 w 1152"/>
              <a:gd name="T29" fmla="*/ 539 h 557"/>
              <a:gd name="T30" fmla="*/ 1152 w 1152"/>
              <a:gd name="T31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89" name="Text Box 321"/>
          <p:cNvSpPr txBox="1">
            <a:spLocks noChangeArrowheads="1"/>
          </p:cNvSpPr>
          <p:nvPr/>
        </p:nvSpPr>
        <p:spPr bwMode="auto">
          <a:xfrm>
            <a:off x="1416050" y="8834438"/>
            <a:ext cx="5672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00"/>
                </a:solidFill>
                <a:latin typeface="Limon S1" charset="0"/>
                <a:cs typeface="Times New Roman" charset="0"/>
              </a:rPr>
              <a:t>)anbBa©b;kMENfµI1 RtUv)anpþl;[Ca CMnYykarsikSaelx #^. </a:t>
            </a:r>
          </a:p>
        </p:txBody>
      </p:sp>
      <p:sp>
        <p:nvSpPr>
          <p:cNvPr id="84290" name="AutoShape 322" descr="Granite"/>
          <p:cNvSpPr>
            <a:spLocks noChangeArrowheads="1"/>
          </p:cNvSpPr>
          <p:nvPr/>
        </p:nvSpPr>
        <p:spPr bwMode="auto">
          <a:xfrm rot="-1339115">
            <a:off x="2794000" y="1976438"/>
            <a:ext cx="120650" cy="250825"/>
          </a:xfrm>
          <a:prstGeom prst="upArrow">
            <a:avLst>
              <a:gd name="adj1" fmla="val 50000"/>
              <a:gd name="adj2" fmla="val 5197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4292" name="AutoShape 324" descr="Granite"/>
          <p:cNvSpPr>
            <a:spLocks noChangeArrowheads="1"/>
          </p:cNvSpPr>
          <p:nvPr/>
        </p:nvSpPr>
        <p:spPr bwMode="auto">
          <a:xfrm rot="-12351601">
            <a:off x="2533650" y="205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sz="1200"/>
          </a:p>
        </p:txBody>
      </p:sp>
      <p:sp>
        <p:nvSpPr>
          <p:cNvPr id="84293" name="AutoShape 325" descr="Granite"/>
          <p:cNvSpPr>
            <a:spLocks noChangeArrowheads="1"/>
          </p:cNvSpPr>
          <p:nvPr/>
        </p:nvSpPr>
        <p:spPr bwMode="auto">
          <a:xfrm rot="-1339115">
            <a:off x="2305050" y="39497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4294" name="AutoShape 326" descr="Granite"/>
          <p:cNvSpPr>
            <a:spLocks noChangeArrowheads="1"/>
          </p:cNvSpPr>
          <p:nvPr/>
        </p:nvSpPr>
        <p:spPr bwMode="auto">
          <a:xfrm rot="-6703883">
            <a:off x="1548607" y="3321843"/>
            <a:ext cx="120650" cy="252413"/>
          </a:xfrm>
          <a:prstGeom prst="upArrow">
            <a:avLst>
              <a:gd name="adj1" fmla="val 50000"/>
              <a:gd name="adj2" fmla="val 5230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200"/>
          </a:p>
        </p:txBody>
      </p:sp>
      <p:sp>
        <p:nvSpPr>
          <p:cNvPr id="84296" name="AutoShape 328" descr="Granite"/>
          <p:cNvSpPr>
            <a:spLocks noChangeArrowheads="1"/>
          </p:cNvSpPr>
          <p:nvPr/>
        </p:nvSpPr>
        <p:spPr bwMode="auto">
          <a:xfrm rot="-15454666">
            <a:off x="1676400" y="3962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1200"/>
          </a:p>
        </p:txBody>
      </p:sp>
      <p:sp>
        <p:nvSpPr>
          <p:cNvPr id="84297" name="AutoShape 329" descr="Granite"/>
          <p:cNvSpPr>
            <a:spLocks noChangeArrowheads="1"/>
          </p:cNvSpPr>
          <p:nvPr/>
        </p:nvSpPr>
        <p:spPr bwMode="auto">
          <a:xfrm rot="-15454666">
            <a:off x="2229644" y="4172744"/>
            <a:ext cx="119062" cy="254000"/>
          </a:xfrm>
          <a:prstGeom prst="upArrow">
            <a:avLst>
              <a:gd name="adj1" fmla="val 50000"/>
              <a:gd name="adj2" fmla="val 5333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1200"/>
          </a:p>
        </p:txBody>
      </p:sp>
      <p:sp>
        <p:nvSpPr>
          <p:cNvPr id="84298" name="AutoShape 330" descr="Granite"/>
          <p:cNvSpPr>
            <a:spLocks noChangeArrowheads="1"/>
          </p:cNvSpPr>
          <p:nvPr/>
        </p:nvSpPr>
        <p:spPr bwMode="auto">
          <a:xfrm rot="-1339115">
            <a:off x="2895600" y="5949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4299" name="AutoShape 331" descr="Granite"/>
          <p:cNvSpPr>
            <a:spLocks noChangeArrowheads="1"/>
          </p:cNvSpPr>
          <p:nvPr/>
        </p:nvSpPr>
        <p:spPr bwMode="auto">
          <a:xfrm rot="-6703883">
            <a:off x="2139951" y="5359400"/>
            <a:ext cx="119062" cy="255587"/>
          </a:xfrm>
          <a:prstGeom prst="upArrow">
            <a:avLst>
              <a:gd name="adj1" fmla="val 50000"/>
              <a:gd name="adj2" fmla="val 53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200"/>
          </a:p>
        </p:txBody>
      </p:sp>
      <p:sp>
        <p:nvSpPr>
          <p:cNvPr id="84300" name="AutoShape 332" descr="Granite"/>
          <p:cNvSpPr>
            <a:spLocks noChangeArrowheads="1"/>
          </p:cNvSpPr>
          <p:nvPr/>
        </p:nvSpPr>
        <p:spPr bwMode="auto">
          <a:xfrm rot="-21189463">
            <a:off x="2279650" y="5702300"/>
            <a:ext cx="120650" cy="255588"/>
          </a:xfrm>
          <a:prstGeom prst="upArrow">
            <a:avLst>
              <a:gd name="adj1" fmla="val 50000"/>
              <a:gd name="adj2" fmla="val 5296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4301" name="AutoShape 333" descr="Granite"/>
          <p:cNvSpPr>
            <a:spLocks noChangeArrowheads="1"/>
          </p:cNvSpPr>
          <p:nvPr/>
        </p:nvSpPr>
        <p:spPr bwMode="auto">
          <a:xfrm rot="-15454666">
            <a:off x="2705893" y="6133307"/>
            <a:ext cx="119063" cy="254000"/>
          </a:xfrm>
          <a:prstGeom prst="upArrow">
            <a:avLst>
              <a:gd name="adj1" fmla="val 50000"/>
              <a:gd name="adj2" fmla="val 5333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1200"/>
          </a:p>
        </p:txBody>
      </p:sp>
      <p:sp>
        <p:nvSpPr>
          <p:cNvPr id="84302" name="AutoShape 334" descr="Granite"/>
          <p:cNvSpPr>
            <a:spLocks noChangeArrowheads="1"/>
          </p:cNvSpPr>
          <p:nvPr/>
        </p:nvSpPr>
        <p:spPr bwMode="auto">
          <a:xfrm rot="-1339115">
            <a:off x="2597150" y="80518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4304" name="AutoShape 336" descr="Granite"/>
          <p:cNvSpPr>
            <a:spLocks noChangeArrowheads="1"/>
          </p:cNvSpPr>
          <p:nvPr/>
        </p:nvSpPr>
        <p:spPr bwMode="auto">
          <a:xfrm rot="-6037989">
            <a:off x="2362200" y="77470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200"/>
          </a:p>
        </p:txBody>
      </p:sp>
      <p:sp>
        <p:nvSpPr>
          <p:cNvPr id="84305" name="AutoShape 337" descr="Granite"/>
          <p:cNvSpPr>
            <a:spLocks noChangeArrowheads="1"/>
          </p:cNvSpPr>
          <p:nvPr/>
        </p:nvSpPr>
        <p:spPr bwMode="auto">
          <a:xfrm rot="-4249939">
            <a:off x="1327150" y="79375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200"/>
          </a:p>
        </p:txBody>
      </p:sp>
      <p:sp>
        <p:nvSpPr>
          <p:cNvPr id="84306" name="AutoShape 338" descr="Granite"/>
          <p:cNvSpPr>
            <a:spLocks noChangeArrowheads="1"/>
          </p:cNvSpPr>
          <p:nvPr/>
        </p:nvSpPr>
        <p:spPr bwMode="auto">
          <a:xfrm rot="-884316">
            <a:off x="1252538" y="7537450"/>
            <a:ext cx="119062" cy="254000"/>
          </a:xfrm>
          <a:prstGeom prst="upArrow">
            <a:avLst>
              <a:gd name="adj1" fmla="val 50000"/>
              <a:gd name="adj2" fmla="val 5333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84327" name="Rectangle 359"/>
          <p:cNvSpPr>
            <a:spLocks noChangeArrowheads="1"/>
          </p:cNvSpPr>
          <p:nvPr/>
        </p:nvSpPr>
        <p:spPr bwMode="auto">
          <a:xfrm>
            <a:off x="3929063" y="7483475"/>
            <a:ext cx="34274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PaBsMxan;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2000" b="1">
                <a:latin typeface="Limon S1" charset="0"/>
              </a:rPr>
              <a:t>CaGñkeTasmñak;  )anbBa</a:t>
            </a:r>
            <a:r>
              <a:rPr lang="en-US" sz="2000" b="1">
                <a:latin typeface="Limon S1" charset="0"/>
                <a:cs typeface="Times New Roman" charset="0"/>
              </a:rPr>
              <a:t>Ü¢neTA</a:t>
            </a:r>
            <a:r>
              <a:rPr lang="en-US" sz="2000" b="1" u="sng">
                <a:latin typeface="Limon S1" charset="0"/>
                <a:cs typeface="Times New Roman" charset="0"/>
              </a:rPr>
              <a:t>               </a:t>
            </a:r>
            <a:r>
              <a:rPr lang="en-US" sz="2000" b="1">
                <a:latin typeface="Limon S1" charset="0"/>
                <a:cs typeface="Times New Roman" charset="0"/>
              </a:rPr>
              <a:t> \Ti</a:t>
            </a:r>
            <a:r>
              <a:rPr lang="en-US" sz="2400" b="1" i="1">
                <a:latin typeface="Limon S1" charset="0"/>
              </a:rPr>
              <a:t>§</a:t>
            </a:r>
            <a:r>
              <a:rPr lang="en-US" sz="2000" b="1">
                <a:latin typeface="Limon S1" charset="0"/>
                <a:cs typeface="Times New Roman" charset="0"/>
              </a:rPr>
              <a:t>Bl RKIsÞanenAkñúgKuk nig eTAdl;kñúgpÞHrbs;</a:t>
            </a:r>
            <a:r>
              <a:rPr lang="en-US" sz="2000" b="1" u="sng">
                <a:latin typeface="Limon S1" charset="0"/>
                <a:cs typeface="Times New Roman" charset="0"/>
              </a:rPr>
              <a:t>               </a:t>
            </a:r>
            <a:r>
              <a:rPr lang="en-US" sz="2000" b="1">
                <a:latin typeface="Limon S1" charset="0"/>
                <a:cs typeface="Times New Roman" charset="0"/>
              </a:rPr>
              <a:t>PaBsMxan;én sMbuRtcugeRkay</a:t>
            </a:r>
            <a:r>
              <a:rPr lang="en-US" sz="1200" b="1">
                <a:latin typeface="Comic Sans MS" charset="0"/>
              </a:rPr>
              <a:t> </a:t>
            </a:r>
            <a:r>
              <a:rPr lang="ja-JP" altLang="en-US" sz="1200" b="1">
                <a:latin typeface="Arial"/>
              </a:rPr>
              <a:t>“</a:t>
            </a:r>
            <a:r>
              <a:rPr lang="en-US" sz="1200" b="1">
                <a:latin typeface="Comic Sans MS" charset="0"/>
              </a:rPr>
              <a:t> </a:t>
            </a:r>
            <a:r>
              <a:rPr lang="en-US" sz="2000" b="1">
                <a:latin typeface="Limon S1" charset="0"/>
                <a:cs typeface="Times New Roman" charset="0"/>
              </a:rPr>
              <a:t>)anc,aMgCacM)aMgy:agl¥  rkSaescþkICMenO</a:t>
            </a:r>
            <a:r>
              <a:rPr lang="en-US" sz="1200" b="1">
                <a:latin typeface="Comic Sans MS" charset="0"/>
              </a:rPr>
              <a:t>!</a:t>
            </a:r>
            <a:r>
              <a:rPr lang="ja-JP" altLang="en-US" sz="1200" b="1">
                <a:latin typeface="Arial"/>
              </a:rPr>
              <a:t>”</a:t>
            </a:r>
            <a:endParaRPr lang="en-US" sz="1200" b="1">
              <a:latin typeface="Comic Sans MS" charset="0"/>
            </a:endParaRPr>
          </a:p>
        </p:txBody>
      </p:sp>
      <p:sp>
        <p:nvSpPr>
          <p:cNvPr id="84328" name="Text Box 360"/>
          <p:cNvSpPr txBox="1">
            <a:spLocks noChangeArrowheads="1"/>
          </p:cNvSpPr>
          <p:nvPr/>
        </p:nvSpPr>
        <p:spPr bwMode="auto">
          <a:xfrm>
            <a:off x="5848350" y="7845425"/>
            <a:ext cx="95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essar</a:t>
            </a:r>
            <a:endParaRPr lang="en-US" sz="24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84329" name="Text Box 361"/>
          <p:cNvSpPr txBox="1">
            <a:spLocks noChangeArrowheads="1"/>
          </p:cNvSpPr>
          <p:nvPr/>
        </p:nvSpPr>
        <p:spPr bwMode="auto">
          <a:xfrm>
            <a:off x="6040438" y="7489825"/>
            <a:ext cx="95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Rkugr:Um</a:t>
            </a:r>
          </a:p>
        </p:txBody>
      </p:sp>
      <p:sp>
        <p:nvSpPr>
          <p:cNvPr id="84330" name="Text Box 362"/>
          <p:cNvSpPr txBox="1">
            <a:spLocks noChangeArrowheads="1"/>
          </p:cNvSpPr>
          <p:nvPr/>
        </p:nvSpPr>
        <p:spPr bwMode="auto">
          <a:xfrm>
            <a:off x="6288088" y="5211763"/>
            <a:ext cx="95250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RkugeGePsUr </a:t>
            </a:r>
          </a:p>
        </p:txBody>
      </p:sp>
      <p:sp>
        <p:nvSpPr>
          <p:cNvPr id="84331" name="Text Box 363"/>
          <p:cNvSpPr txBox="1">
            <a:spLocks noChangeArrowheads="1"/>
          </p:cNvSpPr>
          <p:nvPr/>
        </p:nvSpPr>
        <p:spPr bwMode="auto">
          <a:xfrm>
            <a:off x="4062413" y="6959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4. </a:t>
            </a:r>
            <a:r>
              <a:rPr lang="ja-JP" altLang="en-US" sz="1800" b="1">
                <a:latin typeface="Arial"/>
              </a:rPr>
              <a:t>“</a:t>
            </a:r>
            <a:r>
              <a:rPr lang="en-US" sz="2400" b="1">
                <a:latin typeface="Limon S1" charset="0"/>
              </a:rPr>
              <a:t>cMeBaH </a:t>
            </a:r>
            <a:r>
              <a:rPr lang="en-US" sz="2400" b="1" u="sng">
                <a:latin typeface="Limon S1" charset="0"/>
              </a:rPr>
              <a:t>           </a:t>
            </a:r>
            <a:r>
              <a:rPr lang="en-US" sz="2400" b="1">
                <a:latin typeface="Limon S1" charset="0"/>
              </a:rPr>
              <a:t>    nig </a:t>
            </a:r>
            <a:r>
              <a:rPr lang="en-US" sz="2400" b="1" u="sng">
                <a:latin typeface="Limon S1" charset="0"/>
              </a:rPr>
              <a:t>             </a:t>
            </a:r>
            <a:r>
              <a:rPr lang="en-US" sz="1800" b="1">
                <a:latin typeface="Comic Sans MS" charset="0"/>
              </a:rPr>
              <a:t>!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84332" name="Text Box 364"/>
          <p:cNvSpPr txBox="1">
            <a:spLocks noChangeArrowheads="1"/>
          </p:cNvSpPr>
          <p:nvPr/>
        </p:nvSpPr>
        <p:spPr bwMode="auto">
          <a:xfrm>
            <a:off x="5735638" y="6950075"/>
            <a:ext cx="95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Limon S1" charset="0"/>
              </a:rPr>
              <a:t> plkMér  </a:t>
            </a:r>
            <a:endParaRPr lang="en-US" sz="2000" b="1">
              <a:solidFill>
                <a:srgbClr val="E32434"/>
              </a:solidFill>
              <a:latin typeface="Limon S1" charset="0"/>
              <a:cs typeface="Times New Roman" charset="0"/>
            </a:endParaRPr>
          </a:p>
        </p:txBody>
      </p:sp>
      <p:sp>
        <p:nvSpPr>
          <p:cNvPr id="84333" name="Text Box 365"/>
          <p:cNvSpPr txBox="1">
            <a:spLocks noChangeArrowheads="1"/>
          </p:cNvSpPr>
          <p:nvPr/>
        </p:nvSpPr>
        <p:spPr bwMode="auto">
          <a:xfrm>
            <a:off x="4800600" y="6969125"/>
            <a:ext cx="9525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Limon S1" charset="0"/>
                <a:cs typeface="Times New Roman" charset="0"/>
              </a:rPr>
              <a:t>Rkugr:Um</a:t>
            </a:r>
          </a:p>
        </p:txBody>
      </p:sp>
      <p:sp>
        <p:nvSpPr>
          <p:cNvPr id="84334" name="Rectangle 366"/>
          <p:cNvSpPr>
            <a:spLocks noChangeArrowheads="1"/>
          </p:cNvSpPr>
          <p:nvPr/>
        </p:nvSpPr>
        <p:spPr bwMode="auto">
          <a:xfrm>
            <a:off x="4225925" y="5291138"/>
            <a:ext cx="31369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PaBsMxan;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2000" b="1">
                <a:latin typeface="Limon S1" charset="0"/>
              </a:rPr>
              <a:t>)anBnüareBlenABYkCMnuMenA </a:t>
            </a:r>
            <a:r>
              <a:rPr lang="en-US" sz="2000" b="1" u="sng">
                <a:latin typeface="Limon S1" charset="0"/>
              </a:rPr>
              <a:t>                  </a:t>
            </a:r>
            <a:r>
              <a:rPr lang="en-US" sz="2000" b="1">
                <a:latin typeface="Limon S1" charset="0"/>
              </a:rPr>
              <a:t> . ekµgRbus CMTg;mñak;)anrs;BIsøab;eLIgvij )ansresr sMbuRtsMxan;² kub,kmCamYyBYksib,kreGePsUr enA </a:t>
            </a:r>
            <a:r>
              <a:rPr lang="en-US" sz="2000" b="1" u="sng">
                <a:latin typeface="Limon S1" charset="0"/>
              </a:rPr>
              <a:t>      </a:t>
            </a:r>
          </a:p>
          <a:p>
            <a:pPr algn="l"/>
            <a:r>
              <a:rPr lang="en-US" sz="2000" b="1" u="sng">
                <a:latin typeface="Limon S1" charset="0"/>
              </a:rPr>
              <a:t>                         </a:t>
            </a:r>
            <a:r>
              <a:rPr lang="en-US" sz="2000" b="1">
                <a:latin typeface="Limon S1" charset="0"/>
              </a:rPr>
              <a:t>.</a:t>
            </a:r>
          </a:p>
        </p:txBody>
      </p:sp>
      <p:sp>
        <p:nvSpPr>
          <p:cNvPr id="84335" name="Text Box 367"/>
          <p:cNvSpPr txBox="1">
            <a:spLocks noChangeArrowheads="1"/>
          </p:cNvSpPr>
          <p:nvPr/>
        </p:nvSpPr>
        <p:spPr bwMode="auto">
          <a:xfrm>
            <a:off x="4302125" y="6157913"/>
            <a:ext cx="95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rgÁmNÐl</a:t>
            </a:r>
          </a:p>
        </p:txBody>
      </p:sp>
      <p:sp>
        <p:nvSpPr>
          <p:cNvPr id="84336" name="Text Box 368"/>
          <p:cNvSpPr txBox="1">
            <a:spLocks noChangeArrowheads="1"/>
          </p:cNvSpPr>
          <p:nvPr/>
        </p:nvSpPr>
        <p:spPr bwMode="auto">
          <a:xfrm>
            <a:off x="5443538" y="4884738"/>
            <a:ext cx="95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Limon S1" charset="0"/>
              </a:rPr>
              <a:t>CnCatiGasuI</a:t>
            </a:r>
            <a:endParaRPr lang="en-US" sz="2000" b="1">
              <a:solidFill>
                <a:srgbClr val="E32434"/>
              </a:solidFill>
              <a:latin typeface="Limon S1" charset="0"/>
            </a:endParaRPr>
          </a:p>
        </p:txBody>
      </p:sp>
      <p:sp>
        <p:nvSpPr>
          <p:cNvPr id="84337" name="Text Box 369"/>
          <p:cNvSpPr txBox="1">
            <a:spLocks noChangeArrowheads="1"/>
          </p:cNvSpPr>
          <p:nvPr/>
        </p:nvSpPr>
        <p:spPr bwMode="auto">
          <a:xfrm>
            <a:off x="5054600" y="3797300"/>
            <a:ext cx="9525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E32434"/>
                </a:solidFill>
                <a:latin typeface="Limon S1" charset="0"/>
              </a:rPr>
              <a:t>CnCatiGWr:ub</a:t>
            </a:r>
            <a:endParaRPr lang="en-US" sz="2000" b="1">
              <a:solidFill>
                <a:srgbClr val="E32434"/>
              </a:solidFill>
              <a:latin typeface="Limon S1" charset="0"/>
            </a:endParaRPr>
          </a:p>
        </p:txBody>
      </p:sp>
      <p:sp>
        <p:nvSpPr>
          <p:cNvPr id="84338" name="Text Box 370"/>
          <p:cNvSpPr txBox="1">
            <a:spLocks noChangeArrowheads="1"/>
          </p:cNvSpPr>
          <p:nvPr/>
        </p:nvSpPr>
        <p:spPr bwMode="auto">
          <a:xfrm>
            <a:off x="6121400" y="4094163"/>
            <a:ext cx="95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Rsukm:aesdUn</a:t>
            </a:r>
          </a:p>
        </p:txBody>
      </p:sp>
      <p:sp>
        <p:nvSpPr>
          <p:cNvPr id="84339" name="Rectangle 371"/>
          <p:cNvSpPr>
            <a:spLocks noChangeArrowheads="1"/>
          </p:cNvSpPr>
          <p:nvPr/>
        </p:nvSpPr>
        <p:spPr bwMode="auto">
          <a:xfrm>
            <a:off x="3556000" y="4122738"/>
            <a:ext cx="385603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PaBsMxan;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2000" b="1">
                <a:latin typeface="Limon S1" charset="0"/>
              </a:rPr>
              <a:t>begIátBYkCMnuMCaeRcIn Rtas;ehAeTA </a:t>
            </a:r>
            <a:r>
              <a:rPr lang="en-US" sz="2000" b="1" u="sng">
                <a:latin typeface="Limon S1" charset="0"/>
              </a:rPr>
              <a:t>                          </a:t>
            </a:r>
            <a:r>
              <a:rPr lang="en-US" sz="2000" b="1">
                <a:latin typeface="Limon S1" charset="0"/>
              </a:rPr>
              <a:t> enA RkugGaEfn </a:t>
            </a:r>
            <a:r>
              <a:rPr lang="en-US" sz="1200" b="1">
                <a:latin typeface="Comic Sans MS" charset="0"/>
              </a:rPr>
              <a:t>Mars Hill</a:t>
            </a:r>
            <a:r>
              <a:rPr lang="en-US" sz="2000" b="1">
                <a:latin typeface="Limon S1" charset="0"/>
              </a:rPr>
              <a:t> karsñak;enA </a:t>
            </a:r>
            <a:r>
              <a:rPr lang="en-US" sz="2000" b="1" u="sng">
                <a:latin typeface="Limon S1" charset="0"/>
              </a:rPr>
              <a:t>                      </a:t>
            </a:r>
            <a:r>
              <a:rPr lang="en-US" sz="2000" b="1">
                <a:latin typeface="Limon S1" charset="0"/>
              </a:rPr>
              <a:t>ry³eBlyUr. </a:t>
            </a:r>
            <a:endParaRPr lang="en-US" sz="1200" b="1">
              <a:latin typeface="Comic Sans MS" charset="0"/>
            </a:endParaRPr>
          </a:p>
        </p:txBody>
      </p:sp>
      <p:sp>
        <p:nvSpPr>
          <p:cNvPr id="84340" name="Text Box 372"/>
          <p:cNvSpPr txBox="1">
            <a:spLocks noChangeArrowheads="1"/>
          </p:cNvSpPr>
          <p:nvPr/>
        </p:nvSpPr>
        <p:spPr bwMode="auto">
          <a:xfrm>
            <a:off x="5511800" y="4430713"/>
            <a:ext cx="95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kUrinfUs </a:t>
            </a:r>
          </a:p>
        </p:txBody>
      </p:sp>
      <p:sp>
        <p:nvSpPr>
          <p:cNvPr id="84341" name="Text Box 373"/>
          <p:cNvSpPr txBox="1">
            <a:spLocks noChangeArrowheads="1"/>
          </p:cNvSpPr>
          <p:nvPr/>
        </p:nvSpPr>
        <p:spPr bwMode="auto">
          <a:xfrm>
            <a:off x="6275388" y="2379663"/>
            <a:ext cx="95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RBHKuN</a:t>
            </a:r>
          </a:p>
        </p:txBody>
      </p:sp>
      <p:sp>
        <p:nvSpPr>
          <p:cNvPr id="84342" name="Text Box 374"/>
          <p:cNvSpPr txBox="1">
            <a:spLocks noChangeArrowheads="1"/>
          </p:cNvSpPr>
          <p:nvPr/>
        </p:nvSpPr>
        <p:spPr bwMode="auto">
          <a:xfrm>
            <a:off x="6089650" y="2066925"/>
            <a:ext cx="145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)anedaHRsaybBaða </a:t>
            </a:r>
            <a:r>
              <a:rPr lang="en-US" sz="1200" b="1">
                <a:latin typeface="Comic Sans MS" charset="0"/>
              </a:rPr>
              <a:t>:  </a:t>
            </a:r>
            <a:r>
              <a:rPr lang="en-US" sz="2000" b="1">
                <a:latin typeface="Limon S1" charset="0"/>
              </a:rPr>
              <a:t>eday</a:t>
            </a:r>
            <a:r>
              <a:rPr lang="en-US" sz="2000" b="1" u="sng">
                <a:latin typeface="Limon S1" charset="0"/>
              </a:rPr>
              <a:t>              </a:t>
            </a:r>
            <a:r>
              <a:rPr lang="en-US" sz="2000" b="1">
                <a:latin typeface="Limon S1" charset="0"/>
              </a:rPr>
              <a:t> min          Emn </a:t>
            </a:r>
            <a:r>
              <a:rPr lang="en-US" sz="2000" b="1" u="sng">
                <a:latin typeface="Limon S1" charset="0"/>
              </a:rPr>
              <a:t>                </a:t>
            </a:r>
            <a:r>
              <a:rPr lang="en-US" sz="2000" b="1">
                <a:latin typeface="Limon S1" charset="0"/>
              </a:rPr>
              <a:t>eT </a:t>
            </a:r>
            <a:r>
              <a:rPr lang="en-US" sz="1200" b="1">
                <a:latin typeface="Comic Sans MS" charset="0"/>
              </a:rPr>
              <a:t>!</a:t>
            </a:r>
            <a:endParaRPr lang="en-US" sz="2000" b="1" u="sng">
              <a:latin typeface="Limon S1" charset="0"/>
            </a:endParaRPr>
          </a:p>
        </p:txBody>
      </p:sp>
      <p:sp>
        <p:nvSpPr>
          <p:cNvPr id="84343" name="Text Box 375"/>
          <p:cNvSpPr txBox="1">
            <a:spLocks noChangeArrowheads="1"/>
          </p:cNvSpPr>
          <p:nvPr/>
        </p:nvSpPr>
        <p:spPr bwMode="auto">
          <a:xfrm>
            <a:off x="6234113" y="2686050"/>
            <a:ext cx="9525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Rkitü vin½y </a:t>
            </a:r>
          </a:p>
        </p:txBody>
      </p:sp>
      <p:sp>
        <p:nvSpPr>
          <p:cNvPr id="84345" name="Rectangle 377"/>
          <p:cNvSpPr>
            <a:spLocks noChangeArrowheads="1"/>
          </p:cNvSpPr>
          <p:nvPr/>
        </p:nvSpPr>
        <p:spPr bwMode="auto">
          <a:xfrm>
            <a:off x="4075113" y="1193800"/>
            <a:ext cx="32781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PaBsMxan;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2000" b="1">
                <a:latin typeface="Limon S1" charset="0"/>
              </a:rPr>
              <a:t>fVaybgMÁ </a:t>
            </a:r>
            <a:r>
              <a:rPr lang="en-US" sz="2000" b="1" u="sng">
                <a:latin typeface="Limon S1" charset="0"/>
              </a:rPr>
              <a:t>           </a:t>
            </a:r>
            <a:r>
              <a:rPr lang="en-US" sz="2000" b="1">
                <a:latin typeface="Limon S1" charset="0"/>
              </a:rPr>
              <a:t> )aneFVIkarGs©arü savkbu:l RtUveK </a:t>
            </a:r>
            <a:r>
              <a:rPr lang="en-US" sz="2000" b="1" u="sng">
                <a:latin typeface="Limon S1" charset="0"/>
              </a:rPr>
              <a:t>                   </a:t>
            </a:r>
            <a:r>
              <a:rPr lang="en-US" sz="2000" b="1">
                <a:latin typeface="Limon S1" charset="0"/>
              </a:rPr>
              <a:t> kargarlM)ak )anbegIátRBHBYkCMnuM. edayRBHKuN minEmn Rkitüvin½yeT.</a:t>
            </a:r>
          </a:p>
        </p:txBody>
      </p:sp>
      <p:sp>
        <p:nvSpPr>
          <p:cNvPr id="84346" name="Text Box 378"/>
          <p:cNvSpPr txBox="1">
            <a:spLocks noChangeArrowheads="1"/>
          </p:cNvSpPr>
          <p:nvPr/>
        </p:nvSpPr>
        <p:spPr bwMode="auto">
          <a:xfrm>
            <a:off x="4344988" y="1482725"/>
            <a:ext cx="9525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ecalnwgfµ</a:t>
            </a:r>
          </a:p>
        </p:txBody>
      </p:sp>
      <p:sp>
        <p:nvSpPr>
          <p:cNvPr id="84347" name="Text Box 379"/>
          <p:cNvSpPr txBox="1">
            <a:spLocks noChangeArrowheads="1"/>
          </p:cNvSpPr>
          <p:nvPr/>
        </p:nvSpPr>
        <p:spPr bwMode="auto">
          <a:xfrm>
            <a:off x="5005388" y="1184275"/>
            <a:ext cx="952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rUbRBH</a:t>
            </a:r>
          </a:p>
        </p:txBody>
      </p:sp>
      <p:sp>
        <p:nvSpPr>
          <p:cNvPr id="84349" name="Rectangle 381"/>
          <p:cNvSpPr>
            <a:spLocks noChangeArrowheads="1"/>
          </p:cNvSpPr>
          <p:nvPr/>
        </p:nvSpPr>
        <p:spPr bwMode="auto">
          <a:xfrm>
            <a:off x="4381500" y="836613"/>
            <a:ext cx="21082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E32434"/>
                </a:solidFill>
                <a:latin typeface="Limon S1" charset="0"/>
              </a:rPr>
              <a:t>karTak;Taj    </a:t>
            </a:r>
            <a:r>
              <a:rPr lang="en-US" sz="2400" b="1">
                <a:latin typeface="Comic Sans MS" charset="0"/>
              </a:rPr>
              <a:t>  </a:t>
            </a:r>
            <a:r>
              <a:rPr lang="en-US" sz="2400" b="1">
                <a:solidFill>
                  <a:srgbClr val="E32434"/>
                </a:solidFill>
                <a:latin typeface="Limon S1" charset="0"/>
              </a:rPr>
              <a:t>bTBiesaFn_</a:t>
            </a:r>
            <a:endParaRPr lang="en-US" sz="2400" b="1">
              <a:latin typeface="Limon S1" charset="0"/>
            </a:endParaRPr>
          </a:p>
        </p:txBody>
      </p:sp>
      <p:sp>
        <p:nvSpPr>
          <p:cNvPr id="84351" name="Rectangle 383"/>
          <p:cNvSpPr>
            <a:spLocks noChangeArrowheads="1"/>
          </p:cNvSpPr>
          <p:nvPr/>
        </p:nvSpPr>
        <p:spPr bwMode="auto">
          <a:xfrm>
            <a:off x="1114425" y="4889500"/>
            <a:ext cx="296863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Gwr:ub</a:t>
            </a:r>
          </a:p>
        </p:txBody>
      </p:sp>
      <p:sp>
        <p:nvSpPr>
          <p:cNvPr id="84352" name="Rectangle 384"/>
          <p:cNvSpPr>
            <a:spLocks noChangeArrowheads="1"/>
          </p:cNvSpPr>
          <p:nvPr/>
        </p:nvSpPr>
        <p:spPr bwMode="auto">
          <a:xfrm>
            <a:off x="544513" y="2968625"/>
            <a:ext cx="296862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Gwr:ub</a:t>
            </a:r>
          </a:p>
        </p:txBody>
      </p:sp>
      <p:sp>
        <p:nvSpPr>
          <p:cNvPr id="84353" name="Rectangle 385"/>
          <p:cNvSpPr>
            <a:spLocks noChangeArrowheads="1"/>
          </p:cNvSpPr>
          <p:nvPr/>
        </p:nvSpPr>
        <p:spPr bwMode="auto">
          <a:xfrm>
            <a:off x="990600" y="1047750"/>
            <a:ext cx="296863" cy="3667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Gwr:ub</a:t>
            </a:r>
          </a:p>
        </p:txBody>
      </p:sp>
      <p:sp>
        <p:nvSpPr>
          <p:cNvPr id="84354" name="Rectangle 386"/>
          <p:cNvSpPr>
            <a:spLocks noChangeArrowheads="1"/>
          </p:cNvSpPr>
          <p:nvPr/>
        </p:nvSpPr>
        <p:spPr bwMode="auto">
          <a:xfrm>
            <a:off x="1366838" y="2390775"/>
            <a:ext cx="595312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GaRhVika</a:t>
            </a:r>
          </a:p>
        </p:txBody>
      </p:sp>
      <p:sp>
        <p:nvSpPr>
          <p:cNvPr id="84355" name="Rectangle 387"/>
          <p:cNvSpPr>
            <a:spLocks noChangeArrowheads="1"/>
          </p:cNvSpPr>
          <p:nvPr/>
        </p:nvSpPr>
        <p:spPr bwMode="auto">
          <a:xfrm>
            <a:off x="1011238" y="4300538"/>
            <a:ext cx="593725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GaRhVika</a:t>
            </a:r>
          </a:p>
        </p:txBody>
      </p:sp>
      <p:sp>
        <p:nvSpPr>
          <p:cNvPr id="84356" name="Rectangle 388"/>
          <p:cNvSpPr>
            <a:spLocks noChangeArrowheads="1"/>
          </p:cNvSpPr>
          <p:nvPr/>
        </p:nvSpPr>
        <p:spPr bwMode="auto">
          <a:xfrm>
            <a:off x="1528763" y="6219825"/>
            <a:ext cx="593725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GaRhVika</a:t>
            </a:r>
          </a:p>
        </p:txBody>
      </p:sp>
      <p:sp>
        <p:nvSpPr>
          <p:cNvPr id="84357" name="Rectangle 389"/>
          <p:cNvSpPr>
            <a:spLocks noChangeArrowheads="1"/>
          </p:cNvSpPr>
          <p:nvPr/>
        </p:nvSpPr>
        <p:spPr bwMode="auto">
          <a:xfrm>
            <a:off x="1274763" y="8229600"/>
            <a:ext cx="593725" cy="3667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GaRhVika</a:t>
            </a:r>
          </a:p>
        </p:txBody>
      </p:sp>
      <p:sp>
        <p:nvSpPr>
          <p:cNvPr id="84358" name="Rectangle 390"/>
          <p:cNvSpPr>
            <a:spLocks noChangeArrowheads="1"/>
          </p:cNvSpPr>
          <p:nvPr/>
        </p:nvSpPr>
        <p:spPr bwMode="auto">
          <a:xfrm>
            <a:off x="2362200" y="4338638"/>
            <a:ext cx="520700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Gar:ab;</a:t>
            </a:r>
            <a:r>
              <a:rPr lang="en-US" sz="1800" b="1">
                <a:latin typeface="Comic Sans MS" charset="0"/>
              </a:rPr>
              <a:t> </a:t>
            </a:r>
          </a:p>
        </p:txBody>
      </p:sp>
      <p:sp>
        <p:nvSpPr>
          <p:cNvPr id="84359" name="Rectangle 391"/>
          <p:cNvSpPr>
            <a:spLocks noChangeArrowheads="1"/>
          </p:cNvSpPr>
          <p:nvPr/>
        </p:nvSpPr>
        <p:spPr bwMode="auto">
          <a:xfrm>
            <a:off x="2717800" y="8250238"/>
            <a:ext cx="520700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Gar:ab;</a:t>
            </a:r>
            <a:r>
              <a:rPr lang="en-US" sz="1800" b="1">
                <a:latin typeface="Comic Sans MS" charset="0"/>
              </a:rPr>
              <a:t> </a:t>
            </a:r>
          </a:p>
        </p:txBody>
      </p:sp>
      <p:sp>
        <p:nvSpPr>
          <p:cNvPr id="84360" name="Rectangle 392"/>
          <p:cNvSpPr>
            <a:spLocks noChangeArrowheads="1"/>
          </p:cNvSpPr>
          <p:nvPr/>
        </p:nvSpPr>
        <p:spPr bwMode="auto">
          <a:xfrm>
            <a:off x="2900363" y="6269038"/>
            <a:ext cx="520700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Gar:ab;</a:t>
            </a:r>
            <a:r>
              <a:rPr lang="en-US" sz="1800" b="1">
                <a:latin typeface="Comic Sans MS" charset="0"/>
              </a:rPr>
              <a:t> </a:t>
            </a:r>
          </a:p>
        </p:txBody>
      </p:sp>
      <p:sp>
        <p:nvSpPr>
          <p:cNvPr id="84361" name="Rectangle 393"/>
          <p:cNvSpPr>
            <a:spLocks noChangeArrowheads="1"/>
          </p:cNvSpPr>
          <p:nvPr/>
        </p:nvSpPr>
        <p:spPr bwMode="auto">
          <a:xfrm>
            <a:off x="2738438" y="2398713"/>
            <a:ext cx="520700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Gar:ab;</a:t>
            </a:r>
            <a:r>
              <a:rPr lang="en-US" sz="1800" b="1">
                <a:latin typeface="Comic Sans MS" charset="0"/>
              </a:rPr>
              <a:t> </a:t>
            </a:r>
          </a:p>
        </p:txBody>
      </p:sp>
      <p:sp>
        <p:nvSpPr>
          <p:cNvPr id="84362" name="Rectangle 394"/>
          <p:cNvSpPr>
            <a:spLocks noChangeArrowheads="1"/>
          </p:cNvSpPr>
          <p:nvPr/>
        </p:nvSpPr>
        <p:spPr bwMode="auto">
          <a:xfrm>
            <a:off x="2533650" y="1474788"/>
            <a:ext cx="574675" cy="3667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 GasuI </a:t>
            </a:r>
            <a:endParaRPr lang="en-US" sz="1800" b="1">
              <a:latin typeface="Comic Sans MS" charset="0"/>
            </a:endParaRPr>
          </a:p>
        </p:txBody>
      </p:sp>
      <p:sp>
        <p:nvSpPr>
          <p:cNvPr id="84350" name="Text Box 382"/>
          <p:cNvSpPr txBox="1">
            <a:spLocks noChangeArrowheads="1"/>
          </p:cNvSpPr>
          <p:nvPr/>
        </p:nvSpPr>
        <p:spPr bwMode="auto">
          <a:xfrm>
            <a:off x="2343150" y="1239838"/>
            <a:ext cx="1417638" cy="465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13-14</a:t>
            </a:r>
          </a:p>
        </p:txBody>
      </p:sp>
      <p:sp>
        <p:nvSpPr>
          <p:cNvPr id="84363" name="Rectangle 395"/>
          <p:cNvSpPr>
            <a:spLocks noChangeArrowheads="1"/>
          </p:cNvSpPr>
          <p:nvPr/>
        </p:nvSpPr>
        <p:spPr bwMode="auto">
          <a:xfrm>
            <a:off x="2217738" y="3354388"/>
            <a:ext cx="574675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 GasuI </a:t>
            </a:r>
            <a:endParaRPr lang="en-US" sz="1800" b="1">
              <a:latin typeface="Comic Sans MS" charset="0"/>
            </a:endParaRPr>
          </a:p>
        </p:txBody>
      </p:sp>
      <p:sp>
        <p:nvSpPr>
          <p:cNvPr id="84283" name="Text Box 315"/>
          <p:cNvSpPr txBox="1">
            <a:spLocks noChangeArrowheads="1"/>
          </p:cNvSpPr>
          <p:nvPr/>
        </p:nvSpPr>
        <p:spPr bwMode="auto">
          <a:xfrm>
            <a:off x="1968500" y="3109913"/>
            <a:ext cx="141763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15-18</a:t>
            </a:r>
          </a:p>
        </p:txBody>
      </p:sp>
      <p:sp>
        <p:nvSpPr>
          <p:cNvPr id="84364" name="Rectangle 396"/>
          <p:cNvSpPr>
            <a:spLocks noChangeArrowheads="1"/>
          </p:cNvSpPr>
          <p:nvPr/>
        </p:nvSpPr>
        <p:spPr bwMode="auto">
          <a:xfrm>
            <a:off x="2730500" y="5305425"/>
            <a:ext cx="573088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 GasuI </a:t>
            </a:r>
            <a:endParaRPr lang="en-US" sz="1800" b="1">
              <a:latin typeface="Comic Sans MS" charset="0"/>
            </a:endParaRPr>
          </a:p>
        </p:txBody>
      </p:sp>
      <p:sp>
        <p:nvSpPr>
          <p:cNvPr id="84365" name="Rectangle 397"/>
          <p:cNvSpPr>
            <a:spLocks noChangeArrowheads="1"/>
          </p:cNvSpPr>
          <p:nvPr/>
        </p:nvSpPr>
        <p:spPr bwMode="auto">
          <a:xfrm>
            <a:off x="2454275" y="7275513"/>
            <a:ext cx="574675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 GasuI </a:t>
            </a:r>
            <a:endParaRPr lang="en-US" sz="1800" b="1">
              <a:latin typeface="Comic Sans MS" charset="0"/>
            </a:endParaRPr>
          </a:p>
        </p:txBody>
      </p:sp>
      <p:sp>
        <p:nvSpPr>
          <p:cNvPr id="84284" name="Text Box 316"/>
          <p:cNvSpPr txBox="1">
            <a:spLocks noChangeArrowheads="1"/>
          </p:cNvSpPr>
          <p:nvPr/>
        </p:nvSpPr>
        <p:spPr bwMode="auto">
          <a:xfrm>
            <a:off x="2473325" y="5072063"/>
            <a:ext cx="141763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18-21</a:t>
            </a:r>
          </a:p>
        </p:txBody>
      </p:sp>
      <p:sp>
        <p:nvSpPr>
          <p:cNvPr id="84285" name="Text Box 317"/>
          <p:cNvSpPr txBox="1">
            <a:spLocks noChangeArrowheads="1"/>
          </p:cNvSpPr>
          <p:nvPr/>
        </p:nvSpPr>
        <p:spPr bwMode="auto">
          <a:xfrm>
            <a:off x="2166938" y="7115175"/>
            <a:ext cx="14176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21-28</a:t>
            </a:r>
          </a:p>
        </p:txBody>
      </p:sp>
      <p:sp>
        <p:nvSpPr>
          <p:cNvPr id="84366" name="Rectangle 398"/>
          <p:cNvSpPr>
            <a:spLocks noChangeArrowheads="1"/>
          </p:cNvSpPr>
          <p:nvPr/>
        </p:nvSpPr>
        <p:spPr bwMode="auto">
          <a:xfrm>
            <a:off x="1333500" y="1470025"/>
            <a:ext cx="238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r:Um</a:t>
            </a:r>
            <a:endParaRPr lang="en-US" sz="2000" b="1">
              <a:latin typeface="Comic Sans MS" charset="0"/>
            </a:endParaRPr>
          </a:p>
        </p:txBody>
      </p:sp>
      <p:sp>
        <p:nvSpPr>
          <p:cNvPr id="84367" name="Rectangle 399"/>
          <p:cNvSpPr>
            <a:spLocks noChangeArrowheads="1"/>
          </p:cNvSpPr>
          <p:nvPr/>
        </p:nvSpPr>
        <p:spPr bwMode="auto">
          <a:xfrm>
            <a:off x="906463" y="3370263"/>
            <a:ext cx="238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r:Um</a:t>
            </a:r>
            <a:endParaRPr lang="en-US" sz="2000" b="1">
              <a:latin typeface="Comic Sans MS" charset="0"/>
            </a:endParaRPr>
          </a:p>
        </p:txBody>
      </p:sp>
      <p:sp>
        <p:nvSpPr>
          <p:cNvPr id="84368" name="Rectangle 400"/>
          <p:cNvSpPr>
            <a:spLocks noChangeArrowheads="1"/>
          </p:cNvSpPr>
          <p:nvPr/>
        </p:nvSpPr>
        <p:spPr bwMode="auto">
          <a:xfrm>
            <a:off x="1495425" y="5299075"/>
            <a:ext cx="2381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r:Um</a:t>
            </a:r>
            <a:endParaRPr lang="en-US" sz="2000" b="1">
              <a:latin typeface="Comic Sans MS" charset="0"/>
            </a:endParaRPr>
          </a:p>
        </p:txBody>
      </p:sp>
      <p:sp>
        <p:nvSpPr>
          <p:cNvPr id="84369" name="Rectangle 401"/>
          <p:cNvSpPr>
            <a:spLocks noChangeArrowheads="1"/>
          </p:cNvSpPr>
          <p:nvPr/>
        </p:nvSpPr>
        <p:spPr bwMode="auto">
          <a:xfrm>
            <a:off x="1220788" y="7272338"/>
            <a:ext cx="2381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r:Um</a:t>
            </a:r>
            <a:endParaRPr lang="en-US" sz="2000" b="1">
              <a:latin typeface="Comic Sans MS" charset="0"/>
            </a:endParaRPr>
          </a:p>
        </p:txBody>
      </p:sp>
      <p:sp>
        <p:nvSpPr>
          <p:cNvPr id="84370" name="Rectangle 402"/>
          <p:cNvSpPr>
            <a:spLocks noChangeArrowheads="1"/>
          </p:cNvSpPr>
          <p:nvPr/>
        </p:nvSpPr>
        <p:spPr bwMode="auto">
          <a:xfrm>
            <a:off x="1751013" y="1725613"/>
            <a:ext cx="3254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</a:t>
            </a:r>
            <a:r>
              <a:rPr lang="en-US" sz="2000">
                <a:latin typeface="Limon R1" charset="0"/>
              </a:rPr>
              <a:t>Rkik </a:t>
            </a:r>
          </a:p>
        </p:txBody>
      </p:sp>
      <p:sp>
        <p:nvSpPr>
          <p:cNvPr id="84371" name="Rectangle 403"/>
          <p:cNvSpPr>
            <a:spLocks noChangeArrowheads="1"/>
          </p:cNvSpPr>
          <p:nvPr/>
        </p:nvSpPr>
        <p:spPr bwMode="auto">
          <a:xfrm>
            <a:off x="1273175" y="3633788"/>
            <a:ext cx="3254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</a:t>
            </a:r>
            <a:r>
              <a:rPr lang="en-US" sz="2000">
                <a:latin typeface="Limon R1" charset="0"/>
              </a:rPr>
              <a:t>Rkik </a:t>
            </a:r>
          </a:p>
        </p:txBody>
      </p:sp>
      <p:sp>
        <p:nvSpPr>
          <p:cNvPr id="84372" name="Rectangle 404"/>
          <p:cNvSpPr>
            <a:spLocks noChangeArrowheads="1"/>
          </p:cNvSpPr>
          <p:nvPr/>
        </p:nvSpPr>
        <p:spPr bwMode="auto">
          <a:xfrm>
            <a:off x="1871663" y="5583238"/>
            <a:ext cx="3254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</a:t>
            </a:r>
            <a:r>
              <a:rPr lang="en-US" sz="2000">
                <a:latin typeface="Limon R1" charset="0"/>
              </a:rPr>
              <a:t>Rkik </a:t>
            </a:r>
          </a:p>
        </p:txBody>
      </p:sp>
      <p:sp>
        <p:nvSpPr>
          <p:cNvPr id="84373" name="Rectangle 405"/>
          <p:cNvSpPr>
            <a:spLocks noChangeArrowheads="1"/>
          </p:cNvSpPr>
          <p:nvPr/>
        </p:nvSpPr>
        <p:spPr bwMode="auto">
          <a:xfrm>
            <a:off x="1597025" y="7504113"/>
            <a:ext cx="32543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</a:t>
            </a:r>
            <a:r>
              <a:rPr lang="en-US" sz="2000">
                <a:latin typeface="Limon R1" charset="0"/>
              </a:rPr>
              <a:t>Rkik </a:t>
            </a:r>
          </a:p>
        </p:txBody>
      </p:sp>
      <p:sp>
        <p:nvSpPr>
          <p:cNvPr id="84374" name="Rectangle 406"/>
          <p:cNvSpPr>
            <a:spLocks noChangeArrowheads="1"/>
          </p:cNvSpPr>
          <p:nvPr/>
        </p:nvSpPr>
        <p:spPr bwMode="auto">
          <a:xfrm>
            <a:off x="1162050" y="1924050"/>
            <a:ext cx="8493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GaEfn</a:t>
            </a:r>
            <a:r>
              <a:rPr lang="en-US" sz="900" b="1">
                <a:latin typeface="Helvetica" charset="0"/>
              </a:rPr>
              <a:t>/ </a:t>
            </a:r>
            <a:r>
              <a:rPr lang="en-US" sz="2000" b="1">
                <a:latin typeface="Limon S1" charset="0"/>
              </a:rPr>
              <a:t>kUrifUs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84375" name="Rectangle 407"/>
          <p:cNvSpPr>
            <a:spLocks noChangeArrowheads="1"/>
          </p:cNvSpPr>
          <p:nvPr/>
        </p:nvSpPr>
        <p:spPr bwMode="auto">
          <a:xfrm>
            <a:off x="725488" y="3813175"/>
            <a:ext cx="849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GaEfn</a:t>
            </a:r>
            <a:r>
              <a:rPr lang="en-US" sz="900" b="1">
                <a:latin typeface="Helvetica" charset="0"/>
              </a:rPr>
              <a:t>/ </a:t>
            </a:r>
            <a:r>
              <a:rPr lang="en-US" sz="2000" b="1">
                <a:latin typeface="Limon S1" charset="0"/>
              </a:rPr>
              <a:t>kUrifUs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grpSp>
        <p:nvGrpSpPr>
          <p:cNvPr id="84282" name="Group 314"/>
          <p:cNvGrpSpPr>
            <a:grpSpLocks/>
          </p:cNvGrpSpPr>
          <p:nvPr/>
        </p:nvGrpSpPr>
        <p:grpSpPr bwMode="auto">
          <a:xfrm>
            <a:off x="277813" y="3976688"/>
            <a:ext cx="1014412" cy="746125"/>
            <a:chOff x="-1159" y="2121"/>
            <a:chExt cx="639" cy="468"/>
          </a:xfrm>
        </p:grpSpPr>
        <p:sp>
          <p:nvSpPr>
            <p:cNvPr id="84267" name="Oval 299"/>
            <p:cNvSpPr>
              <a:spLocks noChangeArrowheads="1"/>
            </p:cNvSpPr>
            <p:nvPr/>
          </p:nvSpPr>
          <p:spPr bwMode="auto">
            <a:xfrm>
              <a:off x="-1159" y="212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178" name="Text Box 210"/>
            <p:cNvSpPr txBox="1">
              <a:spLocks noChangeArrowheads="1"/>
            </p:cNvSpPr>
            <p:nvPr/>
          </p:nvSpPr>
          <p:spPr bwMode="auto">
            <a:xfrm>
              <a:off x="-1132" y="2133"/>
              <a:ext cx="6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#2</a:t>
              </a:r>
            </a:p>
          </p:txBody>
        </p:sp>
      </p:grpSp>
      <p:sp>
        <p:nvSpPr>
          <p:cNvPr id="84376" name="Rectangle 408"/>
          <p:cNvSpPr>
            <a:spLocks noChangeArrowheads="1"/>
          </p:cNvSpPr>
          <p:nvPr/>
        </p:nvSpPr>
        <p:spPr bwMode="auto">
          <a:xfrm>
            <a:off x="1314450" y="5784850"/>
            <a:ext cx="849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GaEfn</a:t>
            </a:r>
            <a:r>
              <a:rPr lang="en-US" sz="900" b="1">
                <a:latin typeface="Helvetica" charset="0"/>
              </a:rPr>
              <a:t>/ </a:t>
            </a:r>
            <a:r>
              <a:rPr lang="en-US" sz="2000" b="1">
                <a:latin typeface="Limon S1" charset="0"/>
              </a:rPr>
              <a:t>kUrifUs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84377" name="Rectangle 409"/>
          <p:cNvSpPr>
            <a:spLocks noChangeArrowheads="1"/>
          </p:cNvSpPr>
          <p:nvPr/>
        </p:nvSpPr>
        <p:spPr bwMode="auto">
          <a:xfrm>
            <a:off x="947738" y="7704138"/>
            <a:ext cx="8493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GaEfn</a:t>
            </a:r>
            <a:r>
              <a:rPr lang="en-US" sz="900" b="1">
                <a:latin typeface="Helvetica" charset="0"/>
              </a:rPr>
              <a:t>/ </a:t>
            </a:r>
            <a:r>
              <a:rPr lang="en-US" sz="2000" b="1">
                <a:latin typeface="Limon S1" charset="0"/>
              </a:rPr>
              <a:t>kUrifUs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84378" name="Rectangle 410"/>
          <p:cNvSpPr>
            <a:spLocks noChangeArrowheads="1"/>
          </p:cNvSpPr>
          <p:nvPr/>
        </p:nvSpPr>
        <p:spPr bwMode="auto">
          <a:xfrm>
            <a:off x="2508250" y="1768475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BIsuIDa Gan;TIy:Uk </a:t>
            </a:r>
          </a:p>
        </p:txBody>
      </p:sp>
      <p:sp>
        <p:nvSpPr>
          <p:cNvPr id="84379" name="Rectangle 411"/>
          <p:cNvSpPr>
            <a:spLocks noChangeArrowheads="1"/>
          </p:cNvSpPr>
          <p:nvPr/>
        </p:nvSpPr>
        <p:spPr bwMode="auto">
          <a:xfrm>
            <a:off x="2101850" y="3659188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BIsuIDa Gan;TIy:Uk </a:t>
            </a:r>
          </a:p>
        </p:txBody>
      </p:sp>
      <p:sp>
        <p:nvSpPr>
          <p:cNvPr id="84323" name="Freeform 355"/>
          <p:cNvSpPr>
            <a:spLocks/>
          </p:cNvSpPr>
          <p:nvPr/>
        </p:nvSpPr>
        <p:spPr bwMode="auto">
          <a:xfrm>
            <a:off x="2611438" y="1873250"/>
            <a:ext cx="273050" cy="385763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57150" cap="flat" cmpd="sng">
            <a:solidFill>
              <a:srgbClr val="E3243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380" name="Rectangle 412"/>
          <p:cNvSpPr>
            <a:spLocks noChangeArrowheads="1"/>
          </p:cNvSpPr>
          <p:nvPr/>
        </p:nvSpPr>
        <p:spPr bwMode="auto">
          <a:xfrm>
            <a:off x="2709863" y="5616575"/>
            <a:ext cx="982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BIsuIDa Gan;TIy:Uk </a:t>
            </a:r>
          </a:p>
        </p:txBody>
      </p:sp>
      <p:sp>
        <p:nvSpPr>
          <p:cNvPr id="84381" name="Rectangle 413"/>
          <p:cNvSpPr>
            <a:spLocks noChangeArrowheads="1"/>
          </p:cNvSpPr>
          <p:nvPr/>
        </p:nvSpPr>
        <p:spPr bwMode="auto">
          <a:xfrm>
            <a:off x="2405063" y="7546975"/>
            <a:ext cx="982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BIsuIDa Gan;TIy:Uk </a:t>
            </a:r>
          </a:p>
        </p:txBody>
      </p:sp>
      <p:sp>
        <p:nvSpPr>
          <p:cNvPr id="84382" name="Rectangle 414"/>
          <p:cNvSpPr>
            <a:spLocks noChangeArrowheads="1"/>
          </p:cNvSpPr>
          <p:nvPr/>
        </p:nvSpPr>
        <p:spPr bwMode="auto">
          <a:xfrm>
            <a:off x="2911475" y="2049463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sIurI Gan;TIy:Uk</a:t>
            </a:r>
          </a:p>
        </p:txBody>
      </p:sp>
      <p:sp>
        <p:nvSpPr>
          <p:cNvPr id="84383" name="Rectangle 415"/>
          <p:cNvSpPr>
            <a:spLocks noChangeArrowheads="1"/>
          </p:cNvSpPr>
          <p:nvPr/>
        </p:nvSpPr>
        <p:spPr bwMode="auto">
          <a:xfrm>
            <a:off x="2454275" y="3959225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sIurI Gan;TIy:Uk</a:t>
            </a:r>
          </a:p>
        </p:txBody>
      </p:sp>
      <p:sp>
        <p:nvSpPr>
          <p:cNvPr id="84384" name="Rectangle 416"/>
          <p:cNvSpPr>
            <a:spLocks noChangeArrowheads="1"/>
          </p:cNvSpPr>
          <p:nvPr/>
        </p:nvSpPr>
        <p:spPr bwMode="auto">
          <a:xfrm>
            <a:off x="3048000" y="5861050"/>
            <a:ext cx="795338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sIurI Gan;TIy:Uk</a:t>
            </a:r>
          </a:p>
        </p:txBody>
      </p:sp>
      <p:sp>
        <p:nvSpPr>
          <p:cNvPr id="84385" name="Rectangle 417"/>
          <p:cNvSpPr>
            <a:spLocks noChangeArrowheads="1"/>
          </p:cNvSpPr>
          <p:nvPr/>
        </p:nvSpPr>
        <p:spPr bwMode="auto">
          <a:xfrm>
            <a:off x="2787650" y="7843838"/>
            <a:ext cx="795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sIurI Gan;TIy:Uk</a:t>
            </a:r>
          </a:p>
        </p:txBody>
      </p:sp>
      <p:sp>
        <p:nvSpPr>
          <p:cNvPr id="84386" name="Rectangle 418"/>
          <p:cNvSpPr>
            <a:spLocks noChangeArrowheads="1"/>
          </p:cNvSpPr>
          <p:nvPr/>
        </p:nvSpPr>
        <p:spPr bwMode="auto">
          <a:xfrm>
            <a:off x="2844800" y="2224088"/>
            <a:ext cx="7254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Helvetica" charset="0"/>
              </a:rPr>
              <a:t>• </a:t>
            </a:r>
            <a:r>
              <a:rPr lang="en-US" sz="1800">
                <a:latin typeface="Limon R1" charset="0"/>
              </a:rPr>
              <a:t>eyrUsaLiÚm</a:t>
            </a:r>
          </a:p>
        </p:txBody>
      </p:sp>
      <p:sp>
        <p:nvSpPr>
          <p:cNvPr id="84387" name="Rectangle 419"/>
          <p:cNvSpPr>
            <a:spLocks noChangeArrowheads="1"/>
          </p:cNvSpPr>
          <p:nvPr/>
        </p:nvSpPr>
        <p:spPr bwMode="auto">
          <a:xfrm>
            <a:off x="2451100" y="4144963"/>
            <a:ext cx="725488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Helvetica" charset="0"/>
              </a:rPr>
              <a:t>• </a:t>
            </a:r>
            <a:r>
              <a:rPr lang="en-US" sz="1800">
                <a:latin typeface="Limon R1" charset="0"/>
              </a:rPr>
              <a:t>eyrUsaLiÚm</a:t>
            </a:r>
          </a:p>
        </p:txBody>
      </p:sp>
      <p:sp>
        <p:nvSpPr>
          <p:cNvPr id="84324" name="Freeform 356"/>
          <p:cNvSpPr>
            <a:spLocks/>
          </p:cNvSpPr>
          <p:nvPr/>
        </p:nvSpPr>
        <p:spPr bwMode="auto">
          <a:xfrm>
            <a:off x="1577975" y="3568700"/>
            <a:ext cx="938213" cy="744538"/>
          </a:xfrm>
          <a:custGeom>
            <a:avLst/>
            <a:gdLst>
              <a:gd name="T0" fmla="*/ 1273 w 1300"/>
              <a:gd name="T1" fmla="*/ 1133 h 1133"/>
              <a:gd name="T2" fmla="*/ 1282 w 1300"/>
              <a:gd name="T3" fmla="*/ 971 h 1133"/>
              <a:gd name="T4" fmla="*/ 1300 w 1300"/>
              <a:gd name="T5" fmla="*/ 899 h 1133"/>
              <a:gd name="T6" fmla="*/ 1255 w 1300"/>
              <a:gd name="T7" fmla="*/ 737 h 1133"/>
              <a:gd name="T8" fmla="*/ 1201 w 1300"/>
              <a:gd name="T9" fmla="*/ 522 h 1133"/>
              <a:gd name="T10" fmla="*/ 1156 w 1300"/>
              <a:gd name="T11" fmla="*/ 531 h 1133"/>
              <a:gd name="T12" fmla="*/ 1102 w 1300"/>
              <a:gd name="T13" fmla="*/ 549 h 1133"/>
              <a:gd name="T14" fmla="*/ 950 w 1300"/>
              <a:gd name="T15" fmla="*/ 540 h 1133"/>
              <a:gd name="T16" fmla="*/ 905 w 1300"/>
              <a:gd name="T17" fmla="*/ 369 h 1133"/>
              <a:gd name="T18" fmla="*/ 896 w 1300"/>
              <a:gd name="T19" fmla="*/ 288 h 1133"/>
              <a:gd name="T20" fmla="*/ 815 w 1300"/>
              <a:gd name="T21" fmla="*/ 225 h 1133"/>
              <a:gd name="T22" fmla="*/ 761 w 1300"/>
              <a:gd name="T23" fmla="*/ 189 h 1133"/>
              <a:gd name="T24" fmla="*/ 680 w 1300"/>
              <a:gd name="T25" fmla="*/ 126 h 1133"/>
              <a:gd name="T26" fmla="*/ 626 w 1300"/>
              <a:gd name="T27" fmla="*/ 72 h 1133"/>
              <a:gd name="T28" fmla="*/ 338 w 1300"/>
              <a:gd name="T29" fmla="*/ 36 h 1133"/>
              <a:gd name="T30" fmla="*/ 204 w 1300"/>
              <a:gd name="T31" fmla="*/ 0 h 1133"/>
              <a:gd name="T32" fmla="*/ 87 w 1300"/>
              <a:gd name="T33" fmla="*/ 36 h 1133"/>
              <a:gd name="T34" fmla="*/ 24 w 1300"/>
              <a:gd name="T35" fmla="*/ 117 h 1133"/>
              <a:gd name="T36" fmla="*/ 33 w 1300"/>
              <a:gd name="T37" fmla="*/ 324 h 1133"/>
              <a:gd name="T38" fmla="*/ 69 w 1300"/>
              <a:gd name="T39" fmla="*/ 378 h 1133"/>
              <a:gd name="T40" fmla="*/ 87 w 1300"/>
              <a:gd name="T41" fmla="*/ 405 h 1133"/>
              <a:gd name="T42" fmla="*/ 78 w 1300"/>
              <a:gd name="T43" fmla="*/ 450 h 1133"/>
              <a:gd name="T44" fmla="*/ 51 w 1300"/>
              <a:gd name="T45" fmla="*/ 468 h 1133"/>
              <a:gd name="T46" fmla="*/ 51 w 1300"/>
              <a:gd name="T47" fmla="*/ 52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57150" cap="flat" cmpd="sng">
            <a:solidFill>
              <a:srgbClr val="E3243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388" name="Rectangle 420"/>
          <p:cNvSpPr>
            <a:spLocks noChangeArrowheads="1"/>
          </p:cNvSpPr>
          <p:nvPr/>
        </p:nvSpPr>
        <p:spPr bwMode="auto">
          <a:xfrm>
            <a:off x="3040063" y="6094413"/>
            <a:ext cx="725487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Helvetica" charset="0"/>
              </a:rPr>
              <a:t>• </a:t>
            </a:r>
            <a:r>
              <a:rPr lang="en-US" sz="1800">
                <a:latin typeface="Limon R1" charset="0"/>
              </a:rPr>
              <a:t>eyrUsaLiÚm</a:t>
            </a:r>
          </a:p>
        </p:txBody>
      </p:sp>
      <p:sp>
        <p:nvSpPr>
          <p:cNvPr id="84389" name="Rectangle 421"/>
          <p:cNvSpPr>
            <a:spLocks noChangeArrowheads="1"/>
          </p:cNvSpPr>
          <p:nvPr/>
        </p:nvSpPr>
        <p:spPr bwMode="auto">
          <a:xfrm>
            <a:off x="2747963" y="8074025"/>
            <a:ext cx="725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Helvetica" charset="0"/>
              </a:rPr>
              <a:t>• </a:t>
            </a:r>
            <a:r>
              <a:rPr lang="en-US" sz="1800">
                <a:latin typeface="Limon R1" charset="0"/>
              </a:rPr>
              <a:t>eyrUsaLiÚm</a:t>
            </a:r>
          </a:p>
        </p:txBody>
      </p:sp>
      <p:sp>
        <p:nvSpPr>
          <p:cNvPr id="84390" name="Rectangle 422"/>
          <p:cNvSpPr>
            <a:spLocks noChangeArrowheads="1"/>
          </p:cNvSpPr>
          <p:nvPr/>
        </p:nvSpPr>
        <p:spPr bwMode="auto">
          <a:xfrm>
            <a:off x="2163763" y="2139950"/>
            <a:ext cx="4714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Limon S1" charset="0"/>
              </a:rPr>
              <a:t>eGePsUr</a:t>
            </a:r>
            <a:r>
              <a:rPr lang="en-US" sz="2000" b="1">
                <a:latin typeface="Limon S1" charset="0"/>
              </a:rPr>
              <a:t> </a:t>
            </a:r>
          </a:p>
        </p:txBody>
      </p:sp>
      <p:sp>
        <p:nvSpPr>
          <p:cNvPr id="84391" name="Rectangle 423"/>
          <p:cNvSpPr>
            <a:spLocks noChangeArrowheads="1"/>
          </p:cNvSpPr>
          <p:nvPr/>
        </p:nvSpPr>
        <p:spPr bwMode="auto">
          <a:xfrm>
            <a:off x="1665288" y="4022725"/>
            <a:ext cx="481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Limon S1" charset="0"/>
              </a:rPr>
              <a:t>eGePsUr</a:t>
            </a:r>
            <a:r>
              <a:rPr lang="en-US" sz="2000" b="1">
                <a:latin typeface="Limon S1" charset="0"/>
              </a:rPr>
              <a:t> </a:t>
            </a:r>
          </a:p>
        </p:txBody>
      </p:sp>
      <p:sp>
        <p:nvSpPr>
          <p:cNvPr id="84392" name="Rectangle 424"/>
          <p:cNvSpPr>
            <a:spLocks noChangeArrowheads="1"/>
          </p:cNvSpPr>
          <p:nvPr/>
        </p:nvSpPr>
        <p:spPr bwMode="auto">
          <a:xfrm>
            <a:off x="2233613" y="5935663"/>
            <a:ext cx="482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Limon S1" charset="0"/>
              </a:rPr>
              <a:t>eGePsUr</a:t>
            </a:r>
            <a:r>
              <a:rPr lang="en-US" sz="2000" b="1">
                <a:latin typeface="Limon S1" charset="0"/>
              </a:rPr>
              <a:t> </a:t>
            </a:r>
          </a:p>
        </p:txBody>
      </p:sp>
      <p:sp>
        <p:nvSpPr>
          <p:cNvPr id="84325" name="Freeform 357"/>
          <p:cNvSpPr>
            <a:spLocks/>
          </p:cNvSpPr>
          <p:nvPr/>
        </p:nvSpPr>
        <p:spPr bwMode="auto">
          <a:xfrm>
            <a:off x="2174875" y="5499100"/>
            <a:ext cx="896938" cy="684213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 cap="flat" cmpd="sng">
            <a:solidFill>
              <a:srgbClr val="E3243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393" name="Rectangle 425"/>
          <p:cNvSpPr>
            <a:spLocks noChangeArrowheads="1"/>
          </p:cNvSpPr>
          <p:nvPr/>
        </p:nvSpPr>
        <p:spPr bwMode="auto">
          <a:xfrm>
            <a:off x="2049463" y="7953375"/>
            <a:ext cx="4826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Limon S1" charset="0"/>
              </a:rPr>
              <a:t>eGePsUr</a:t>
            </a:r>
            <a:r>
              <a:rPr lang="en-US" sz="2000" b="1">
                <a:latin typeface="Limon S1" charset="0"/>
              </a:rPr>
              <a:t> </a:t>
            </a:r>
          </a:p>
        </p:txBody>
      </p:sp>
      <p:sp>
        <p:nvSpPr>
          <p:cNvPr id="84326" name="Freeform 358"/>
          <p:cNvSpPr>
            <a:spLocks/>
          </p:cNvSpPr>
          <p:nvPr/>
        </p:nvSpPr>
        <p:spPr bwMode="auto">
          <a:xfrm>
            <a:off x="1509713" y="7518400"/>
            <a:ext cx="1401762" cy="725488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ap="flat" cmpd="sng">
            <a:solidFill>
              <a:srgbClr val="E3243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27000" y="9017000"/>
            <a:ext cx="10922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latin typeface="Helvetica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7208838" y="28575"/>
            <a:ext cx="2603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omic Sans MS" charset="0"/>
              </a:rPr>
              <a:t>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739775"/>
            <a:ext cx="75438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sckþIBiténviC¢aRBHsMxan;2 rbs;elaksavkb:ul</a:t>
            </a:r>
            <a:r>
              <a:rPr lang="en-US" sz="2400" b="1" i="1">
                <a:latin typeface="Comic Sans MS" charset="0"/>
                <a:cs typeface="Times New Roman" charset="0"/>
              </a:rPr>
              <a:t>                                    </a:t>
            </a:r>
            <a:r>
              <a:rPr lang="en-US" sz="24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RKwHBitrbs;GñkRKIsÞan KMnitKit nig Gunvtþ </a:t>
            </a:r>
            <a:endParaRPr lang="en-US" sz="2400" b="1" i="1">
              <a:latin typeface="Comic Sans MS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900" b="1" i="1">
                <a:latin typeface="Comic Sans MS" charset="0"/>
              </a:rPr>
              <a:t>TWO OF PAUL</a:t>
            </a:r>
            <a:r>
              <a:rPr lang="ja-JP" altLang="en-US" sz="900" b="1" i="1">
                <a:latin typeface="Arial"/>
              </a:rPr>
              <a:t>’</a:t>
            </a:r>
            <a:r>
              <a:rPr lang="en-US" sz="900" b="1" i="1">
                <a:latin typeface="Comic Sans MS" charset="0"/>
              </a:rPr>
              <a:t>S KEY THEOLOGICAL TRUTHS                  </a:t>
            </a:r>
          </a:p>
          <a:p>
            <a:pPr>
              <a:spcBef>
                <a:spcPct val="50000"/>
              </a:spcBef>
            </a:pPr>
            <a:r>
              <a:rPr lang="en-US" sz="900" b="1" i="1">
                <a:latin typeface="Comic Sans MS" charset="0"/>
              </a:rPr>
              <a:t> </a:t>
            </a:r>
            <a:r>
              <a:rPr lang="en-US" sz="800" b="1" i="1">
                <a:latin typeface="Comic Sans MS" charset="0"/>
              </a:rPr>
              <a:t>The Very Foundation of Christian Thought and Practice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586538" y="100013"/>
            <a:ext cx="754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25</a:t>
            </a:r>
          </a:p>
        </p:txBody>
      </p:sp>
      <p:sp>
        <p:nvSpPr>
          <p:cNvPr id="90142" name="Text Box 30"/>
          <p:cNvSpPr txBox="1">
            <a:spLocks noChangeArrowheads="1"/>
          </p:cNvSpPr>
          <p:nvPr/>
        </p:nvSpPr>
        <p:spPr bwMode="auto">
          <a:xfrm>
            <a:off x="1087438" y="1752600"/>
            <a:ext cx="48514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______________ </a:t>
            </a:r>
            <a:r>
              <a:rPr lang="en-US" sz="1600" b="1" i="1">
                <a:latin typeface="Comic Sans MS" charset="0"/>
              </a:rPr>
              <a:t>-- </a:t>
            </a:r>
            <a:r>
              <a:rPr lang="en-US" sz="2800" b="1" i="1">
                <a:latin typeface="Limon S1" charset="0"/>
                <a:cs typeface="Times New Roman" charset="0"/>
              </a:rPr>
              <a:t>edIm,IrYcecjBIGMeBI)ab&gt;&gt;&gt;</a:t>
            </a:r>
            <a:r>
              <a:rPr lang="en-US" sz="3200" b="1" i="1">
                <a:latin typeface="Limon S1" charset="0"/>
                <a:cs typeface="Times New Roman" charset="0"/>
              </a:rPr>
              <a:t>               </a:t>
            </a:r>
            <a:r>
              <a:rPr lang="en-US" sz="2800" b="1" i="1">
                <a:latin typeface="Limon S1" charset="0"/>
                <a:cs typeface="Times New Roman" charset="0"/>
              </a:rPr>
              <a:t>nwgRtLb;Ca</a:t>
            </a:r>
            <a:r>
              <a:rPr lang="en-US" sz="1400" b="1" i="1">
                <a:latin typeface="Comic Sans MS" charset="0"/>
              </a:rPr>
              <a:t>  </a:t>
            </a:r>
            <a:r>
              <a:rPr lang="en-US" sz="1600" b="1" i="1">
                <a:latin typeface="Comic Sans MS" charset="0"/>
              </a:rPr>
              <a:t>    </a:t>
            </a:r>
            <a:r>
              <a:rPr lang="en-US" sz="1800" b="1">
                <a:latin typeface="Comic Sans MS" charset="0"/>
              </a:rPr>
              <a:t>_____________</a:t>
            </a: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2178050" y="2595563"/>
            <a:ext cx="3749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1400" b="1" i="1">
                <a:latin typeface="Comic Sans MS" charset="0"/>
              </a:rPr>
              <a:t>( </a:t>
            </a:r>
            <a:r>
              <a:rPr lang="en-US" sz="2800" b="1" i="1">
                <a:latin typeface="Limon S1" charset="0"/>
                <a:cs typeface="Times New Roman" charset="0"/>
              </a:rPr>
              <a:t>RKamYy  RBwtikarN_</a:t>
            </a:r>
            <a:r>
              <a:rPr lang="en-US" sz="1400" b="1" i="1">
                <a:latin typeface="Comic Sans MS" charset="0"/>
              </a:rPr>
              <a:t>__________</a:t>
            </a:r>
            <a:r>
              <a:rPr lang="en-US" sz="1600" b="1" i="1">
                <a:latin typeface="Comic Sans MS" charset="0"/>
              </a:rPr>
              <a:t> </a:t>
            </a:r>
            <a:r>
              <a:rPr lang="en-US" sz="1400" b="1" i="1">
                <a:latin typeface="Comic Sans MS" charset="0"/>
              </a:rPr>
              <a:t>!)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412750" y="5091113"/>
            <a:ext cx="6680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mic Sans MS" charset="0"/>
              </a:rPr>
              <a:t>_______________</a:t>
            </a:r>
            <a:r>
              <a:rPr lang="en-US" sz="1400" b="1" i="1">
                <a:latin typeface="Comic Sans MS" charset="0"/>
              </a:rPr>
              <a:t> -- </a:t>
            </a:r>
            <a:r>
              <a:rPr lang="en-US" sz="2800" b="1" i="1">
                <a:latin typeface="Limon S1" charset="0"/>
                <a:cs typeface="Times New Roman" charset="0"/>
              </a:rPr>
              <a:t>edIm,IrYcecjsMrab; eRbICavt ßúb</a:t>
            </a:r>
            <a:r>
              <a:rPr lang="en-US" sz="2800" b="1" i="1">
                <a:latin typeface="Limon S1" charset="0"/>
              </a:rPr>
              <a:t>risuT</a:t>
            </a:r>
            <a:r>
              <a:rPr lang="en-US" sz="2400" b="1" i="1">
                <a:latin typeface="Limon S1" charset="0"/>
              </a:rPr>
              <a:t>§</a:t>
            </a:r>
            <a:r>
              <a:rPr lang="en-US" sz="2800" b="1" i="1">
                <a:latin typeface="Limon S1" charset="0"/>
                <a:cs typeface="Times New Roman" charset="0"/>
              </a:rPr>
              <a:t> . </a:t>
            </a:r>
            <a:endParaRPr lang="en-US" sz="1400" b="1" i="1">
              <a:latin typeface="Comic Sans MS" charset="0"/>
            </a:endParaRP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1682750" y="5632450"/>
            <a:ext cx="4906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i="1">
                <a:latin typeface="Comic Sans MS" charset="0"/>
              </a:rPr>
              <a:t>( ________, </a:t>
            </a:r>
            <a:r>
              <a:rPr lang="en-US" sz="2800" b="1" i="1">
                <a:latin typeface="Limon S1" charset="0"/>
                <a:cs typeface="Times New Roman" charset="0"/>
              </a:rPr>
              <a:t>bnþrxagesckþIeBjv½y </a:t>
            </a:r>
            <a:r>
              <a:rPr lang="en-US" sz="1600" b="1" i="1">
                <a:latin typeface="Comic Sans MS" charset="0"/>
              </a:rPr>
              <a:t>)</a:t>
            </a: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669925" y="3019425"/>
            <a:ext cx="6165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elakub,tiþ</a:t>
            </a:r>
            <a:r>
              <a:rPr lang="en-US" sz="9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  </a:t>
            </a:r>
            <a:r>
              <a:rPr lang="en-US" sz="900" b="1" i="1">
                <a:latin typeface="Comic Sans MS" charset="0"/>
                <a:cs typeface="Times New Roman" charset="0"/>
              </a:rPr>
              <a:t>15:6 </a:t>
            </a:r>
            <a:r>
              <a:rPr lang="en-US" sz="2000" b="1" i="1">
                <a:latin typeface="Limon S1" charset="0"/>
                <a:cs typeface="Times New Roman" charset="0"/>
              </a:rPr>
              <a:t>Kat;k¾eCOdl;RBHeyhUv:a ehIyRTg;rab;esckþICMenOenaH TukCaesckþIsucritdl;Kat; ¬Km&lt;Ir</a:t>
            </a:r>
            <a:r>
              <a:rPr lang="en-US" sz="2000" b="1" i="1">
                <a:latin typeface="Limon S1" charset="0"/>
              </a:rPr>
              <a:t>brisuT§</a:t>
            </a:r>
            <a:r>
              <a:rPr lang="en-US" sz="2000" b="1" i="1">
                <a:latin typeface="Limon S1" charset="0"/>
                <a:cs typeface="Times New Roman" charset="0"/>
              </a:rPr>
              <a:t>¦</a:t>
            </a:r>
          </a:p>
        </p:txBody>
      </p:sp>
      <p:sp>
        <p:nvSpPr>
          <p:cNvPr id="90147" name="Text Box 35"/>
          <p:cNvSpPr txBox="1">
            <a:spLocks noChangeArrowheads="1"/>
          </p:cNvSpPr>
          <p:nvPr/>
        </p:nvSpPr>
        <p:spPr bwMode="auto">
          <a:xfrm>
            <a:off x="714375" y="3348038"/>
            <a:ext cx="60769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r:Um</a:t>
            </a:r>
            <a:r>
              <a:rPr lang="en-US" sz="18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000" b="1" i="1">
                <a:latin typeface="Comic Sans MS" charset="0"/>
              </a:rPr>
              <a:t>5:16-18 </a:t>
            </a:r>
            <a:r>
              <a:rPr lang="en-US" sz="18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ehIyGMeNayTanenaH k¾minEmndUcCaGMeBI)ab EdlmnusSEtmñak;)aneFVIenaHeTot d,itesckþCMnMCuMrH EdlekItmkedayeRBaHmñak;enaHÉg enaH)ankat;eTasehIy EtRBHKuN EdlekItmkedayeRBaHkarrMlgCaeRcIn enaH)anrab;eyIgTukCasucritvij d,it ebIsinCaesckþIsøab;)anesayraCü edaymnussEtmñak; edayeRBaHmñak;enaH Ég)anRbRBwtþesckþIrMlg dUecñHR)akdCaBYkGñkEdlTTYlRBHKuNd¾bribUr nwgGMeNayTanCasucrit enaHnwg)anesay raCükñúgCIvitelIseTAeTot edaysarEtmñak;Edr KWCaRBHeys</a:t>
            </a:r>
            <a:r>
              <a:rPr lang="ja-JP" altLang="en-US" sz="1800" b="1" i="1">
                <a:solidFill>
                  <a:srgbClr val="000000"/>
                </a:solidFill>
                <a:latin typeface="Arial"/>
                <a:cs typeface="Times New Roman" charset="0"/>
              </a:rPr>
              <a:t>‘</a:t>
            </a:r>
            <a:r>
              <a:rPr lang="en-US" sz="18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UvRKIsÞ&gt;&gt;&gt; EdlmnusSTaMgGs;RtUveTas edayeRBaH GMeBIrMlgEtmYy enaHmnusSTaMgGs;k¾)anrab;Casucrit[)anrYcCIvitvijedaysarGMeBIsucritEt1EbbdUecñaHEdr. </a:t>
            </a:r>
            <a:r>
              <a:rPr lang="en-US" sz="2000" b="1" i="1">
                <a:latin typeface="Limon S1" charset="0"/>
                <a:cs typeface="Times New Roman" charset="0"/>
              </a:rPr>
              <a:t>¬Km&lt;Ir</a:t>
            </a:r>
            <a:r>
              <a:rPr lang="en-US" sz="2000" b="1" i="1">
                <a:latin typeface="Limon S1" charset="0"/>
              </a:rPr>
              <a:t>brisuT§</a:t>
            </a:r>
            <a:r>
              <a:rPr lang="en-US" sz="2000" b="1" i="1">
                <a:latin typeface="Limon S1" charset="0"/>
                <a:cs typeface="Times New Roman" charset="0"/>
              </a:rPr>
              <a:t>¦</a:t>
            </a:r>
          </a:p>
        </p:txBody>
      </p:sp>
      <p:sp>
        <p:nvSpPr>
          <p:cNvPr id="90148" name="Text Box 36"/>
          <p:cNvSpPr txBox="1">
            <a:spLocks noChangeArrowheads="1"/>
          </p:cNvSpPr>
          <p:nvPr/>
        </p:nvSpPr>
        <p:spPr bwMode="auto">
          <a:xfrm>
            <a:off x="561975" y="6169025"/>
            <a:ext cx="69119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1" i="1">
                <a:solidFill>
                  <a:srgbClr val="000000"/>
                </a:solidFill>
                <a:latin typeface="Comic Sans MS" charset="0"/>
              </a:rPr>
              <a:t>1 </a:t>
            </a:r>
            <a:r>
              <a:rPr lang="en-US" sz="2000" b="1" i="1">
                <a:solidFill>
                  <a:srgbClr val="000000"/>
                </a:solidFill>
                <a:latin typeface="Limon S1" charset="0"/>
              </a:rPr>
              <a:t>kUrin </a:t>
            </a:r>
            <a:r>
              <a:rPr lang="en-US" sz="1000" b="1" i="1">
                <a:solidFill>
                  <a:srgbClr val="000000"/>
                </a:solidFill>
                <a:latin typeface="Comic Sans MS" charset="0"/>
              </a:rPr>
              <a:t>1:2 </a:t>
            </a:r>
            <a:r>
              <a:rPr lang="en-US" sz="1900" b="1" i="1">
                <a:solidFill>
                  <a:srgbClr val="000000"/>
                </a:solidFill>
                <a:latin typeface="Limon S1" charset="0"/>
              </a:rPr>
              <a:t>epJImkBYkCMnMuénRBHenAkUrinfUs CaBYkGñkEdl)anEjkecjCabrisuT§ kñúgRBHRKIsÞeys</a:t>
            </a:r>
            <a:r>
              <a:rPr lang="ja-JP" altLang="en-US" sz="1900" b="1" i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900" b="1" i="1">
                <a:solidFill>
                  <a:srgbClr val="000000"/>
                </a:solidFill>
                <a:latin typeface="Limon S1" charset="0"/>
              </a:rPr>
              <a:t>Uv )anTaMgehAmkeFVICaBYkbrisuT§ CamYynwgGs;GñkenARKb;TIkEnøgEdlGMBavnavRBHnaménRBHeys</a:t>
            </a:r>
            <a:r>
              <a:rPr lang="ja-JP" altLang="en-US" sz="1900" b="1" i="1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900" b="1" i="1">
                <a:solidFill>
                  <a:srgbClr val="000000"/>
                </a:solidFill>
                <a:latin typeface="Limon S1" charset="0"/>
              </a:rPr>
              <a:t>UvRKIsÞ CaRBHGm©as;éneyIgral;Kña KWéneK nwgeyIgpg³ </a:t>
            </a:r>
            <a:r>
              <a:rPr lang="en-US" sz="1900" b="1" i="1">
                <a:latin typeface="Limon S1" charset="0"/>
                <a:cs typeface="Times New Roman" charset="0"/>
              </a:rPr>
              <a:t>¬Km&lt;Ir</a:t>
            </a:r>
            <a:r>
              <a:rPr lang="en-US" sz="1900" b="1" i="1">
                <a:latin typeface="Limon S1" charset="0"/>
              </a:rPr>
              <a:t>brisuT§</a:t>
            </a:r>
            <a:r>
              <a:rPr lang="en-US" sz="1900" b="1" i="1">
                <a:latin typeface="Limon S1" charset="0"/>
                <a:cs typeface="Times New Roman" charset="0"/>
              </a:rPr>
              <a:t>¦</a:t>
            </a:r>
          </a:p>
        </p:txBody>
      </p:sp>
      <p:sp>
        <p:nvSpPr>
          <p:cNvPr id="90149" name="Text Box 37"/>
          <p:cNvSpPr txBox="1">
            <a:spLocks noChangeArrowheads="1"/>
          </p:cNvSpPr>
          <p:nvPr/>
        </p:nvSpPr>
        <p:spPr bwMode="auto">
          <a:xfrm>
            <a:off x="606425" y="6777038"/>
            <a:ext cx="64516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00" b="1" i="1">
                <a:solidFill>
                  <a:srgbClr val="000000"/>
                </a:solidFill>
                <a:latin typeface="Comic Sans MS" charset="0"/>
                <a:cs typeface="Times New Roman" charset="0"/>
              </a:rPr>
              <a:t>2</a:t>
            </a:r>
            <a:r>
              <a:rPr lang="en-US" sz="1900" b="1" i="1">
                <a:solidFill>
                  <a:srgbClr val="000000"/>
                </a:solidFill>
                <a:latin typeface="Comic Sans MS" charset="0"/>
                <a:cs typeface="Times New Roman" charset="0"/>
              </a:rPr>
              <a:t> </a:t>
            </a:r>
            <a:r>
              <a:rPr lang="en-US" sz="19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kUrin</a:t>
            </a:r>
            <a:r>
              <a:rPr lang="en-US" sz="1900" b="1" i="1">
                <a:solidFill>
                  <a:srgbClr val="000000"/>
                </a:solidFill>
                <a:latin typeface="Comic Sans MS" charset="0"/>
                <a:cs typeface="Times New Roman" charset="0"/>
              </a:rPr>
              <a:t> </a:t>
            </a:r>
            <a:r>
              <a:rPr lang="en-US" sz="1000" b="1" i="1">
                <a:solidFill>
                  <a:srgbClr val="000000"/>
                </a:solidFill>
                <a:latin typeface="Comic Sans MS" charset="0"/>
                <a:cs typeface="Times New Roman" charset="0"/>
              </a:rPr>
              <a:t>5:17</a:t>
            </a:r>
            <a:r>
              <a:rPr lang="en-US" sz="1900" b="1" i="1">
                <a:solidFill>
                  <a:srgbClr val="000000"/>
                </a:solidFill>
                <a:latin typeface="Comic Sans MS" charset="0"/>
                <a:cs typeface="Times New Roman" charset="0"/>
              </a:rPr>
              <a:t> </a:t>
            </a:r>
            <a:r>
              <a:rPr lang="en-US" sz="19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)anCaebIGñkNaenAkñúgRBHRKIsÞ enaHeQµaHfa )anekItCafµIehIy Gs;TaMgesckþIcas;)anknøg)at;eTA emIl RKb;TaMgGs;)anRtLb;CafµIvij. </a:t>
            </a:r>
            <a:r>
              <a:rPr lang="en-US" sz="1900" b="1" i="1">
                <a:latin typeface="Limon S1" charset="0"/>
                <a:cs typeface="Times New Roman" charset="0"/>
              </a:rPr>
              <a:t>¬Km&lt;Ir</a:t>
            </a:r>
            <a:r>
              <a:rPr lang="en-US" sz="1900" b="1" i="1">
                <a:latin typeface="Limon S1" charset="0"/>
              </a:rPr>
              <a:t>brisuT§</a:t>
            </a:r>
            <a:r>
              <a:rPr lang="en-US" sz="1900" b="1" i="1">
                <a:latin typeface="Limon S1" charset="0"/>
                <a:cs typeface="Times New Roman" charset="0"/>
              </a:rPr>
              <a:t>¦</a:t>
            </a:r>
            <a:endParaRPr lang="en-US" sz="1000" b="1" i="1">
              <a:latin typeface="Comic Sans MS" charset="0"/>
            </a:endParaRPr>
          </a:p>
        </p:txBody>
      </p:sp>
      <p:sp>
        <p:nvSpPr>
          <p:cNvPr id="90150" name="Text Box 38"/>
          <p:cNvSpPr txBox="1">
            <a:spLocks noChangeArrowheads="1"/>
          </p:cNvSpPr>
          <p:nvPr/>
        </p:nvSpPr>
        <p:spPr bwMode="auto">
          <a:xfrm>
            <a:off x="555625" y="7413625"/>
            <a:ext cx="67659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9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r:Um</a:t>
            </a:r>
            <a:r>
              <a:rPr lang="en-US" sz="1900" b="1" i="1">
                <a:solidFill>
                  <a:srgbClr val="000000"/>
                </a:solidFill>
                <a:latin typeface="Comic Sans MS" charset="0"/>
                <a:cs typeface="Times New Roman" charset="0"/>
              </a:rPr>
              <a:t> </a:t>
            </a:r>
            <a:r>
              <a:rPr lang="en-US" sz="1000" b="1" i="1">
                <a:solidFill>
                  <a:srgbClr val="000000"/>
                </a:solidFill>
                <a:latin typeface="Comic Sans MS" charset="0"/>
                <a:cs typeface="Times New Roman" charset="0"/>
              </a:rPr>
              <a:t>5: 1-4</a:t>
            </a:r>
            <a:r>
              <a:rPr lang="en-US" sz="19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 dUecñH EdleyIgral;Kña)anrab;Casucrit edaykareCO enaHeQµaHfaeyIg)anCaemRtInwgRBH edaysarRBHeys</a:t>
            </a:r>
            <a:r>
              <a:rPr lang="ja-JP" altLang="en-US" sz="1900" b="1" i="1">
                <a:solidFill>
                  <a:srgbClr val="000000"/>
                </a:solidFill>
                <a:latin typeface="Arial"/>
                <a:cs typeface="Times New Roman" charset="0"/>
              </a:rPr>
              <a:t>‘</a:t>
            </a:r>
            <a:r>
              <a:rPr lang="en-US" sz="19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UvRKIsÞ CaRBH Gm©as;éneyIgral;KñaehIy k¾edaysarRTg; eyIgmanpøÚvcUlkñúgRBHKuNenH CaTIEdleyIgkMBug QrenAedayesckþICMenO ehIyeyIg GYtBIesckþIsgÇwmdl;sirIl¥énRBHpg minEtb:ueNÑaHesat eyIgenAEtGYtkñúgkal EdlmanTukçlM)akEdr edaydwgfa esckþITuklM)ak begáIt[manesckþIRTaMRT esckþIRTaMRTbegáIt[manesckþIs</a:t>
            </a:r>
            <a:r>
              <a:rPr lang="ja-JP" altLang="en-US" sz="1900" b="1" i="1">
                <a:solidFill>
                  <a:srgbClr val="000000"/>
                </a:solidFill>
                <a:latin typeface="Arial"/>
                <a:cs typeface="Times New Roman" charset="0"/>
              </a:rPr>
              <a:t>‘</a:t>
            </a:r>
            <a:r>
              <a:rPr lang="en-US" sz="19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aMfñwk esckþIs</a:t>
            </a:r>
            <a:r>
              <a:rPr lang="ja-JP" altLang="en-US" sz="1900" b="1" i="1">
                <a:solidFill>
                  <a:srgbClr val="000000"/>
                </a:solidFill>
                <a:latin typeface="Arial"/>
                <a:cs typeface="Times New Roman" charset="0"/>
              </a:rPr>
              <a:t>‘</a:t>
            </a:r>
            <a:r>
              <a:rPr lang="en-US" sz="19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aMfwkbegáIt[manesckþIsgÇwm. </a:t>
            </a:r>
            <a:r>
              <a:rPr lang="en-US" sz="1900" b="1" i="1">
                <a:latin typeface="Limon S1" charset="0"/>
                <a:cs typeface="Times New Roman" charset="0"/>
              </a:rPr>
              <a:t>¬Km&lt;Ir</a:t>
            </a:r>
            <a:r>
              <a:rPr lang="en-US" sz="1900" b="1" i="1">
                <a:latin typeface="Limon S1" charset="0"/>
              </a:rPr>
              <a:t>brisuT§</a:t>
            </a:r>
            <a:r>
              <a:rPr lang="en-US" sz="1900" b="1" i="1">
                <a:latin typeface="Limon S1" charset="0"/>
                <a:cs typeface="Times New Roman" charset="0"/>
              </a:rPr>
              <a:t>¦</a:t>
            </a:r>
            <a:endParaRPr lang="en-US" sz="1000" b="1" i="1">
              <a:latin typeface="Comic Sans MS" charset="0"/>
            </a:endParaRPr>
          </a:p>
        </p:txBody>
      </p:sp>
      <p:sp>
        <p:nvSpPr>
          <p:cNvPr id="90152" name="Text Box 40"/>
          <p:cNvSpPr txBox="1">
            <a:spLocks noChangeArrowheads="1"/>
          </p:cNvSpPr>
          <p:nvPr/>
        </p:nvSpPr>
        <p:spPr bwMode="auto">
          <a:xfrm>
            <a:off x="798513" y="4879975"/>
            <a:ext cx="25606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baseline="-25000">
                <a:solidFill>
                  <a:srgbClr val="E32434"/>
                </a:solidFill>
                <a:latin typeface="Limon S1" charset="0"/>
              </a:rPr>
              <a:t>karrab;Casucrit</a:t>
            </a:r>
            <a:endParaRPr lang="en-US" sz="24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90155" name="Text Box 43"/>
          <p:cNvSpPr txBox="1">
            <a:spLocks noChangeArrowheads="1"/>
          </p:cNvSpPr>
          <p:nvPr/>
        </p:nvSpPr>
        <p:spPr bwMode="auto">
          <a:xfrm>
            <a:off x="1870075" y="5607050"/>
            <a:ext cx="1411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>
                <a:solidFill>
                  <a:srgbClr val="FF3300"/>
                </a:solidFill>
                <a:latin typeface="Limon S1" charset="0"/>
                <a:cs typeface="Times New Roman" charset="0"/>
              </a:rPr>
              <a:t>kMBugbnþr</a:t>
            </a:r>
          </a:p>
        </p:txBody>
      </p:sp>
      <p:sp>
        <p:nvSpPr>
          <p:cNvPr id="90156" name="Text Box 44"/>
          <p:cNvSpPr txBox="1">
            <a:spLocks noChangeArrowheads="1"/>
          </p:cNvSpPr>
          <p:nvPr/>
        </p:nvSpPr>
        <p:spPr bwMode="auto">
          <a:xfrm>
            <a:off x="1109663" y="1720850"/>
            <a:ext cx="2246312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FF3300"/>
                </a:solidFill>
                <a:latin typeface="Limon S1" charset="0"/>
                <a:cs typeface="Times New Roman" charset="0"/>
              </a:rPr>
              <a:t>rab;TukCasucrit </a:t>
            </a:r>
            <a:endParaRPr lang="en-US" sz="1000" b="1" i="1">
              <a:solidFill>
                <a:srgbClr val="FF3300"/>
              </a:solidFill>
              <a:latin typeface="Comic Sans MS" charset="0"/>
            </a:endParaRPr>
          </a:p>
        </p:txBody>
      </p:sp>
      <p:sp>
        <p:nvSpPr>
          <p:cNvPr id="90157" name="Text Box 45"/>
          <p:cNvSpPr txBox="1">
            <a:spLocks noChangeArrowheads="1"/>
          </p:cNvSpPr>
          <p:nvPr/>
        </p:nvSpPr>
        <p:spPr bwMode="auto">
          <a:xfrm>
            <a:off x="2628900" y="2058988"/>
            <a:ext cx="22463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FF3300"/>
                </a:solidFill>
                <a:latin typeface="Limon S1" charset="0"/>
                <a:cs typeface="Times New Roman" charset="0"/>
              </a:rPr>
              <a:t>sucrit </a:t>
            </a:r>
            <a:endParaRPr lang="en-US" sz="1000" b="1" i="1">
              <a:solidFill>
                <a:srgbClr val="FF3300"/>
              </a:solidFill>
              <a:latin typeface="Comic Sans MS" charset="0"/>
            </a:endParaRPr>
          </a:p>
        </p:txBody>
      </p:sp>
      <p:sp>
        <p:nvSpPr>
          <p:cNvPr id="90158" name="Text Box 46"/>
          <p:cNvSpPr txBox="1">
            <a:spLocks noChangeArrowheads="1"/>
          </p:cNvSpPr>
          <p:nvPr/>
        </p:nvSpPr>
        <p:spPr bwMode="auto">
          <a:xfrm>
            <a:off x="3529013" y="2509838"/>
            <a:ext cx="224631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3200" b="1" i="1">
                <a:solidFill>
                  <a:srgbClr val="FF3300"/>
                </a:solidFill>
                <a:latin typeface="Limon S1" charset="0"/>
                <a:cs typeface="Times New Roman" charset="0"/>
              </a:rPr>
              <a:t>mYydg</a:t>
            </a:r>
            <a:endParaRPr lang="en-US" sz="1000" b="1" i="1">
              <a:solidFill>
                <a:srgbClr val="FF3300"/>
              </a:solidFill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1671638" y="1276350"/>
            <a:ext cx="4516437" cy="441325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3200">
                <a:latin typeface="Limon R1" charset="0"/>
              </a:rPr>
              <a:t>TImYy³ sMbuRtEdlmkBIsavkb:ul</a:t>
            </a:r>
          </a:p>
        </p:txBody>
      </p:sp>
      <p:sp>
        <p:nvSpPr>
          <p:cNvPr id="253956" name="AutoShape 4" descr="30%"/>
          <p:cNvSpPr>
            <a:spLocks noChangeArrowheads="1"/>
          </p:cNvSpPr>
          <p:nvPr/>
        </p:nvSpPr>
        <p:spPr bwMode="auto">
          <a:xfrm>
            <a:off x="6164263" y="4305300"/>
            <a:ext cx="795337" cy="169545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74053" dir="1857825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57" name="Text Box 5"/>
          <p:cNvSpPr txBox="1">
            <a:spLocks noChangeArrowheads="1"/>
          </p:cNvSpPr>
          <p:nvPr/>
        </p:nvSpPr>
        <p:spPr bwMode="auto">
          <a:xfrm>
            <a:off x="6088063" y="4356100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eheRBIr</a:t>
            </a:r>
          </a:p>
        </p:txBody>
      </p:sp>
      <p:sp>
        <p:nvSpPr>
          <p:cNvPr id="253958" name="Text Box 6"/>
          <p:cNvSpPr txBox="1">
            <a:spLocks noChangeArrowheads="1"/>
          </p:cNvSpPr>
          <p:nvPr/>
        </p:nvSpPr>
        <p:spPr bwMode="auto">
          <a:xfrm>
            <a:off x="6100763" y="4721225"/>
            <a:ext cx="93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RBHeys</a:t>
            </a:r>
            <a:r>
              <a:rPr lang="ja-JP" altLang="en-US" sz="2000" b="1">
                <a:latin typeface="Arial"/>
                <a:cs typeface="Times New Roman" charset="0"/>
              </a:rPr>
              <a:t>‘</a:t>
            </a:r>
            <a:r>
              <a:rPr lang="en-US" sz="2000" b="1">
                <a:latin typeface="Limon S1" charset="0"/>
                <a:cs typeface="Times New Roman" charset="0"/>
              </a:rPr>
              <a:t>Uv RKIsÞ³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--------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---------</a:t>
            </a:r>
            <a:endParaRPr lang="en-US" sz="2000" b="1" u="sng">
              <a:latin typeface="Helvetica" charset="0"/>
            </a:endParaRPr>
          </a:p>
        </p:txBody>
      </p:sp>
      <p:sp>
        <p:nvSpPr>
          <p:cNvPr id="253959" name="Text Box 7"/>
          <p:cNvSpPr txBox="1">
            <a:spLocks noChangeArrowheads="1"/>
          </p:cNvSpPr>
          <p:nvPr/>
        </p:nvSpPr>
        <p:spPr bwMode="auto">
          <a:xfrm>
            <a:off x="6046788" y="6046788"/>
            <a:ext cx="1074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latin typeface="Helvetica" charset="0"/>
              </a:rPr>
              <a:t>1:4</a:t>
            </a:r>
          </a:p>
        </p:txBody>
      </p:sp>
      <p:grpSp>
        <p:nvGrpSpPr>
          <p:cNvPr id="253960" name="Group 8"/>
          <p:cNvGrpSpPr>
            <a:grpSpLocks/>
          </p:cNvGrpSpPr>
          <p:nvPr/>
        </p:nvGrpSpPr>
        <p:grpSpPr bwMode="auto">
          <a:xfrm>
            <a:off x="646113" y="4030663"/>
            <a:ext cx="6284912" cy="2530475"/>
            <a:chOff x="512" y="2091"/>
            <a:chExt cx="5279" cy="1313"/>
          </a:xfrm>
        </p:grpSpPr>
        <p:sp>
          <p:nvSpPr>
            <p:cNvPr id="253961" name="Line 9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2" name="Line 10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963" name="Line 11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127000" y="9018588"/>
            <a:ext cx="1090613" cy="2921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en-US" sz="1000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53965" name="Line 13"/>
          <p:cNvSpPr>
            <a:spLocks noChangeShapeType="1"/>
          </p:cNvSpPr>
          <p:nvPr/>
        </p:nvSpPr>
        <p:spPr bwMode="auto">
          <a:xfrm>
            <a:off x="2357438" y="647700"/>
            <a:ext cx="4786312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66" name="Text Box 14"/>
          <p:cNvSpPr txBox="1">
            <a:spLocks noChangeArrowheads="1"/>
          </p:cNvSpPr>
          <p:nvPr/>
        </p:nvSpPr>
        <p:spPr bwMode="auto">
          <a:xfrm>
            <a:off x="7242175" y="-20638"/>
            <a:ext cx="195263" cy="54133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00"/>
                </a:solidFill>
                <a:latin typeface="Comic Sans MS" charset="0"/>
              </a:rPr>
              <a:t> </a:t>
            </a:r>
          </a:p>
        </p:txBody>
      </p:sp>
      <p:sp>
        <p:nvSpPr>
          <p:cNvPr id="253968" name="AutoShape 16"/>
          <p:cNvSpPr>
            <a:spLocks noChangeArrowheads="1"/>
          </p:cNvSpPr>
          <p:nvPr/>
        </p:nvSpPr>
        <p:spPr bwMode="auto">
          <a:xfrm>
            <a:off x="606425" y="1800225"/>
            <a:ext cx="793750" cy="15700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b="1">
              <a:solidFill>
                <a:srgbClr val="FFFF00"/>
              </a:solidFill>
              <a:latin typeface="Wingdings 2" charset="0"/>
            </a:endParaRPr>
          </a:p>
        </p:txBody>
      </p:sp>
      <p:sp>
        <p:nvSpPr>
          <p:cNvPr id="253969" name="Text Box 17"/>
          <p:cNvSpPr txBox="1">
            <a:spLocks noChangeArrowheads="1"/>
          </p:cNvSpPr>
          <p:nvPr/>
        </p:nvSpPr>
        <p:spPr bwMode="auto">
          <a:xfrm>
            <a:off x="514350" y="1803400"/>
            <a:ext cx="939800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rU:m</a:t>
            </a:r>
          </a:p>
        </p:txBody>
      </p:sp>
      <p:sp>
        <p:nvSpPr>
          <p:cNvPr id="253970" name="Text Box 18"/>
          <p:cNvSpPr txBox="1">
            <a:spLocks noChangeArrowheads="1"/>
          </p:cNvSpPr>
          <p:nvPr/>
        </p:nvSpPr>
        <p:spPr bwMode="auto">
          <a:xfrm>
            <a:off x="522288" y="2138363"/>
            <a:ext cx="939800" cy="120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karrab;Casucrit eday 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------</a:t>
            </a:r>
            <a:endParaRPr lang="en-US" sz="2400" b="1" u="sng">
              <a:latin typeface="Limon S1" charset="0"/>
            </a:endParaRPr>
          </a:p>
        </p:txBody>
      </p:sp>
      <p:sp>
        <p:nvSpPr>
          <p:cNvPr id="253971" name="Text Box 19"/>
          <p:cNvSpPr txBox="1">
            <a:spLocks noChangeArrowheads="1"/>
          </p:cNvSpPr>
          <p:nvPr/>
        </p:nvSpPr>
        <p:spPr bwMode="auto">
          <a:xfrm>
            <a:off x="490538" y="3471863"/>
            <a:ext cx="1074737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latin typeface="Helvetica" charset="0"/>
              </a:rPr>
              <a:t>1:17</a:t>
            </a:r>
            <a:endParaRPr lang="en-US" sz="1800" b="1">
              <a:latin typeface="Helvetica" charset="0"/>
            </a:endParaRPr>
          </a:p>
          <a:p>
            <a:pPr>
              <a:spcBef>
                <a:spcPct val="50000"/>
              </a:spcBef>
            </a:pPr>
            <a:endParaRPr lang="en-US" sz="1800" b="1">
              <a:latin typeface="Helvetica" charset="0"/>
            </a:endParaRPr>
          </a:p>
        </p:txBody>
      </p:sp>
      <p:sp>
        <p:nvSpPr>
          <p:cNvPr id="253973" name="AutoShape 21"/>
          <p:cNvSpPr>
            <a:spLocks noChangeArrowheads="1"/>
          </p:cNvSpPr>
          <p:nvPr/>
        </p:nvSpPr>
        <p:spPr bwMode="auto">
          <a:xfrm>
            <a:off x="4249738" y="1746250"/>
            <a:ext cx="793750" cy="16033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4" name="Text Box 22"/>
          <p:cNvSpPr txBox="1">
            <a:spLocks noChangeArrowheads="1"/>
          </p:cNvSpPr>
          <p:nvPr/>
        </p:nvSpPr>
        <p:spPr bwMode="auto">
          <a:xfrm>
            <a:off x="4167188" y="1806575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eGePsUr</a:t>
            </a:r>
          </a:p>
        </p:txBody>
      </p:sp>
      <p:sp>
        <p:nvSpPr>
          <p:cNvPr id="253975" name="Text Box 23"/>
          <p:cNvSpPr txBox="1">
            <a:spLocks noChangeArrowheads="1"/>
          </p:cNvSpPr>
          <p:nvPr/>
        </p:nvSpPr>
        <p:spPr bwMode="auto">
          <a:xfrm>
            <a:off x="4127500" y="2232025"/>
            <a:ext cx="939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\riyabT nig karedIr  énGñkeCO</a:t>
            </a:r>
          </a:p>
        </p:txBody>
      </p:sp>
      <p:sp>
        <p:nvSpPr>
          <p:cNvPr id="253976" name="Text Box 24"/>
          <p:cNvSpPr txBox="1">
            <a:spLocks noChangeArrowheads="1"/>
          </p:cNvSpPr>
          <p:nvPr/>
        </p:nvSpPr>
        <p:spPr bwMode="auto">
          <a:xfrm>
            <a:off x="4122738" y="3424238"/>
            <a:ext cx="1074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1:3</a:t>
            </a:r>
          </a:p>
        </p:txBody>
      </p:sp>
      <p:sp>
        <p:nvSpPr>
          <p:cNvPr id="253978" name="AutoShape 26"/>
          <p:cNvSpPr>
            <a:spLocks noChangeArrowheads="1"/>
          </p:cNvSpPr>
          <p:nvPr/>
        </p:nvSpPr>
        <p:spPr bwMode="auto">
          <a:xfrm>
            <a:off x="5167313" y="1725613"/>
            <a:ext cx="795337" cy="16129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79" name="Text Box 27"/>
          <p:cNvSpPr txBox="1">
            <a:spLocks noChangeArrowheads="1"/>
          </p:cNvSpPr>
          <p:nvPr/>
        </p:nvSpPr>
        <p:spPr bwMode="auto">
          <a:xfrm>
            <a:off x="5133975" y="1782763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PIlIB</a:t>
            </a:r>
          </a:p>
        </p:txBody>
      </p:sp>
      <p:sp>
        <p:nvSpPr>
          <p:cNvPr id="253980" name="Text Box 28"/>
          <p:cNvSpPr txBox="1">
            <a:spLocks noChangeArrowheads="1"/>
          </p:cNvSpPr>
          <p:nvPr/>
        </p:nvSpPr>
        <p:spPr bwMode="auto">
          <a:xfrm>
            <a:off x="5133975" y="2173288"/>
            <a:ext cx="9398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RBHeysU</a:t>
            </a:r>
            <a:r>
              <a:rPr lang="ja-JP" altLang="en-US" sz="2000" b="1">
                <a:latin typeface="Arial"/>
              </a:rPr>
              <a:t>‘</a:t>
            </a:r>
            <a:r>
              <a:rPr lang="en-US" sz="2000" b="1">
                <a:latin typeface="Limon S1" charset="0"/>
              </a:rPr>
              <a:t>vRKIsÞ CaesckþI Grsb,ay rrbs;eyIg</a:t>
            </a:r>
          </a:p>
        </p:txBody>
      </p:sp>
      <p:sp>
        <p:nvSpPr>
          <p:cNvPr id="253981" name="Text Box 29"/>
          <p:cNvSpPr txBox="1">
            <a:spLocks noChangeArrowheads="1"/>
          </p:cNvSpPr>
          <p:nvPr/>
        </p:nvSpPr>
        <p:spPr bwMode="auto">
          <a:xfrm>
            <a:off x="5067300" y="3429000"/>
            <a:ext cx="10747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3:7; 4:4</a:t>
            </a:r>
          </a:p>
        </p:txBody>
      </p:sp>
      <p:sp>
        <p:nvSpPr>
          <p:cNvPr id="253983" name="AutoShape 31"/>
          <p:cNvSpPr>
            <a:spLocks noChangeArrowheads="1"/>
          </p:cNvSpPr>
          <p:nvPr/>
        </p:nvSpPr>
        <p:spPr bwMode="auto">
          <a:xfrm>
            <a:off x="2432050" y="1784350"/>
            <a:ext cx="793750" cy="15557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4" name="Text Box 32"/>
          <p:cNvSpPr txBox="1">
            <a:spLocks noChangeArrowheads="1"/>
          </p:cNvSpPr>
          <p:nvPr/>
        </p:nvSpPr>
        <p:spPr bwMode="auto">
          <a:xfrm>
            <a:off x="2344738" y="1809750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 </a:t>
            </a:r>
            <a:r>
              <a:rPr lang="en-US" sz="2400">
                <a:latin typeface="Limon R1" charset="0"/>
              </a:rPr>
              <a:t>kUrin</a:t>
            </a:r>
          </a:p>
        </p:txBody>
      </p:sp>
      <p:sp>
        <p:nvSpPr>
          <p:cNvPr id="253985" name="Text Box 33"/>
          <p:cNvSpPr txBox="1">
            <a:spLocks noChangeArrowheads="1"/>
          </p:cNvSpPr>
          <p:nvPr/>
        </p:nvSpPr>
        <p:spPr bwMode="auto">
          <a:xfrm>
            <a:off x="2351088" y="2209800"/>
            <a:ext cx="9398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000" b="1" u="sng">
                <a:latin typeface="Limon S1" charset="0"/>
              </a:rPr>
              <a:t>PaBCasavk</a:t>
            </a:r>
            <a:r>
              <a:rPr lang="en-US" sz="2000" b="1">
                <a:latin typeface="Limon S1" charset="0"/>
              </a:rPr>
              <a:t> BitR)akd     rbs;savkb:ul</a:t>
            </a:r>
          </a:p>
        </p:txBody>
      </p:sp>
      <p:sp>
        <p:nvSpPr>
          <p:cNvPr id="253986" name="Text Box 34"/>
          <p:cNvSpPr txBox="1">
            <a:spLocks noChangeArrowheads="1"/>
          </p:cNvSpPr>
          <p:nvPr/>
        </p:nvSpPr>
        <p:spPr bwMode="auto">
          <a:xfrm>
            <a:off x="2287588" y="3430588"/>
            <a:ext cx="107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7:6; 12:9</a:t>
            </a:r>
          </a:p>
        </p:txBody>
      </p:sp>
      <p:sp>
        <p:nvSpPr>
          <p:cNvPr id="253988" name="AutoShape 36"/>
          <p:cNvSpPr>
            <a:spLocks noChangeArrowheads="1"/>
          </p:cNvSpPr>
          <p:nvPr/>
        </p:nvSpPr>
        <p:spPr bwMode="auto">
          <a:xfrm>
            <a:off x="3341688" y="1768475"/>
            <a:ext cx="793750" cy="15700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89" name="Text Box 37"/>
          <p:cNvSpPr txBox="1">
            <a:spLocks noChangeArrowheads="1"/>
          </p:cNvSpPr>
          <p:nvPr/>
        </p:nvSpPr>
        <p:spPr bwMode="auto">
          <a:xfrm>
            <a:off x="3282950" y="1793875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kaLaTI</a:t>
            </a:r>
          </a:p>
        </p:txBody>
      </p:sp>
      <p:sp>
        <p:nvSpPr>
          <p:cNvPr id="253990" name="Text Box 38"/>
          <p:cNvSpPr txBox="1">
            <a:spLocks noChangeArrowheads="1"/>
          </p:cNvSpPr>
          <p:nvPr/>
        </p:nvSpPr>
        <p:spPr bwMode="auto">
          <a:xfrm>
            <a:off x="3282950" y="2211388"/>
            <a:ext cx="939800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GMNac                 én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-------</a:t>
            </a:r>
            <a:endParaRPr lang="en-US" sz="2000" b="1" u="sng">
              <a:latin typeface="Limon S1" charset="0"/>
            </a:endParaRPr>
          </a:p>
        </p:txBody>
      </p:sp>
      <p:sp>
        <p:nvSpPr>
          <p:cNvPr id="253991" name="Text Box 39"/>
          <p:cNvSpPr txBox="1">
            <a:spLocks noChangeArrowheads="1"/>
          </p:cNvSpPr>
          <p:nvPr/>
        </p:nvSpPr>
        <p:spPr bwMode="auto">
          <a:xfrm>
            <a:off x="3222625" y="3424238"/>
            <a:ext cx="107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3:2</a:t>
            </a:r>
          </a:p>
        </p:txBody>
      </p:sp>
      <p:sp>
        <p:nvSpPr>
          <p:cNvPr id="253993" name="AutoShape 41"/>
          <p:cNvSpPr>
            <a:spLocks noChangeArrowheads="1"/>
          </p:cNvSpPr>
          <p:nvPr/>
        </p:nvSpPr>
        <p:spPr bwMode="auto">
          <a:xfrm>
            <a:off x="1527175" y="1798638"/>
            <a:ext cx="795338" cy="15684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4" name="Text Box 42"/>
          <p:cNvSpPr txBox="1">
            <a:spLocks noChangeArrowheads="1"/>
          </p:cNvSpPr>
          <p:nvPr/>
        </p:nvSpPr>
        <p:spPr bwMode="auto">
          <a:xfrm>
            <a:off x="1439863" y="1793875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 </a:t>
            </a:r>
            <a:r>
              <a:rPr lang="en-US" sz="2400">
                <a:latin typeface="Limon R1" charset="0"/>
              </a:rPr>
              <a:t>kUrin</a:t>
            </a:r>
          </a:p>
        </p:txBody>
      </p:sp>
      <p:sp>
        <p:nvSpPr>
          <p:cNvPr id="253995" name="Text Box 43"/>
          <p:cNvSpPr txBox="1">
            <a:spLocks noChangeArrowheads="1"/>
          </p:cNvSpPr>
          <p:nvPr/>
        </p:nvSpPr>
        <p:spPr bwMode="auto">
          <a:xfrm>
            <a:off x="1490663" y="2279650"/>
            <a:ext cx="93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kiriyamayaT  GñkRKIsÞan  enAkñúg   RBHvihar</a:t>
            </a:r>
          </a:p>
        </p:txBody>
      </p:sp>
      <p:sp>
        <p:nvSpPr>
          <p:cNvPr id="253996" name="Text Box 44"/>
          <p:cNvSpPr txBox="1">
            <a:spLocks noChangeArrowheads="1"/>
          </p:cNvSpPr>
          <p:nvPr/>
        </p:nvSpPr>
        <p:spPr bwMode="auto">
          <a:xfrm>
            <a:off x="1390650" y="3444875"/>
            <a:ext cx="10747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1:2</a:t>
            </a:r>
          </a:p>
        </p:txBody>
      </p:sp>
      <p:sp>
        <p:nvSpPr>
          <p:cNvPr id="253998" name="AutoShape 46"/>
          <p:cNvSpPr>
            <a:spLocks noChangeArrowheads="1"/>
          </p:cNvSpPr>
          <p:nvPr/>
        </p:nvSpPr>
        <p:spPr bwMode="auto">
          <a:xfrm>
            <a:off x="6092825" y="1717675"/>
            <a:ext cx="793750" cy="15779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3999" name="Text Box 47"/>
          <p:cNvSpPr txBox="1">
            <a:spLocks noChangeArrowheads="1"/>
          </p:cNvSpPr>
          <p:nvPr/>
        </p:nvSpPr>
        <p:spPr bwMode="auto">
          <a:xfrm>
            <a:off x="6040438" y="1735138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kUl:us</a:t>
            </a:r>
          </a:p>
        </p:txBody>
      </p:sp>
      <p:sp>
        <p:nvSpPr>
          <p:cNvPr id="254000" name="Text Box 48"/>
          <p:cNvSpPr txBox="1">
            <a:spLocks noChangeArrowheads="1"/>
          </p:cNvSpPr>
          <p:nvPr/>
        </p:nvSpPr>
        <p:spPr bwMode="auto">
          <a:xfrm>
            <a:off x="6062663" y="2184400"/>
            <a:ext cx="939800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RBHeysU</a:t>
            </a:r>
            <a:r>
              <a:rPr lang="ja-JP" altLang="en-US" sz="2000" b="1">
                <a:latin typeface="Arial"/>
              </a:rPr>
              <a:t>‘</a:t>
            </a:r>
            <a:r>
              <a:rPr lang="en-US" sz="2000" b="1">
                <a:latin typeface="Limon S1" charset="0"/>
              </a:rPr>
              <a:t>v   RKIsÞ³ rYmmk CaRKb;TaMgGs</a:t>
            </a:r>
            <a:r>
              <a:rPr lang="en-US" sz="2400" b="1">
                <a:latin typeface="Limon S1" charset="0"/>
              </a:rPr>
              <a:t>;</a:t>
            </a:r>
          </a:p>
        </p:txBody>
      </p:sp>
      <p:sp>
        <p:nvSpPr>
          <p:cNvPr id="254001" name="Text Box 49"/>
          <p:cNvSpPr txBox="1">
            <a:spLocks noChangeArrowheads="1"/>
          </p:cNvSpPr>
          <p:nvPr/>
        </p:nvSpPr>
        <p:spPr bwMode="auto">
          <a:xfrm>
            <a:off x="5961063" y="3427413"/>
            <a:ext cx="1073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2:10</a:t>
            </a:r>
          </a:p>
        </p:txBody>
      </p:sp>
      <p:grpSp>
        <p:nvGrpSpPr>
          <p:cNvPr id="254002" name="Group 50"/>
          <p:cNvGrpSpPr>
            <a:grpSpLocks/>
          </p:cNvGrpSpPr>
          <p:nvPr/>
        </p:nvGrpSpPr>
        <p:grpSpPr bwMode="auto">
          <a:xfrm>
            <a:off x="609600" y="4030663"/>
            <a:ext cx="6284913" cy="2530475"/>
            <a:chOff x="512" y="2091"/>
            <a:chExt cx="5279" cy="1313"/>
          </a:xfrm>
        </p:grpSpPr>
        <p:sp>
          <p:nvSpPr>
            <p:cNvPr id="254003" name="Line 51"/>
            <p:cNvSpPr>
              <a:spLocks noChangeShapeType="1"/>
            </p:cNvSpPr>
            <p:nvPr/>
          </p:nvSpPr>
          <p:spPr bwMode="auto">
            <a:xfrm>
              <a:off x="512" y="3371"/>
              <a:ext cx="4544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04" name="Line 52"/>
            <p:cNvSpPr>
              <a:spLocks noChangeShapeType="1"/>
            </p:cNvSpPr>
            <p:nvPr/>
          </p:nvSpPr>
          <p:spPr bwMode="auto">
            <a:xfrm>
              <a:off x="5034" y="2091"/>
              <a:ext cx="757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005" name="Line 53"/>
            <p:cNvSpPr>
              <a:spLocks noChangeShapeType="1"/>
            </p:cNvSpPr>
            <p:nvPr/>
          </p:nvSpPr>
          <p:spPr bwMode="auto">
            <a:xfrm>
              <a:off x="5055" y="2124"/>
              <a:ext cx="0" cy="128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4007" name="AutoShape 55"/>
          <p:cNvSpPr>
            <a:spLocks noChangeArrowheads="1"/>
          </p:cNvSpPr>
          <p:nvPr/>
        </p:nvSpPr>
        <p:spPr bwMode="auto">
          <a:xfrm>
            <a:off x="608013" y="4246563"/>
            <a:ext cx="793750" cy="169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1857825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08" name="Text Box 56"/>
          <p:cNvSpPr txBox="1">
            <a:spLocks noChangeArrowheads="1"/>
          </p:cNvSpPr>
          <p:nvPr/>
        </p:nvSpPr>
        <p:spPr bwMode="auto">
          <a:xfrm>
            <a:off x="547688" y="4294188"/>
            <a:ext cx="93821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 </a:t>
            </a:r>
            <a:r>
              <a:rPr lang="en-US" sz="2400">
                <a:latin typeface="Limon R1" charset="0"/>
              </a:rPr>
              <a:t>EfsSa</a:t>
            </a:r>
          </a:p>
        </p:txBody>
      </p:sp>
      <p:sp>
        <p:nvSpPr>
          <p:cNvPr id="254009" name="Text Box 57"/>
          <p:cNvSpPr txBox="1">
            <a:spLocks noChangeArrowheads="1"/>
          </p:cNvSpPr>
          <p:nvPr/>
        </p:nvSpPr>
        <p:spPr bwMode="auto">
          <a:xfrm>
            <a:off x="552450" y="4767263"/>
            <a:ext cx="9398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RBwtiþkarN_      én    éf¶cugeRkay</a:t>
            </a:r>
          </a:p>
        </p:txBody>
      </p:sp>
      <p:sp>
        <p:nvSpPr>
          <p:cNvPr id="254010" name="Text Box 58"/>
          <p:cNvSpPr txBox="1">
            <a:spLocks noChangeArrowheads="1"/>
          </p:cNvSpPr>
          <p:nvPr/>
        </p:nvSpPr>
        <p:spPr bwMode="auto">
          <a:xfrm>
            <a:off x="474663" y="60166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0</a:t>
            </a:r>
          </a:p>
        </p:txBody>
      </p:sp>
      <p:sp>
        <p:nvSpPr>
          <p:cNvPr id="254012" name="AutoShape 60"/>
          <p:cNvSpPr>
            <a:spLocks noChangeArrowheads="1"/>
          </p:cNvSpPr>
          <p:nvPr/>
        </p:nvSpPr>
        <p:spPr bwMode="auto">
          <a:xfrm>
            <a:off x="1514475" y="4257675"/>
            <a:ext cx="793750" cy="169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1857825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3" name="Text Box 61"/>
          <p:cNvSpPr txBox="1">
            <a:spLocks noChangeArrowheads="1"/>
          </p:cNvSpPr>
          <p:nvPr/>
        </p:nvSpPr>
        <p:spPr bwMode="auto">
          <a:xfrm>
            <a:off x="1441450" y="4302125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 </a:t>
            </a:r>
            <a:r>
              <a:rPr lang="en-US" sz="2400">
                <a:latin typeface="Limon R1" charset="0"/>
              </a:rPr>
              <a:t>EfsSa</a:t>
            </a:r>
          </a:p>
        </p:txBody>
      </p:sp>
      <p:sp>
        <p:nvSpPr>
          <p:cNvPr id="254014" name="Text Box 62"/>
          <p:cNvSpPr txBox="1">
            <a:spLocks noChangeArrowheads="1"/>
          </p:cNvSpPr>
          <p:nvPr/>
        </p:nvSpPr>
        <p:spPr bwMode="auto">
          <a:xfrm>
            <a:off x="1435100" y="4694238"/>
            <a:ext cx="938213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éf¶yagmk   rbs;   RBHCam©as</a:t>
            </a:r>
            <a:r>
              <a:rPr lang="en-US" sz="2400" b="1">
                <a:latin typeface="Limon S1" charset="0"/>
              </a:rPr>
              <a:t>;</a:t>
            </a:r>
            <a:r>
              <a:rPr lang="en-US" sz="1400" b="1">
                <a:latin typeface="Helvetica" charset="0"/>
              </a:rPr>
              <a:t> </a:t>
            </a:r>
          </a:p>
        </p:txBody>
      </p:sp>
      <p:sp>
        <p:nvSpPr>
          <p:cNvPr id="254015" name="Text Box 63"/>
          <p:cNvSpPr txBox="1">
            <a:spLocks noChangeArrowheads="1"/>
          </p:cNvSpPr>
          <p:nvPr/>
        </p:nvSpPr>
        <p:spPr bwMode="auto">
          <a:xfrm>
            <a:off x="1368425" y="6019800"/>
            <a:ext cx="1073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3:5</a:t>
            </a:r>
          </a:p>
        </p:txBody>
      </p:sp>
      <p:sp>
        <p:nvSpPr>
          <p:cNvPr id="254017" name="AutoShape 65"/>
          <p:cNvSpPr>
            <a:spLocks noChangeArrowheads="1"/>
          </p:cNvSpPr>
          <p:nvPr/>
        </p:nvSpPr>
        <p:spPr bwMode="auto">
          <a:xfrm>
            <a:off x="2433638" y="4233863"/>
            <a:ext cx="795337" cy="169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1857825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18" name="Text Box 66"/>
          <p:cNvSpPr txBox="1">
            <a:spLocks noChangeArrowheads="1"/>
          </p:cNvSpPr>
          <p:nvPr/>
        </p:nvSpPr>
        <p:spPr bwMode="auto">
          <a:xfrm>
            <a:off x="2360613" y="4751388"/>
            <a:ext cx="939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karerobcM[mansNþab;Fñab;Rtwm RtUvenAkñúg  BYkCMnuM</a:t>
            </a:r>
          </a:p>
        </p:txBody>
      </p:sp>
      <p:sp>
        <p:nvSpPr>
          <p:cNvPr id="254019" name="Text Box 67"/>
          <p:cNvSpPr txBox="1">
            <a:spLocks noChangeArrowheads="1"/>
          </p:cNvSpPr>
          <p:nvPr/>
        </p:nvSpPr>
        <p:spPr bwMode="auto">
          <a:xfrm>
            <a:off x="2371725" y="4297363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 </a:t>
            </a:r>
            <a:r>
              <a:rPr lang="en-US" sz="2400">
                <a:latin typeface="Limon R1" charset="0"/>
              </a:rPr>
              <a:t>FIm:Uefr</a:t>
            </a:r>
          </a:p>
        </p:txBody>
      </p:sp>
      <p:sp>
        <p:nvSpPr>
          <p:cNvPr id="254020" name="Text Box 68"/>
          <p:cNvSpPr txBox="1">
            <a:spLocks noChangeArrowheads="1"/>
          </p:cNvSpPr>
          <p:nvPr/>
        </p:nvSpPr>
        <p:spPr bwMode="auto">
          <a:xfrm>
            <a:off x="2309813" y="5992813"/>
            <a:ext cx="1074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3:9</a:t>
            </a:r>
          </a:p>
        </p:txBody>
      </p:sp>
      <p:sp>
        <p:nvSpPr>
          <p:cNvPr id="254022" name="AutoShape 70"/>
          <p:cNvSpPr>
            <a:spLocks noChangeArrowheads="1"/>
          </p:cNvSpPr>
          <p:nvPr/>
        </p:nvSpPr>
        <p:spPr bwMode="auto">
          <a:xfrm>
            <a:off x="3341688" y="4233863"/>
            <a:ext cx="793750" cy="16954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1857825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23" name="Text Box 71"/>
          <p:cNvSpPr txBox="1">
            <a:spLocks noChangeArrowheads="1"/>
          </p:cNvSpPr>
          <p:nvPr/>
        </p:nvSpPr>
        <p:spPr bwMode="auto">
          <a:xfrm>
            <a:off x="3246438" y="4300538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 </a:t>
            </a:r>
            <a:r>
              <a:rPr lang="en-US" sz="2400">
                <a:latin typeface="Limon R1" charset="0"/>
              </a:rPr>
              <a:t>FIm:Uef</a:t>
            </a:r>
          </a:p>
        </p:txBody>
      </p:sp>
      <p:sp>
        <p:nvSpPr>
          <p:cNvPr id="254024" name="Text Box 72"/>
          <p:cNvSpPr txBox="1">
            <a:spLocks noChangeArrowheads="1"/>
          </p:cNvSpPr>
          <p:nvPr/>
        </p:nvSpPr>
        <p:spPr bwMode="auto">
          <a:xfrm>
            <a:off x="3282950" y="4759325"/>
            <a:ext cx="9382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karBardMNwgl¥³ GFib,ay bnþreTot</a:t>
            </a:r>
          </a:p>
        </p:txBody>
      </p:sp>
      <p:sp>
        <p:nvSpPr>
          <p:cNvPr id="254025" name="Text Box 73"/>
          <p:cNvSpPr txBox="1">
            <a:spLocks noChangeArrowheads="1"/>
          </p:cNvSpPr>
          <p:nvPr/>
        </p:nvSpPr>
        <p:spPr bwMode="auto">
          <a:xfrm>
            <a:off x="3221038" y="6018213"/>
            <a:ext cx="1073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1:13</a:t>
            </a:r>
          </a:p>
        </p:txBody>
      </p:sp>
      <p:sp>
        <p:nvSpPr>
          <p:cNvPr id="254027" name="AutoShape 75"/>
          <p:cNvSpPr>
            <a:spLocks noChangeArrowheads="1"/>
          </p:cNvSpPr>
          <p:nvPr/>
        </p:nvSpPr>
        <p:spPr bwMode="auto">
          <a:xfrm>
            <a:off x="4248150" y="4260850"/>
            <a:ext cx="793750" cy="169703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1857825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28" name="Text Box 76"/>
          <p:cNvSpPr txBox="1">
            <a:spLocks noChangeArrowheads="1"/>
          </p:cNvSpPr>
          <p:nvPr/>
        </p:nvSpPr>
        <p:spPr bwMode="auto">
          <a:xfrm>
            <a:off x="4164013" y="4302125"/>
            <a:ext cx="938212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TItus</a:t>
            </a:r>
          </a:p>
        </p:txBody>
      </p:sp>
      <p:sp>
        <p:nvSpPr>
          <p:cNvPr id="254029" name="Text Box 77"/>
          <p:cNvSpPr txBox="1">
            <a:spLocks noChangeArrowheads="1"/>
          </p:cNvSpPr>
          <p:nvPr/>
        </p:nvSpPr>
        <p:spPr bwMode="auto">
          <a:xfrm>
            <a:off x="4186238" y="4689475"/>
            <a:ext cx="93980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KuNsm,tþi           én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=======</a:t>
            </a:r>
            <a:endParaRPr lang="en-US" sz="2400" b="1">
              <a:latin typeface="Limon S1" charset="0"/>
            </a:endParaRPr>
          </a:p>
        </p:txBody>
      </p:sp>
      <p:sp>
        <p:nvSpPr>
          <p:cNvPr id="254030" name="Text Box 78"/>
          <p:cNvSpPr txBox="1">
            <a:spLocks noChangeArrowheads="1"/>
          </p:cNvSpPr>
          <p:nvPr/>
        </p:nvSpPr>
        <p:spPr bwMode="auto">
          <a:xfrm>
            <a:off x="4135438" y="60166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2:1-2</a:t>
            </a:r>
          </a:p>
        </p:txBody>
      </p:sp>
      <p:sp>
        <p:nvSpPr>
          <p:cNvPr id="254032" name="AutoShape 80"/>
          <p:cNvSpPr>
            <a:spLocks noChangeArrowheads="1"/>
          </p:cNvSpPr>
          <p:nvPr/>
        </p:nvSpPr>
        <p:spPr bwMode="auto">
          <a:xfrm>
            <a:off x="5176838" y="4273550"/>
            <a:ext cx="793750" cy="16938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1822C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4053" dir="1857825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33" name="Text Box 81"/>
          <p:cNvSpPr txBox="1">
            <a:spLocks noChangeArrowheads="1"/>
          </p:cNvSpPr>
          <p:nvPr/>
        </p:nvSpPr>
        <p:spPr bwMode="auto">
          <a:xfrm>
            <a:off x="5133975" y="4319588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PIelb:Un</a:t>
            </a:r>
          </a:p>
        </p:txBody>
      </p:sp>
      <p:sp>
        <p:nvSpPr>
          <p:cNvPr id="254034" name="Text Box 82"/>
          <p:cNvSpPr txBox="1">
            <a:spLocks noChangeArrowheads="1"/>
          </p:cNvSpPr>
          <p:nvPr/>
        </p:nvSpPr>
        <p:spPr bwMode="auto">
          <a:xfrm>
            <a:off x="5133975" y="4740275"/>
            <a:ext cx="9398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karRBmTTYl BIGñkd¾éTeTot                          enAkñúgRBH RKIsÞ</a:t>
            </a:r>
          </a:p>
        </p:txBody>
      </p:sp>
      <p:sp>
        <p:nvSpPr>
          <p:cNvPr id="254035" name="Text Box 83"/>
          <p:cNvSpPr txBox="1">
            <a:spLocks noChangeArrowheads="1"/>
          </p:cNvSpPr>
          <p:nvPr/>
        </p:nvSpPr>
        <p:spPr bwMode="auto">
          <a:xfrm>
            <a:off x="5056188" y="6021388"/>
            <a:ext cx="1074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v.17</a:t>
            </a:r>
          </a:p>
        </p:txBody>
      </p:sp>
      <p:sp>
        <p:nvSpPr>
          <p:cNvPr id="254037" name="AutoShape 85" descr="30%"/>
          <p:cNvSpPr>
            <a:spLocks noChangeArrowheads="1"/>
          </p:cNvSpPr>
          <p:nvPr/>
        </p:nvSpPr>
        <p:spPr bwMode="auto">
          <a:xfrm>
            <a:off x="608013" y="6724650"/>
            <a:ext cx="793750" cy="1566863"/>
          </a:xfrm>
          <a:prstGeom prst="roundRect">
            <a:avLst>
              <a:gd name="adj" fmla="val 16667"/>
            </a:avLst>
          </a:prstGeom>
          <a:pattFill prst="pct30">
            <a:fgClr>
              <a:srgbClr val="BBE0E3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38" name="Text Box 86"/>
          <p:cNvSpPr txBox="1">
            <a:spLocks noChangeArrowheads="1"/>
          </p:cNvSpPr>
          <p:nvPr/>
        </p:nvSpPr>
        <p:spPr bwMode="auto">
          <a:xfrm>
            <a:off x="531813" y="6796088"/>
            <a:ext cx="93980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y:akub</a:t>
            </a:r>
          </a:p>
        </p:txBody>
      </p:sp>
      <p:sp>
        <p:nvSpPr>
          <p:cNvPr id="254039" name="Text Box 87"/>
          <p:cNvSpPr txBox="1">
            <a:spLocks noChangeArrowheads="1"/>
          </p:cNvSpPr>
          <p:nvPr/>
        </p:nvSpPr>
        <p:spPr bwMode="auto">
          <a:xfrm>
            <a:off x="536575" y="7175500"/>
            <a:ext cx="9398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esckþICMenOenA karRbRBwtþkñúg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--------- -----------</a:t>
            </a:r>
            <a:endParaRPr lang="en-US" sz="2000" b="1">
              <a:latin typeface="Limon S1" charset="0"/>
            </a:endParaRPr>
          </a:p>
        </p:txBody>
      </p:sp>
      <p:sp>
        <p:nvSpPr>
          <p:cNvPr id="254040" name="Text Box 88"/>
          <p:cNvSpPr txBox="1">
            <a:spLocks noChangeArrowheads="1"/>
          </p:cNvSpPr>
          <p:nvPr/>
        </p:nvSpPr>
        <p:spPr bwMode="auto">
          <a:xfrm>
            <a:off x="509588" y="8278813"/>
            <a:ext cx="1074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u="sng">
                <a:latin typeface="Helvetica" charset="0"/>
              </a:rPr>
              <a:t>2:26</a:t>
            </a:r>
          </a:p>
        </p:txBody>
      </p:sp>
      <p:sp>
        <p:nvSpPr>
          <p:cNvPr id="254042" name="AutoShape 90" descr="30%"/>
          <p:cNvSpPr>
            <a:spLocks noChangeArrowheads="1"/>
          </p:cNvSpPr>
          <p:nvPr/>
        </p:nvSpPr>
        <p:spPr bwMode="auto">
          <a:xfrm>
            <a:off x="1516063" y="6735763"/>
            <a:ext cx="793750" cy="157003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43" name="Text Box 91"/>
          <p:cNvSpPr txBox="1">
            <a:spLocks noChangeArrowheads="1"/>
          </p:cNvSpPr>
          <p:nvPr/>
        </p:nvSpPr>
        <p:spPr bwMode="auto">
          <a:xfrm>
            <a:off x="1416050" y="6804025"/>
            <a:ext cx="939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 </a:t>
            </a:r>
            <a:r>
              <a:rPr lang="en-US" sz="2400">
                <a:latin typeface="Limon R1" charset="0"/>
              </a:rPr>
              <a:t>eBRtus</a:t>
            </a:r>
          </a:p>
        </p:txBody>
      </p:sp>
      <p:sp>
        <p:nvSpPr>
          <p:cNvPr id="254044" name="Text Box 92"/>
          <p:cNvSpPr txBox="1">
            <a:spLocks noChangeArrowheads="1"/>
          </p:cNvSpPr>
          <p:nvPr/>
        </p:nvSpPr>
        <p:spPr bwMode="auto">
          <a:xfrm>
            <a:off x="1452563" y="7296150"/>
            <a:ext cx="9398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GñkRKIsÞan    CIvit nig krNIykic©</a:t>
            </a:r>
            <a:r>
              <a:rPr lang="en-US" sz="1200" b="1" u="sng">
                <a:latin typeface="Helvetica" charset="0"/>
              </a:rPr>
              <a:t> </a:t>
            </a:r>
          </a:p>
        </p:txBody>
      </p:sp>
      <p:sp>
        <p:nvSpPr>
          <p:cNvPr id="254045" name="Text Box 93"/>
          <p:cNvSpPr txBox="1">
            <a:spLocks noChangeArrowheads="1"/>
          </p:cNvSpPr>
          <p:nvPr/>
        </p:nvSpPr>
        <p:spPr bwMode="auto">
          <a:xfrm>
            <a:off x="1344613" y="8337550"/>
            <a:ext cx="1074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2:7</a:t>
            </a:r>
          </a:p>
        </p:txBody>
      </p:sp>
      <p:sp>
        <p:nvSpPr>
          <p:cNvPr id="254047" name="AutoShape 95" descr="30%"/>
          <p:cNvSpPr>
            <a:spLocks noChangeArrowheads="1"/>
          </p:cNvSpPr>
          <p:nvPr/>
        </p:nvSpPr>
        <p:spPr bwMode="auto">
          <a:xfrm>
            <a:off x="2433638" y="6729413"/>
            <a:ext cx="795337" cy="1590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48" name="Text Box 96"/>
          <p:cNvSpPr txBox="1">
            <a:spLocks noChangeArrowheads="1"/>
          </p:cNvSpPr>
          <p:nvPr/>
        </p:nvSpPr>
        <p:spPr bwMode="auto">
          <a:xfrm>
            <a:off x="2351088" y="6802438"/>
            <a:ext cx="939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 </a:t>
            </a:r>
            <a:r>
              <a:rPr lang="en-US" sz="2400">
                <a:latin typeface="Limon R1" charset="0"/>
              </a:rPr>
              <a:t>eBRtus</a:t>
            </a:r>
          </a:p>
        </p:txBody>
      </p:sp>
      <p:sp>
        <p:nvSpPr>
          <p:cNvPr id="254049" name="Text Box 97"/>
          <p:cNvSpPr txBox="1">
            <a:spLocks noChangeArrowheads="1"/>
          </p:cNvSpPr>
          <p:nvPr/>
        </p:nvSpPr>
        <p:spPr bwMode="auto">
          <a:xfrm>
            <a:off x="2371725" y="7356475"/>
            <a:ext cx="9398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RKUbeRgon Ekøkøay enAkñúg BYkCMnuM</a:t>
            </a:r>
          </a:p>
        </p:txBody>
      </p:sp>
      <p:sp>
        <p:nvSpPr>
          <p:cNvPr id="254050" name="Text Box 98"/>
          <p:cNvSpPr txBox="1">
            <a:spLocks noChangeArrowheads="1"/>
          </p:cNvSpPr>
          <p:nvPr/>
        </p:nvSpPr>
        <p:spPr bwMode="auto">
          <a:xfrm>
            <a:off x="2290763" y="8305800"/>
            <a:ext cx="1074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2:1</a:t>
            </a:r>
          </a:p>
        </p:txBody>
      </p:sp>
      <p:sp>
        <p:nvSpPr>
          <p:cNvPr id="254052" name="AutoShape 100" descr="30%"/>
          <p:cNvSpPr>
            <a:spLocks noChangeArrowheads="1"/>
          </p:cNvSpPr>
          <p:nvPr/>
        </p:nvSpPr>
        <p:spPr bwMode="auto">
          <a:xfrm>
            <a:off x="3341688" y="6727825"/>
            <a:ext cx="795337" cy="1604963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53" name="Text Box 101"/>
          <p:cNvSpPr txBox="1">
            <a:spLocks noChangeArrowheads="1"/>
          </p:cNvSpPr>
          <p:nvPr/>
        </p:nvSpPr>
        <p:spPr bwMode="auto">
          <a:xfrm>
            <a:off x="3260725" y="6802438"/>
            <a:ext cx="939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 </a:t>
            </a:r>
            <a:r>
              <a:rPr lang="en-US" sz="2400">
                <a:latin typeface="Limon R1" charset="0"/>
              </a:rPr>
              <a:t>y:Uhan</a:t>
            </a:r>
          </a:p>
        </p:txBody>
      </p:sp>
      <p:sp>
        <p:nvSpPr>
          <p:cNvPr id="254054" name="Text Box 102"/>
          <p:cNvSpPr txBox="1">
            <a:spLocks noChangeArrowheads="1"/>
          </p:cNvSpPr>
          <p:nvPr/>
        </p:nvSpPr>
        <p:spPr bwMode="auto">
          <a:xfrm>
            <a:off x="3287713" y="7059613"/>
            <a:ext cx="939800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esckþIseRgÁaH </a:t>
            </a:r>
            <a:r>
              <a:rPr lang="en-US" sz="1800" b="1">
                <a:latin typeface="Limon S1" charset="0"/>
                <a:cs typeface="Times New Roman" charset="0"/>
              </a:rPr>
              <a:t>Edl)anFana ra:b;rg</a:t>
            </a:r>
            <a:r>
              <a:rPr lang="en-US" sz="2000" b="1">
                <a:latin typeface="Limon S1" charset="0"/>
                <a:cs typeface="Times New Roman" charset="0"/>
              </a:rPr>
              <a:t>    Rby½tñ </a:t>
            </a:r>
            <a:r>
              <a:rPr lang="en-US" sz="1800" b="1">
                <a:latin typeface="Limon S1" charset="0"/>
                <a:cs typeface="Times New Roman" charset="0"/>
              </a:rPr>
              <a:t>RKUb eRgonEkøgkøay</a:t>
            </a:r>
            <a:r>
              <a:rPr lang="en-US" sz="1000" b="1" u="sng">
                <a:latin typeface="Helvetica" charset="0"/>
              </a:rPr>
              <a:t> </a:t>
            </a:r>
          </a:p>
        </p:txBody>
      </p:sp>
      <p:sp>
        <p:nvSpPr>
          <p:cNvPr id="254055" name="Text Box 103"/>
          <p:cNvSpPr txBox="1">
            <a:spLocks noChangeArrowheads="1"/>
          </p:cNvSpPr>
          <p:nvPr/>
        </p:nvSpPr>
        <p:spPr bwMode="auto">
          <a:xfrm>
            <a:off x="3214688" y="8337550"/>
            <a:ext cx="1074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5:13</a:t>
            </a:r>
          </a:p>
        </p:txBody>
      </p:sp>
      <p:sp>
        <p:nvSpPr>
          <p:cNvPr id="254057" name="AutoShape 105" descr="30%"/>
          <p:cNvSpPr>
            <a:spLocks noChangeArrowheads="1"/>
          </p:cNvSpPr>
          <p:nvPr/>
        </p:nvSpPr>
        <p:spPr bwMode="auto">
          <a:xfrm>
            <a:off x="4251325" y="6727825"/>
            <a:ext cx="793750" cy="1592263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58" name="Text Box 106"/>
          <p:cNvSpPr txBox="1">
            <a:spLocks noChangeArrowheads="1"/>
          </p:cNvSpPr>
          <p:nvPr/>
        </p:nvSpPr>
        <p:spPr bwMode="auto">
          <a:xfrm>
            <a:off x="4181475" y="6802438"/>
            <a:ext cx="939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 </a:t>
            </a:r>
            <a:r>
              <a:rPr lang="en-US" sz="2400">
                <a:latin typeface="Limon R1" charset="0"/>
              </a:rPr>
              <a:t>y:Uhan</a:t>
            </a:r>
          </a:p>
        </p:txBody>
      </p:sp>
      <p:sp>
        <p:nvSpPr>
          <p:cNvPr id="254059" name="Text Box 107"/>
          <p:cNvSpPr txBox="1">
            <a:spLocks noChangeArrowheads="1"/>
          </p:cNvSpPr>
          <p:nvPr/>
        </p:nvSpPr>
        <p:spPr bwMode="auto">
          <a:xfrm>
            <a:off x="4179888" y="7062788"/>
            <a:ext cx="9382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karedIrtam esckþIbgÁab; rbs;RBHRKIsÞ</a:t>
            </a:r>
          </a:p>
        </p:txBody>
      </p:sp>
      <p:sp>
        <p:nvSpPr>
          <p:cNvPr id="254060" name="Text Box 108"/>
          <p:cNvSpPr txBox="1">
            <a:spLocks noChangeArrowheads="1"/>
          </p:cNvSpPr>
          <p:nvPr/>
        </p:nvSpPr>
        <p:spPr bwMode="auto">
          <a:xfrm>
            <a:off x="4143375" y="838517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v. 3</a:t>
            </a:r>
          </a:p>
        </p:txBody>
      </p:sp>
      <p:sp>
        <p:nvSpPr>
          <p:cNvPr id="254062" name="AutoShape 110" descr="30%"/>
          <p:cNvSpPr>
            <a:spLocks noChangeArrowheads="1"/>
          </p:cNvSpPr>
          <p:nvPr/>
        </p:nvSpPr>
        <p:spPr bwMode="auto">
          <a:xfrm>
            <a:off x="6105525" y="6731000"/>
            <a:ext cx="795338" cy="1570038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63" name="Text Box 111"/>
          <p:cNvSpPr txBox="1">
            <a:spLocks noChangeArrowheads="1"/>
          </p:cNvSpPr>
          <p:nvPr/>
        </p:nvSpPr>
        <p:spPr bwMode="auto">
          <a:xfrm>
            <a:off x="5989638" y="6818313"/>
            <a:ext cx="9398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yUdas</a:t>
            </a:r>
          </a:p>
        </p:txBody>
      </p:sp>
      <p:sp>
        <p:nvSpPr>
          <p:cNvPr id="254064" name="Text Box 112"/>
          <p:cNvSpPr txBox="1">
            <a:spLocks noChangeArrowheads="1"/>
          </p:cNvSpPr>
          <p:nvPr/>
        </p:nvSpPr>
        <p:spPr bwMode="auto">
          <a:xfrm>
            <a:off x="6027738" y="7178675"/>
            <a:ext cx="9398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kartyuT§        sMrab;  esckþICMenO</a:t>
            </a:r>
          </a:p>
        </p:txBody>
      </p:sp>
      <p:sp>
        <p:nvSpPr>
          <p:cNvPr id="254065" name="Text Box 113"/>
          <p:cNvSpPr txBox="1">
            <a:spLocks noChangeArrowheads="1"/>
          </p:cNvSpPr>
          <p:nvPr/>
        </p:nvSpPr>
        <p:spPr bwMode="auto">
          <a:xfrm>
            <a:off x="5916613" y="8340725"/>
            <a:ext cx="1201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vs 20-21</a:t>
            </a:r>
          </a:p>
        </p:txBody>
      </p:sp>
      <p:sp>
        <p:nvSpPr>
          <p:cNvPr id="254067" name="AutoShape 115" descr="30%"/>
          <p:cNvSpPr>
            <a:spLocks noChangeArrowheads="1"/>
          </p:cNvSpPr>
          <p:nvPr/>
        </p:nvSpPr>
        <p:spPr bwMode="auto">
          <a:xfrm>
            <a:off x="5180013" y="6740525"/>
            <a:ext cx="793750" cy="1592263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rgbClr val="FFFFFF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068" name="Text Box 116"/>
          <p:cNvSpPr txBox="1">
            <a:spLocks noChangeArrowheads="1"/>
          </p:cNvSpPr>
          <p:nvPr/>
        </p:nvSpPr>
        <p:spPr bwMode="auto">
          <a:xfrm>
            <a:off x="5103813" y="6821488"/>
            <a:ext cx="938212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 </a:t>
            </a:r>
            <a:r>
              <a:rPr lang="en-US" sz="2400">
                <a:latin typeface="Limon R1" charset="0"/>
              </a:rPr>
              <a:t>y:Uhan</a:t>
            </a:r>
            <a:endParaRPr lang="en-US" sz="1200" b="1">
              <a:latin typeface="Helvetica" charset="0"/>
            </a:endParaRPr>
          </a:p>
        </p:txBody>
      </p:sp>
      <p:sp>
        <p:nvSpPr>
          <p:cNvPr id="254069" name="Text Box 117"/>
          <p:cNvSpPr txBox="1">
            <a:spLocks noChangeArrowheads="1"/>
          </p:cNvSpPr>
          <p:nvPr/>
        </p:nvSpPr>
        <p:spPr bwMode="auto">
          <a:xfrm>
            <a:off x="5113338" y="7243763"/>
            <a:ext cx="9398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  <a:cs typeface="Times New Roman" charset="0"/>
              </a:rPr>
              <a:t>GMNacén PaCasavk  rbs;y:Uhan</a:t>
            </a:r>
            <a:endParaRPr lang="en-US" sz="2000" b="1">
              <a:latin typeface="Helvetica" charset="0"/>
            </a:endParaRPr>
          </a:p>
        </p:txBody>
      </p:sp>
      <p:sp>
        <p:nvSpPr>
          <p:cNvPr id="254070" name="Text Box 118"/>
          <p:cNvSpPr txBox="1">
            <a:spLocks noChangeArrowheads="1"/>
          </p:cNvSpPr>
          <p:nvPr/>
        </p:nvSpPr>
        <p:spPr bwMode="auto">
          <a:xfrm>
            <a:off x="5067300" y="8366125"/>
            <a:ext cx="1073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Helvetica" charset="0"/>
              </a:rPr>
              <a:t>vs.4, 11</a:t>
            </a:r>
          </a:p>
        </p:txBody>
      </p: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3832225" y="304800"/>
            <a:ext cx="1285875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latin typeface="Wingdings 2" charset="0"/>
            </a:endParaRPr>
          </a:p>
        </p:txBody>
      </p:sp>
      <p:sp>
        <p:nvSpPr>
          <p:cNvPr id="254072" name="Text Box 120"/>
          <p:cNvSpPr txBox="1">
            <a:spLocks noChangeArrowheads="1"/>
          </p:cNvSpPr>
          <p:nvPr/>
        </p:nvSpPr>
        <p:spPr bwMode="auto">
          <a:xfrm>
            <a:off x="1101725" y="8640763"/>
            <a:ext cx="4768850" cy="636587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Limon R1" charset="0"/>
              </a:rPr>
              <a:t>TIBIr³ sMbuRtEdlmkBI </a:t>
            </a:r>
            <a:r>
              <a:rPr lang="ja-JP" altLang="en-US" sz="3200" b="1">
                <a:latin typeface="Arial"/>
              </a:rPr>
              <a:t>“</a:t>
            </a:r>
            <a:r>
              <a:rPr lang="en-US" sz="3200">
                <a:latin typeface="Limon R1" charset="0"/>
              </a:rPr>
              <a:t>GñkdéTeTot</a:t>
            </a:r>
            <a:r>
              <a:rPr lang="ja-JP" altLang="en-US" sz="3200" b="1">
                <a:latin typeface="Arial"/>
              </a:rPr>
              <a:t>”</a:t>
            </a:r>
            <a:endParaRPr lang="en-US" sz="3200" b="1">
              <a:latin typeface="Limon R1" charset="0"/>
            </a:endParaRPr>
          </a:p>
        </p:txBody>
      </p:sp>
      <p:sp>
        <p:nvSpPr>
          <p:cNvPr id="254073" name="Text Box 121"/>
          <p:cNvSpPr txBox="1">
            <a:spLocks noChangeArrowheads="1"/>
          </p:cNvSpPr>
          <p:nvPr/>
        </p:nvSpPr>
        <p:spPr bwMode="auto">
          <a:xfrm>
            <a:off x="6616700" y="8983663"/>
            <a:ext cx="138113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54074" name="Text Box 122"/>
          <p:cNvSpPr txBox="1">
            <a:spLocks noChangeArrowheads="1"/>
          </p:cNvSpPr>
          <p:nvPr/>
        </p:nvSpPr>
        <p:spPr bwMode="auto">
          <a:xfrm>
            <a:off x="7104063" y="8588375"/>
            <a:ext cx="13811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54075" name="Text Box 123"/>
          <p:cNvSpPr txBox="1">
            <a:spLocks noChangeArrowheads="1"/>
          </p:cNvSpPr>
          <p:nvPr/>
        </p:nvSpPr>
        <p:spPr bwMode="auto">
          <a:xfrm>
            <a:off x="6892925" y="8986838"/>
            <a:ext cx="25400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Comic Sans MS" charset="0"/>
              </a:rPr>
              <a:t>65</a:t>
            </a:r>
          </a:p>
        </p:txBody>
      </p:sp>
      <p:sp>
        <p:nvSpPr>
          <p:cNvPr id="254076" name="Text Box 124"/>
          <p:cNvSpPr txBox="1">
            <a:spLocks noChangeArrowheads="1"/>
          </p:cNvSpPr>
          <p:nvPr/>
        </p:nvSpPr>
        <p:spPr bwMode="auto">
          <a:xfrm>
            <a:off x="7265988" y="8939213"/>
            <a:ext cx="1381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254077" name="Text Box 125"/>
          <p:cNvSpPr txBox="1">
            <a:spLocks noChangeArrowheads="1"/>
          </p:cNvSpPr>
          <p:nvPr/>
        </p:nvSpPr>
        <p:spPr bwMode="auto">
          <a:xfrm>
            <a:off x="717550" y="714375"/>
            <a:ext cx="6381750" cy="4556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2800" b="1" i="1">
                <a:latin typeface="Limon R1" charset="0"/>
              </a:rPr>
              <a:t>eKalerOgsMxan; rbs; </a:t>
            </a:r>
            <a:r>
              <a:rPr lang="ja-JP" altLang="en-US" sz="2800" b="1" i="1">
                <a:latin typeface="Arial"/>
              </a:rPr>
              <a:t>“</a:t>
            </a:r>
            <a:r>
              <a:rPr lang="en-US" sz="2800" b="1" i="1">
                <a:latin typeface="Limon R1" charset="0"/>
              </a:rPr>
              <a:t>sMbuRt</a:t>
            </a:r>
            <a:r>
              <a:rPr lang="ja-JP" altLang="en-US" sz="2800" b="1" i="1">
                <a:latin typeface="Arial"/>
              </a:rPr>
              <a:t>”</a:t>
            </a:r>
            <a:r>
              <a:rPr lang="en-US" sz="2800" b="1" i="1">
                <a:latin typeface="Limon R1" charset="0"/>
              </a:rPr>
              <a:t> </a:t>
            </a:r>
          </a:p>
        </p:txBody>
      </p:sp>
      <p:sp>
        <p:nvSpPr>
          <p:cNvPr id="254078" name="Text Box 126"/>
          <p:cNvSpPr txBox="1">
            <a:spLocks noChangeArrowheads="1"/>
          </p:cNvSpPr>
          <p:nvPr/>
        </p:nvSpPr>
        <p:spPr bwMode="auto">
          <a:xfrm>
            <a:off x="6594475" y="95250"/>
            <a:ext cx="690563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26</a:t>
            </a:r>
          </a:p>
        </p:txBody>
      </p:sp>
      <p:sp>
        <p:nvSpPr>
          <p:cNvPr id="254079" name="Text Box 127" descr="30%"/>
          <p:cNvSpPr txBox="1">
            <a:spLocks noChangeArrowheads="1"/>
          </p:cNvSpPr>
          <p:nvPr/>
        </p:nvSpPr>
        <p:spPr bwMode="auto">
          <a:xfrm>
            <a:off x="509588" y="2778125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Limon S1" charset="0"/>
              </a:rPr>
              <a:t>esckIþCMenO</a:t>
            </a:r>
          </a:p>
        </p:txBody>
      </p:sp>
      <p:sp>
        <p:nvSpPr>
          <p:cNvPr id="254080" name="Text Box 128" descr="30%"/>
          <p:cNvSpPr txBox="1">
            <a:spLocks noChangeArrowheads="1"/>
          </p:cNvSpPr>
          <p:nvPr/>
        </p:nvSpPr>
        <p:spPr bwMode="auto">
          <a:xfrm>
            <a:off x="3248025" y="2700338"/>
            <a:ext cx="1009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Limon S1" charset="0"/>
              </a:rPr>
              <a:t>RBHKuN</a:t>
            </a:r>
            <a:endParaRPr lang="en-US" sz="2400" b="1">
              <a:solidFill>
                <a:srgbClr val="FF3300"/>
              </a:solidFill>
              <a:latin typeface="Limon S1" charset="0"/>
            </a:endParaRPr>
          </a:p>
        </p:txBody>
      </p:sp>
      <p:sp>
        <p:nvSpPr>
          <p:cNvPr id="254081" name="Text Box 129" descr="30%"/>
          <p:cNvSpPr txBox="1">
            <a:spLocks noChangeArrowheads="1"/>
          </p:cNvSpPr>
          <p:nvPr/>
        </p:nvSpPr>
        <p:spPr bwMode="auto">
          <a:xfrm>
            <a:off x="6057900" y="5192713"/>
            <a:ext cx="1009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3300"/>
                </a:solidFill>
                <a:latin typeface="Limon S1" charset="0"/>
                <a:cs typeface="Times New Roman" charset="0"/>
              </a:rPr>
              <a:t>Edlx&lt;s;bMput</a:t>
            </a:r>
            <a:r>
              <a:rPr lang="en-US" sz="1600" b="1">
                <a:solidFill>
                  <a:srgbClr val="FF33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2000" b="1">
                <a:solidFill>
                  <a:srgbClr val="FF3300"/>
                </a:solidFill>
                <a:latin typeface="Limon S1" charset="0"/>
                <a:cs typeface="Times New Roman" charset="0"/>
              </a:rPr>
              <a:t>RKb;RKan;</a:t>
            </a:r>
            <a:endParaRPr lang="en-US" sz="2400" b="1">
              <a:solidFill>
                <a:srgbClr val="FF3300"/>
              </a:solidFill>
              <a:latin typeface="Limon S1" charset="0"/>
            </a:endParaRPr>
          </a:p>
        </p:txBody>
      </p:sp>
      <p:sp>
        <p:nvSpPr>
          <p:cNvPr id="254082" name="Text Box 130" descr="30%"/>
          <p:cNvSpPr txBox="1">
            <a:spLocks noChangeArrowheads="1"/>
          </p:cNvSpPr>
          <p:nvPr/>
        </p:nvSpPr>
        <p:spPr bwMode="auto">
          <a:xfrm>
            <a:off x="4105275" y="5145088"/>
            <a:ext cx="100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00"/>
                </a:solidFill>
                <a:latin typeface="Limon S1" charset="0"/>
              </a:rPr>
              <a:t>Gñkcas;TuM</a:t>
            </a:r>
            <a:r>
              <a:rPr lang="en-US" sz="2400" b="1">
                <a:solidFill>
                  <a:srgbClr val="FF3300"/>
                </a:solidFill>
                <a:latin typeface="Limon S1" charset="0"/>
              </a:rPr>
              <a:t> </a:t>
            </a:r>
          </a:p>
        </p:txBody>
      </p:sp>
      <p:sp>
        <p:nvSpPr>
          <p:cNvPr id="254083" name="Text Box 131" descr="30%"/>
          <p:cNvSpPr txBox="1">
            <a:spLocks noChangeArrowheads="1"/>
          </p:cNvSpPr>
          <p:nvPr/>
        </p:nvSpPr>
        <p:spPr bwMode="auto">
          <a:xfrm>
            <a:off x="492125" y="7566025"/>
            <a:ext cx="1009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>
                <a:solidFill>
                  <a:srgbClr val="FF3300"/>
                </a:solidFill>
                <a:latin typeface="Limon S1" charset="0"/>
                <a:cs typeface="Times New Roman" charset="0"/>
              </a:rPr>
              <a:t>CIvitrs;enA ral;</a:t>
            </a:r>
            <a:r>
              <a:rPr lang="en-US" sz="2000" b="1" u="sng">
                <a:solidFill>
                  <a:srgbClr val="FF3300"/>
                </a:solidFill>
                <a:latin typeface="Limon S1" charset="0"/>
              </a:rPr>
              <a:t>éf</a:t>
            </a:r>
            <a:r>
              <a:rPr lang="en-US" sz="2000" b="1">
                <a:solidFill>
                  <a:srgbClr val="FF3300"/>
                </a:solidFill>
                <a:latin typeface="Limon S1" charset="0"/>
              </a:rPr>
              <a:t>¶</a:t>
            </a:r>
            <a:endParaRPr lang="en-US" sz="2400" b="1">
              <a:solidFill>
                <a:srgbClr val="FF3300"/>
              </a:solidFill>
              <a:latin typeface="Limon S1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127000" y="9018588"/>
            <a:ext cx="1090613" cy="2254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en-US" sz="900">
              <a:latin typeface="Helvetica" charset="0"/>
            </a:endParaRPr>
          </a:p>
        </p:txBody>
      </p:sp>
      <p:sp>
        <p:nvSpPr>
          <p:cNvPr id="202756" name="Line 4"/>
          <p:cNvSpPr>
            <a:spLocks noChangeShapeType="1"/>
          </p:cNvSpPr>
          <p:nvPr/>
        </p:nvSpPr>
        <p:spPr bwMode="auto">
          <a:xfrm>
            <a:off x="2357438" y="647700"/>
            <a:ext cx="4786312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213600" y="44450"/>
            <a:ext cx="252413" cy="4095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omic Sans MS" charset="0"/>
              </a:rPr>
              <a:t> </a:t>
            </a: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3832225" y="303213"/>
            <a:ext cx="1285875" cy="72866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>
              <a:latin typeface="Wingdings 2" charset="0"/>
            </a:endParaRPr>
          </a:p>
        </p:txBody>
      </p:sp>
      <p:sp>
        <p:nvSpPr>
          <p:cNvPr id="202847" name="Text Box 95"/>
          <p:cNvSpPr txBox="1">
            <a:spLocks noChangeArrowheads="1"/>
          </p:cNvSpPr>
          <p:nvPr/>
        </p:nvSpPr>
        <p:spPr bwMode="auto">
          <a:xfrm>
            <a:off x="1714500" y="625475"/>
            <a:ext cx="5386388" cy="519113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latin typeface="Limon R1" charset="0"/>
                <a:cs typeface="Times New Roman" charset="0"/>
              </a:rPr>
              <a:t>eKalerOgsMxan;xøH²rbs;</a:t>
            </a:r>
            <a:r>
              <a:rPr lang="ja-JP" altLang="en-US" sz="2800" i="1">
                <a:latin typeface="Limon R1" charset="0"/>
              </a:rPr>
              <a:t>“</a:t>
            </a:r>
            <a:r>
              <a:rPr lang="en-US" sz="2800" i="1">
                <a:latin typeface="Limon R1" charset="0"/>
                <a:cs typeface="Times New Roman" charset="0"/>
              </a:rPr>
              <a:t>sMbuRt </a:t>
            </a:r>
            <a:r>
              <a:rPr lang="ja-JP" altLang="en-US" sz="2800" i="1">
                <a:latin typeface="Limon R1" charset="0"/>
              </a:rPr>
              <a:t>”</a:t>
            </a:r>
            <a:r>
              <a:rPr lang="en-US" sz="2000" b="1" i="1">
                <a:latin typeface="Limon R1" charset="0"/>
              </a:rPr>
              <a:t> </a:t>
            </a:r>
          </a:p>
        </p:txBody>
      </p:sp>
      <p:sp>
        <p:nvSpPr>
          <p:cNvPr id="202848" name="Text Box 96"/>
          <p:cNvSpPr txBox="1">
            <a:spLocks noChangeArrowheads="1"/>
          </p:cNvSpPr>
          <p:nvPr/>
        </p:nvSpPr>
        <p:spPr bwMode="auto">
          <a:xfrm>
            <a:off x="6542088" y="95250"/>
            <a:ext cx="690562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26a</a:t>
            </a:r>
          </a:p>
        </p:txBody>
      </p:sp>
      <p:sp>
        <p:nvSpPr>
          <p:cNvPr id="202850" name="Text Box 98"/>
          <p:cNvSpPr txBox="1">
            <a:spLocks noChangeArrowheads="1"/>
          </p:cNvSpPr>
          <p:nvPr/>
        </p:nvSpPr>
        <p:spPr bwMode="auto">
          <a:xfrm>
            <a:off x="339725" y="4205288"/>
            <a:ext cx="31988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>
                <a:latin typeface="Limon S1" charset="0"/>
              </a:rPr>
              <a:t>eGePsUr </a:t>
            </a:r>
            <a:r>
              <a:rPr lang="en-US" sz="900" b="1">
                <a:latin typeface="Arial Rounded MT Bold" charset="0"/>
              </a:rPr>
              <a:t>1:3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</a:rPr>
              <a:t>sUmsresIrdl;RBHd¾CaRBHvrbita </a:t>
            </a:r>
            <a:r>
              <a:rPr lang="en-US" sz="1400">
                <a:latin typeface="Limon S1" charset="0"/>
                <a:cs typeface="Times New Roman" charset="0"/>
              </a:rPr>
              <a:t>énRBHeys</a:t>
            </a:r>
            <a:r>
              <a:rPr lang="ja-JP" altLang="en-US" sz="1400">
                <a:latin typeface="Arial"/>
                <a:cs typeface="Times New Roman" charset="0"/>
              </a:rPr>
              <a:t>‘</a:t>
            </a:r>
            <a:r>
              <a:rPr lang="en-US" sz="1400">
                <a:latin typeface="Limon S1" charset="0"/>
                <a:cs typeface="Times New Roman" charset="0"/>
              </a:rPr>
              <a:t>UvRKIsÞ CaRBHGm©as</a:t>
            </a:r>
            <a:r>
              <a:rPr lang="en-US" sz="1400">
                <a:latin typeface="Limon S1" charset="0"/>
              </a:rPr>
              <a:t>;</a:t>
            </a:r>
            <a:r>
              <a:rPr lang="en-US" sz="1400">
                <a:latin typeface="Limon S1" charset="0"/>
                <a:cs typeface="Times New Roman" charset="0"/>
              </a:rPr>
              <a:t>éneyIgral;KñaEdl RTg;)anRbTanBrmkeyIg kñúgRBHRKIsÞ edayRKb;TaMgRBHBr xagRBlwg viBaØaNenA sßand¾x&lt;s;. </a:t>
            </a:r>
            <a:r>
              <a:rPr lang="en-US" sz="1400" b="1">
                <a:latin typeface="Limon S1" charset="0"/>
                <a:cs typeface="Times New Roman" charset="0"/>
              </a:rPr>
              <a:t>¬Km&lt;Ir</a:t>
            </a:r>
            <a:r>
              <a:rPr lang="en-US" sz="1400" b="1">
                <a:latin typeface="Limon S1" charset="0"/>
              </a:rPr>
              <a:t>brisuT§</a:t>
            </a:r>
            <a:r>
              <a:rPr lang="en-US" sz="1400" b="1">
                <a:latin typeface="Limon S1" charset="0"/>
                <a:cs typeface="Times New Roman" charset="0"/>
              </a:rPr>
              <a:t>¦</a:t>
            </a:r>
            <a:endParaRPr lang="en-US" sz="1400">
              <a:latin typeface="Limon S1" charset="0"/>
              <a:cs typeface="Times New Roman" charset="0"/>
            </a:endParaRPr>
          </a:p>
        </p:txBody>
      </p:sp>
      <p:sp>
        <p:nvSpPr>
          <p:cNvPr id="202851" name="Text Box 99"/>
          <p:cNvSpPr txBox="1">
            <a:spLocks noChangeArrowheads="1"/>
          </p:cNvSpPr>
          <p:nvPr/>
        </p:nvSpPr>
        <p:spPr bwMode="auto">
          <a:xfrm>
            <a:off x="303213" y="3611563"/>
            <a:ext cx="318928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1600" b="1">
                <a:latin typeface="Limon S1" charset="0"/>
              </a:rPr>
              <a:t>kaLaTI</a:t>
            </a:r>
            <a:r>
              <a:rPr lang="en-US" sz="1000" b="1">
                <a:latin typeface="Arial Rounded MT Bold" charset="0"/>
              </a:rPr>
              <a:t> </a:t>
            </a:r>
            <a:r>
              <a:rPr lang="en-US" sz="900" b="1">
                <a:latin typeface="Arial Rounded MT Bold" charset="0"/>
              </a:rPr>
              <a:t>3:2</a:t>
            </a:r>
            <a:r>
              <a:rPr lang="en-US" sz="1000" b="1">
                <a:latin typeface="Arial Rounded MT Bold" charset="0"/>
              </a:rPr>
              <a:t>                                                                                         </a:t>
            </a:r>
            <a:r>
              <a:rPr lang="en-US" sz="1400">
                <a:latin typeface="Limon S1" charset="0"/>
                <a:cs typeface="Times New Roman" charset="0"/>
              </a:rPr>
              <a:t>x£úMcg;sYrGñkral;KñaEtb:ueNÑHfa etIGñkral;Kña)anTTYlRBHviBaØaNeday RbRBWtþtamRkitüvin½y b¤eday)ansþab;TaMgmanesckþICMenO? </a:t>
            </a:r>
            <a:r>
              <a:rPr lang="en-US" sz="1400" b="1">
                <a:latin typeface="Limon S1" charset="0"/>
                <a:cs typeface="Times New Roman" charset="0"/>
              </a:rPr>
              <a:t>¬Km&lt;Ir</a:t>
            </a:r>
            <a:r>
              <a:rPr lang="en-US" sz="1400" b="1">
                <a:latin typeface="Limon S1" charset="0"/>
              </a:rPr>
              <a:t>brisuT§</a:t>
            </a:r>
            <a:r>
              <a:rPr lang="en-US" sz="1400" b="1">
                <a:latin typeface="Limon S1" charset="0"/>
                <a:cs typeface="Times New Roman" charset="0"/>
              </a:rPr>
              <a:t>¦</a:t>
            </a:r>
          </a:p>
        </p:txBody>
      </p:sp>
      <p:sp>
        <p:nvSpPr>
          <p:cNvPr id="202852" name="Text Box 100"/>
          <p:cNvSpPr txBox="1">
            <a:spLocks noChangeArrowheads="1"/>
          </p:cNvSpPr>
          <p:nvPr/>
        </p:nvSpPr>
        <p:spPr bwMode="auto">
          <a:xfrm>
            <a:off x="312738" y="2917825"/>
            <a:ext cx="32766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900" b="1">
                <a:latin typeface="Arial Rounded MT Bold" charset="0"/>
              </a:rPr>
              <a:t>2</a:t>
            </a:r>
            <a:r>
              <a:rPr lang="en-US" sz="800" b="1">
                <a:latin typeface="Arial Rounded MT Bold" charset="0"/>
              </a:rPr>
              <a:t> </a:t>
            </a:r>
            <a:r>
              <a:rPr lang="en-US" sz="1600" b="1">
                <a:latin typeface="Limon S1" charset="0"/>
              </a:rPr>
              <a:t>kUrifUs</a:t>
            </a:r>
            <a:r>
              <a:rPr lang="en-US" sz="800" b="1">
                <a:latin typeface="Arial Rounded MT Bold" charset="0"/>
              </a:rPr>
              <a:t> </a:t>
            </a:r>
            <a:r>
              <a:rPr lang="en-US" sz="900" b="1">
                <a:latin typeface="Arial Rounded MT Bold" charset="0"/>
              </a:rPr>
              <a:t>12:9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</a:rPr>
              <a:t>EtRTg;manbnÞÚlmkx£úMfa </a:t>
            </a:r>
            <a:r>
              <a:rPr lang="ja-JP" altLang="en-US" sz="1200">
                <a:latin typeface="Arial"/>
              </a:rPr>
              <a:t>“</a:t>
            </a:r>
            <a:r>
              <a:rPr lang="en-US" sz="1400">
                <a:latin typeface="Limon S1" charset="0"/>
              </a:rPr>
              <a:t>KuNrbs;Gjlµmdl;ÉgehIy d,itkMLaMgGjeBjxñat edayesckþIkMesay.</a:t>
            </a:r>
            <a:r>
              <a:rPr lang="ja-JP" altLang="en-US" sz="1000">
                <a:latin typeface="Arial"/>
              </a:rPr>
              <a:t>”</a:t>
            </a:r>
            <a:r>
              <a:rPr lang="en-US" sz="1400">
                <a:latin typeface="Limon S1" charset="0"/>
              </a:rPr>
              <a:t> dUecñH x£úMnwgsU</a:t>
            </a:r>
            <a:r>
              <a:rPr lang="ja-JP" altLang="en-US" sz="1400">
                <a:latin typeface="Arial"/>
              </a:rPr>
              <a:t>‘</a:t>
            </a:r>
            <a:r>
              <a:rPr lang="en-US" sz="1400">
                <a:latin typeface="Limon S1" charset="0"/>
              </a:rPr>
              <a:t>GYtBIesckþIkMesayrbs;x£úM edayGMNrCaxøaMg edIm,I[RBHKuNénRBHRKIsÞ)ansNiætenAnwgx£úM . </a:t>
            </a:r>
            <a:r>
              <a:rPr lang="en-US" sz="1400" b="1">
                <a:latin typeface="Limon S1" charset="0"/>
                <a:cs typeface="Times New Roman" charset="0"/>
              </a:rPr>
              <a:t>¬Km&lt;Ir</a:t>
            </a:r>
            <a:r>
              <a:rPr lang="en-US" sz="1400" b="1">
                <a:latin typeface="Limon S1" charset="0"/>
              </a:rPr>
              <a:t>brisuT§</a:t>
            </a:r>
            <a:r>
              <a:rPr lang="en-US" sz="1400" b="1">
                <a:latin typeface="Limon S1" charset="0"/>
                <a:cs typeface="Times New Roman" charset="0"/>
              </a:rPr>
              <a:t>¦</a:t>
            </a:r>
          </a:p>
        </p:txBody>
      </p:sp>
      <p:sp>
        <p:nvSpPr>
          <p:cNvPr id="202853" name="Text Box 101"/>
          <p:cNvSpPr txBox="1">
            <a:spLocks noChangeArrowheads="1"/>
          </p:cNvSpPr>
          <p:nvPr/>
        </p:nvSpPr>
        <p:spPr bwMode="auto">
          <a:xfrm>
            <a:off x="339725" y="4937125"/>
            <a:ext cx="3125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>
                <a:latin typeface="Limon S1" charset="0"/>
              </a:rPr>
              <a:t>PIlIB</a:t>
            </a:r>
            <a:r>
              <a:rPr lang="en-US" sz="2000" b="1">
                <a:latin typeface="Limon S1" charset="0"/>
              </a:rPr>
              <a:t> </a:t>
            </a:r>
            <a:r>
              <a:rPr lang="en-US" sz="900" b="1">
                <a:latin typeface="Arial Rounded MT Bold" charset="0"/>
              </a:rPr>
              <a:t>4:4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  <a:cs typeface="Times New Roman" charset="0"/>
              </a:rPr>
              <a:t>cUrGrsb,ay kñúgRBHGm©as;Canic© xJúMR)ab;mþgeTotfa³ cUrGrsb,ayeLIg</a:t>
            </a:r>
            <a:r>
              <a:rPr lang="en-US" sz="1400">
                <a:latin typeface="Limon S1" charset="0"/>
              </a:rPr>
              <a:t>¡</a:t>
            </a:r>
          </a:p>
        </p:txBody>
      </p:sp>
      <p:sp>
        <p:nvSpPr>
          <p:cNvPr id="202854" name="Text Box 102"/>
          <p:cNvSpPr txBox="1">
            <a:spLocks noChangeArrowheads="1"/>
          </p:cNvSpPr>
          <p:nvPr/>
        </p:nvSpPr>
        <p:spPr bwMode="auto">
          <a:xfrm>
            <a:off x="307975" y="5414963"/>
            <a:ext cx="3287713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>
                <a:latin typeface="Limon S1" charset="0"/>
              </a:rPr>
              <a:t>kUl:us</a:t>
            </a:r>
            <a:r>
              <a:rPr lang="en-US" sz="2000" b="1">
                <a:latin typeface="Limon S1" charset="0"/>
              </a:rPr>
              <a:t> </a:t>
            </a:r>
            <a:r>
              <a:rPr lang="en-US" sz="900" b="1">
                <a:latin typeface="Arial Rounded MT Bold" charset="0"/>
              </a:rPr>
              <a:t>2:10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  <a:cs typeface="Times New Roman" charset="0"/>
              </a:rPr>
              <a:t>&gt;&gt;&gt; ehIyGñkral;Kñak¾eBjeljkñúgRTg; EdlRTg;CasirsaelI Gs;TaMgBYkRKb; nig GMNacTaMgb:unµan.</a:t>
            </a:r>
            <a:r>
              <a:rPr lang="en-US" sz="2000">
                <a:latin typeface="Limon S1" charset="0"/>
                <a:cs typeface="Times New Roman" charset="0"/>
              </a:rPr>
              <a:t> </a:t>
            </a:r>
            <a:r>
              <a:rPr lang="en-US" sz="1400" b="1">
                <a:latin typeface="Limon S1" charset="0"/>
                <a:cs typeface="Times New Roman" charset="0"/>
              </a:rPr>
              <a:t>¬Km&lt;Ir</a:t>
            </a:r>
            <a:r>
              <a:rPr lang="en-US" sz="1400" b="1">
                <a:latin typeface="Limon S1" charset="0"/>
              </a:rPr>
              <a:t>brisuT§</a:t>
            </a:r>
            <a:r>
              <a:rPr lang="en-US" sz="1400" b="1">
                <a:latin typeface="Limon S1" charset="0"/>
                <a:cs typeface="Times New Roman" charset="0"/>
              </a:rPr>
              <a:t>¦</a:t>
            </a:r>
          </a:p>
        </p:txBody>
      </p:sp>
      <p:sp>
        <p:nvSpPr>
          <p:cNvPr id="202855" name="Text Box 103"/>
          <p:cNvSpPr txBox="1">
            <a:spLocks noChangeArrowheads="1"/>
          </p:cNvSpPr>
          <p:nvPr/>
        </p:nvSpPr>
        <p:spPr bwMode="auto">
          <a:xfrm>
            <a:off x="325438" y="2098675"/>
            <a:ext cx="3290887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700" b="1">
                <a:solidFill>
                  <a:srgbClr val="000000"/>
                </a:solidFill>
                <a:latin typeface="Comic Sans MS" charset="0"/>
              </a:rPr>
              <a:t>1 </a:t>
            </a:r>
            <a:r>
              <a:rPr lang="en-US" sz="1600" b="1">
                <a:solidFill>
                  <a:srgbClr val="000000"/>
                </a:solidFill>
                <a:latin typeface="Limon S1" charset="0"/>
              </a:rPr>
              <a:t>kUrin </a:t>
            </a:r>
            <a:r>
              <a:rPr lang="en-US" sz="700" b="1">
                <a:solidFill>
                  <a:srgbClr val="000000"/>
                </a:solidFill>
                <a:latin typeface="Comic Sans MS" charset="0"/>
              </a:rPr>
              <a:t>1:2</a:t>
            </a:r>
            <a:r>
              <a:rPr lang="en-US" sz="900">
                <a:solidFill>
                  <a:srgbClr val="000000"/>
                </a:solidFill>
                <a:latin typeface="Comic Sans MS" charset="0"/>
              </a:rPr>
              <a:t>  </a:t>
            </a:r>
          </a:p>
          <a:p>
            <a:pPr algn="l">
              <a:lnSpc>
                <a:spcPct val="75000"/>
              </a:lnSpc>
            </a:pPr>
            <a:r>
              <a:rPr lang="en-US" sz="1400">
                <a:solidFill>
                  <a:srgbClr val="000000"/>
                </a:solidFill>
                <a:latin typeface="Limon S1" charset="0"/>
              </a:rPr>
              <a:t>epJImkBYkCMnMuénRBH enAkUrinfUs CaBYkGñkEdl)anEjkecj CabrisuT§kñúgRBHRKIsÞeys</a:t>
            </a:r>
            <a:r>
              <a:rPr lang="ja-JP" altLang="en-US" sz="14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400">
                <a:solidFill>
                  <a:srgbClr val="000000"/>
                </a:solidFill>
                <a:latin typeface="Limon S1" charset="0"/>
              </a:rPr>
              <a:t>Uv )anTaMgehAmkeFVICaBYkbrisuT§ CamYynwgGs;GñkenARKb;TIkEnøgEdlGMBavnavRBHnam énRBHeys</a:t>
            </a:r>
            <a:r>
              <a:rPr lang="ja-JP" altLang="en-US" sz="14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400">
                <a:solidFill>
                  <a:srgbClr val="000000"/>
                </a:solidFill>
                <a:latin typeface="Limon S1" charset="0"/>
              </a:rPr>
              <a:t>UvRKIsÞ CaRBHGm©as;én eyIgral; Kña KWéneK nwgeyIgpg. </a:t>
            </a:r>
            <a:r>
              <a:rPr lang="en-US" sz="1200" b="1">
                <a:latin typeface="Limon S1" charset="0"/>
                <a:cs typeface="Times New Roman" charset="0"/>
              </a:rPr>
              <a:t>¬Km&lt;Ir</a:t>
            </a:r>
            <a:r>
              <a:rPr lang="en-US" sz="1200" b="1">
                <a:latin typeface="Limon S1" charset="0"/>
              </a:rPr>
              <a:t>brisuT§</a:t>
            </a:r>
            <a:r>
              <a:rPr lang="en-US" sz="1200" b="1">
                <a:latin typeface="Limon S1" charset="0"/>
                <a:cs typeface="Times New Roman" charset="0"/>
              </a:rPr>
              <a:t>¦</a:t>
            </a:r>
            <a:endParaRPr lang="en-US" sz="1400">
              <a:solidFill>
                <a:srgbClr val="000000"/>
              </a:solidFill>
              <a:latin typeface="Limon S1" charset="0"/>
            </a:endParaRPr>
          </a:p>
        </p:txBody>
      </p:sp>
      <p:sp>
        <p:nvSpPr>
          <p:cNvPr id="202856" name="Text Box 104"/>
          <p:cNvSpPr txBox="1">
            <a:spLocks noChangeArrowheads="1"/>
          </p:cNvSpPr>
          <p:nvPr/>
        </p:nvSpPr>
        <p:spPr bwMode="auto">
          <a:xfrm>
            <a:off x="358775" y="1368425"/>
            <a:ext cx="3097213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16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r:Um</a:t>
            </a:r>
            <a:r>
              <a:rPr lang="en-US" sz="9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800" b="1">
                <a:solidFill>
                  <a:srgbClr val="000000"/>
                </a:solidFill>
                <a:latin typeface="Arial Rounded MT Bold" charset="0"/>
                <a:cs typeface="Times New Roman" charset="0"/>
              </a:rPr>
              <a:t>1:17</a:t>
            </a:r>
            <a:endParaRPr lang="en-US" sz="800">
              <a:latin typeface="Limon S1" charset="0"/>
              <a:cs typeface="Times New Roman" charset="0"/>
            </a:endParaRPr>
          </a:p>
          <a:p>
            <a:pPr algn="l">
              <a:lnSpc>
                <a:spcPct val="75000"/>
              </a:lnSpc>
            </a:pPr>
            <a:r>
              <a:rPr lang="en-US" sz="1400">
                <a:solidFill>
                  <a:srgbClr val="000000"/>
                </a:solidFill>
                <a:latin typeface="Limon S1" charset="0"/>
                <a:cs typeface="Times New Roman" charset="0"/>
              </a:rPr>
              <a:t>d,it esckþIsucriténRBH )ansMEdgmkkñúgdMNwgl¥enaH edaysaresckþI CMenO ehIy[)anesckþI CMenOcMerIneLIgpl dUcmanesckþIEcgTukmkfa             </a:t>
            </a:r>
            <a:r>
              <a:rPr lang="en-US" sz="1400">
                <a:latin typeface="Limon S1" charset="0"/>
              </a:rPr>
              <a:t> </a:t>
            </a:r>
            <a:r>
              <a:rPr lang="ja-JP" altLang="en-US" sz="1400">
                <a:latin typeface="Arial"/>
              </a:rPr>
              <a:t>“</a:t>
            </a:r>
            <a:r>
              <a:rPr lang="en-US" sz="1400">
                <a:solidFill>
                  <a:srgbClr val="000000"/>
                </a:solidFill>
                <a:latin typeface="Limon S1" charset="0"/>
                <a:cs typeface="Times New Roman" charset="0"/>
              </a:rPr>
              <a:t>mnusSsucritnwgrs;enA edayGagesckþICMenO</a:t>
            </a:r>
            <a:r>
              <a:rPr lang="ja-JP" altLang="en-US" sz="1400">
                <a:latin typeface="Arial"/>
              </a:rPr>
              <a:t>”</a:t>
            </a:r>
            <a:r>
              <a:rPr lang="en-US" sz="1400">
                <a:latin typeface="Limon S1" charset="0"/>
              </a:rPr>
              <a:t> .</a:t>
            </a:r>
            <a:r>
              <a:rPr lang="en-US" sz="800">
                <a:latin typeface="Limon S1" charset="0"/>
              </a:rPr>
              <a:t> </a:t>
            </a:r>
            <a:r>
              <a:rPr lang="en-US" sz="1400" b="1">
                <a:latin typeface="Limon S1" charset="0"/>
                <a:cs typeface="Times New Roman" charset="0"/>
              </a:rPr>
              <a:t>¬Km&lt;Ir</a:t>
            </a:r>
            <a:r>
              <a:rPr lang="en-US" sz="1400" b="1">
                <a:latin typeface="Limon S1" charset="0"/>
              </a:rPr>
              <a:t>brisuT§</a:t>
            </a:r>
            <a:r>
              <a:rPr lang="en-US" sz="1400" b="1">
                <a:latin typeface="Limon S1" charset="0"/>
                <a:cs typeface="Times New Roman" charset="0"/>
              </a:rPr>
              <a:t>¦</a:t>
            </a:r>
            <a:endParaRPr lang="en-US" sz="600">
              <a:latin typeface="Limon S1" charset="0"/>
            </a:endParaRPr>
          </a:p>
        </p:txBody>
      </p:sp>
      <p:sp>
        <p:nvSpPr>
          <p:cNvPr id="202857" name="Text Box 105"/>
          <p:cNvSpPr txBox="1">
            <a:spLocks noChangeArrowheads="1"/>
          </p:cNvSpPr>
          <p:nvPr/>
        </p:nvSpPr>
        <p:spPr bwMode="auto">
          <a:xfrm>
            <a:off x="3983038" y="1893888"/>
            <a:ext cx="3351212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>
                <a:latin typeface="Limon S1" charset="0"/>
              </a:rPr>
              <a:t>PIelm:Un</a:t>
            </a:r>
            <a:r>
              <a:rPr lang="en-US" sz="1000" b="1">
                <a:latin typeface="Arial Rounded MT Bold" charset="0"/>
              </a:rPr>
              <a:t> </a:t>
            </a:r>
            <a:r>
              <a:rPr lang="en-US" sz="900" b="1">
                <a:latin typeface="Arial Rounded MT Bold" charset="0"/>
              </a:rPr>
              <a:t>17-18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  <a:cs typeface="Times New Roman" charset="0"/>
              </a:rPr>
              <a:t>dUecñH ebIGñkrab;xJúMTukCaKUkn enaHcUrTTYlKat;TukdUcCaxøÜnxJúMcuH ebIKat;)aneFVIGVI xusqÁgnwg Gñk b¤CMBak;Gñk enaHRtUvKitelIxJúMvij.</a:t>
            </a:r>
            <a:r>
              <a:rPr lang="en-US" sz="900">
                <a:latin typeface="Limon S1" charset="0"/>
              </a:rPr>
              <a:t>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Km&lt;IrbrisuT§</a:t>
            </a:r>
            <a:r>
              <a:rPr lang="en-US" sz="900" b="1">
                <a:latin typeface="Arial Rounded MT Bold" charset="0"/>
              </a:rPr>
              <a:t>)</a:t>
            </a:r>
            <a:endParaRPr lang="en-US" sz="2000" b="1">
              <a:latin typeface="Arial Rounded MT Bold" charset="0"/>
            </a:endParaRPr>
          </a:p>
        </p:txBody>
      </p:sp>
      <p:sp>
        <p:nvSpPr>
          <p:cNvPr id="202858" name="Text Box 106"/>
          <p:cNvSpPr txBox="1">
            <a:spLocks noChangeArrowheads="1"/>
          </p:cNvSpPr>
          <p:nvPr/>
        </p:nvSpPr>
        <p:spPr bwMode="auto">
          <a:xfrm>
            <a:off x="312738" y="7496175"/>
            <a:ext cx="2925762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000" b="1">
                <a:latin typeface="Arial Rounded MT Bold" charset="0"/>
              </a:rPr>
              <a:t>1 </a:t>
            </a:r>
            <a:r>
              <a:rPr lang="en-US" sz="1800" b="1">
                <a:latin typeface="Limon S1" charset="0"/>
              </a:rPr>
              <a:t>FIm:Uef</a:t>
            </a:r>
            <a:r>
              <a:rPr lang="en-US" sz="1000" b="1">
                <a:latin typeface="Arial Rounded MT Bold" charset="0"/>
              </a:rPr>
              <a:t> 2:8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  <a:cs typeface="Times New Roman" charset="0"/>
              </a:rPr>
              <a:t>dUecñH xJúMcg;[Rbus²elIkédbrisu</a:t>
            </a:r>
            <a:r>
              <a:rPr lang="en-US" sz="1400">
                <a:latin typeface="Limon S1" charset="0"/>
              </a:rPr>
              <a:t>T§ </a:t>
            </a:r>
            <a:r>
              <a:rPr lang="en-US" sz="1400">
                <a:latin typeface="Limon S1" charset="0"/>
                <a:cs typeface="Times New Roman" charset="0"/>
              </a:rPr>
              <a:t>nwgGFisæanenARKb;TikEnøg eday\txwg b¤eQøaHRbEkkeLIy.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Km&lt;IrbrisuT§ 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59" name="Text Box 107"/>
          <p:cNvSpPr txBox="1">
            <a:spLocks noChangeArrowheads="1"/>
          </p:cNvSpPr>
          <p:nvPr/>
        </p:nvSpPr>
        <p:spPr bwMode="auto">
          <a:xfrm>
            <a:off x="330200" y="6710363"/>
            <a:ext cx="3413125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000" b="1">
                <a:latin typeface="Arial Rounded MT Bold" charset="0"/>
              </a:rPr>
              <a:t>2</a:t>
            </a:r>
            <a:r>
              <a:rPr lang="en-US" sz="900" b="1">
                <a:latin typeface="Arial Rounded MT Bold" charset="0"/>
              </a:rPr>
              <a:t> </a:t>
            </a:r>
            <a:r>
              <a:rPr lang="en-US" sz="1600" b="1">
                <a:latin typeface="Limon S1" charset="0"/>
                <a:cs typeface="Times New Roman" charset="0"/>
              </a:rPr>
              <a:t>EfsSaLÚnic</a:t>
            </a:r>
            <a:r>
              <a:rPr lang="en-US" sz="800" b="1">
                <a:latin typeface="Arial Rounded MT Bold" charset="0"/>
              </a:rPr>
              <a:t> </a:t>
            </a:r>
            <a:r>
              <a:rPr lang="en-US" sz="900" b="1">
                <a:latin typeface="Arial Rounded MT Bold" charset="0"/>
              </a:rPr>
              <a:t>1:6-7</a:t>
            </a:r>
            <a:r>
              <a:rPr lang="en-US" sz="800" b="1">
                <a:latin typeface="Arial Rounded MT Bold" charset="0"/>
              </a:rPr>
              <a:t>                              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  <a:cs typeface="Times New Roman" charset="0"/>
              </a:rPr>
              <a:t>d,itenHCaesckþIsucritenAcMeBaHRBH KwnwgsgesckþITukçlM)ak dl;BYkGñkEdleFVI Tukçdl;Gñk ral;Kña ehIy[Gñkral;KñaEdlRtUveKeFVITukçenaH )ansMrakCamYynwg eyIgxJúM kñúúgkalEdl RBHCam©as;elcmkBIsßansYK</a:t>
            </a:r>
            <a:r>
              <a:rPr lang="ja-JP" altLang="en-US" sz="1400">
                <a:latin typeface="Arial"/>
                <a:cs typeface="Times New Roman" charset="0"/>
              </a:rPr>
              <a:t>’</a:t>
            </a:r>
            <a:r>
              <a:rPr lang="en-US" sz="1400">
                <a:latin typeface="Limon S1" charset="0"/>
                <a:cs typeface="Times New Roman" charset="0"/>
              </a:rPr>
              <a:t> CamYynwgeTvtaénRBHecsþaRTg;.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RKm&lt;IrbrisuT§ 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60" name="Text Box 108"/>
          <p:cNvSpPr txBox="1">
            <a:spLocks noChangeArrowheads="1"/>
          </p:cNvSpPr>
          <p:nvPr/>
        </p:nvSpPr>
        <p:spPr bwMode="auto">
          <a:xfrm>
            <a:off x="319088" y="6116638"/>
            <a:ext cx="32607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900" b="1">
                <a:latin typeface="Arial Rounded MT Bold" charset="0"/>
              </a:rPr>
              <a:t>1 </a:t>
            </a:r>
            <a:r>
              <a:rPr lang="en-US" sz="1600" b="1">
                <a:latin typeface="Limon S1" charset="0"/>
                <a:cs typeface="Times New Roman" charset="0"/>
              </a:rPr>
              <a:t>EfsSaLÚnic</a:t>
            </a:r>
            <a:r>
              <a:rPr lang="en-US" sz="900" b="1">
                <a:latin typeface="Limon S1" charset="0"/>
              </a:rPr>
              <a:t> </a:t>
            </a:r>
            <a:r>
              <a:rPr lang="en-US" sz="900" b="1">
                <a:latin typeface="Arial Rounded MT Bold" charset="0"/>
              </a:rPr>
              <a:t> 1:10</a:t>
            </a:r>
            <a:r>
              <a:rPr lang="en-US" sz="700" b="1">
                <a:latin typeface="Arial Rounded MT Bold" charset="0"/>
              </a:rPr>
              <a:t>                              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  <a:cs typeface="Times New Roman" charset="0"/>
              </a:rPr>
              <a:t>&gt;&gt;&gt; ehIy[)ancaMRBHraCbuRta RTg;yagmkBIsßansYK</a:t>
            </a:r>
            <a:r>
              <a:rPr lang="ja-JP" altLang="en-US" sz="1400">
                <a:latin typeface="Arial"/>
                <a:cs typeface="Times New Roman" charset="0"/>
              </a:rPr>
              <a:t>’</a:t>
            </a:r>
            <a:r>
              <a:rPr lang="en-US" sz="1400">
                <a:latin typeface="Limon S1" charset="0"/>
                <a:cs typeface="Times New Roman" charset="0"/>
              </a:rPr>
              <a:t> EdlRBH)aneR)as[ RTg;rs;BI søab;eLIgvijKWCaRBHeys</a:t>
            </a:r>
            <a:r>
              <a:rPr lang="ja-JP" altLang="en-US" sz="1400">
                <a:latin typeface="Arial"/>
                <a:cs typeface="Times New Roman" charset="0"/>
              </a:rPr>
              <a:t>‘</a:t>
            </a:r>
            <a:r>
              <a:rPr lang="en-US" sz="1400">
                <a:latin typeface="Limon S1" charset="0"/>
                <a:cs typeface="Times New Roman" charset="0"/>
              </a:rPr>
              <a:t>UvEdlRTg;eR)as[eyIgrYcBIesckþIxJal;eTAmux. </a:t>
            </a:r>
            <a:r>
              <a:rPr lang="en-US" sz="7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</a:t>
            </a:r>
            <a:r>
              <a:rPr lang="en-US" sz="1000" b="1">
                <a:latin typeface="Limon S1" charset="0"/>
              </a:rPr>
              <a:t>§</a:t>
            </a:r>
            <a:r>
              <a:rPr lang="en-US" sz="700" b="1">
                <a:latin typeface="Arial Rounded MT Bold" charset="0"/>
              </a:rPr>
              <a:t>)</a:t>
            </a:r>
          </a:p>
        </p:txBody>
      </p:sp>
      <p:sp>
        <p:nvSpPr>
          <p:cNvPr id="202861" name="Text Box 109"/>
          <p:cNvSpPr txBox="1">
            <a:spLocks noChangeArrowheads="1"/>
          </p:cNvSpPr>
          <p:nvPr/>
        </p:nvSpPr>
        <p:spPr bwMode="auto">
          <a:xfrm>
            <a:off x="3986213" y="1131888"/>
            <a:ext cx="33591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>
                <a:latin typeface="Limon S1" charset="0"/>
              </a:rPr>
              <a:t>TItus</a:t>
            </a:r>
            <a:r>
              <a:rPr lang="en-US" sz="900" b="1">
                <a:latin typeface="Arial Rounded MT Bold" charset="0"/>
              </a:rPr>
              <a:t> 2:1-2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</a:rPr>
              <a:t>cUr[GñkniyayEtesckIþNa EdlsMNMnwgesckIþbeRgon d¾RtwmRtUv&gt;&gt;&gt;</a:t>
            </a:r>
            <a:r>
              <a:rPr lang="en-US" sz="1600">
                <a:latin typeface="Limon S1" charset="0"/>
              </a:rPr>
              <a:t> </a:t>
            </a:r>
            <a:r>
              <a:rPr lang="en-US" sz="1400">
                <a:latin typeface="Limon S1" charset="0"/>
              </a:rPr>
              <a:t>RtUvTUnµan[BYkcas;² dwg</a:t>
            </a:r>
            <a:r>
              <a:rPr lang="en-US" sz="1200">
                <a:latin typeface="Limon S1" charset="0"/>
              </a:rPr>
              <a:t> </a:t>
            </a:r>
            <a:r>
              <a:rPr lang="en-US" sz="1400">
                <a:latin typeface="Limon S1" charset="0"/>
              </a:rPr>
              <a:t>xñatmancitþnwgFwg ehIyF¶n;F¶r [man</a:t>
            </a:r>
            <a:r>
              <a:rPr lang="en-US" sz="1600">
                <a:latin typeface="Limon S1" charset="0"/>
              </a:rPr>
              <a:t>esckIþCMenO esckIþRsLaj; nigesckIþx¢ab; x¢Ün</a:t>
            </a:r>
            <a:r>
              <a:rPr lang="en-US" sz="1400">
                <a:latin typeface="Limon S1" charset="0"/>
              </a:rPr>
              <a:t>d¾ RtwmRtUvpg. </a:t>
            </a:r>
            <a:r>
              <a:rPr lang="en-US" sz="900">
                <a:latin typeface="Arial Rounded MT Bold" charset="0"/>
              </a:rPr>
              <a:t>  (</a:t>
            </a:r>
            <a:r>
              <a:rPr lang="en-US" sz="1400">
                <a:latin typeface="Limon S1" charset="0"/>
              </a:rPr>
              <a:t>Km&lt;IrbrisuT§ </a:t>
            </a:r>
            <a:r>
              <a:rPr lang="en-US" sz="900">
                <a:latin typeface="Arial Rounded MT Bold" charset="0"/>
              </a:rPr>
              <a:t>)</a:t>
            </a:r>
            <a:r>
              <a:rPr lang="en-US" sz="800">
                <a:latin typeface="Arial Rounded MT Bold" charset="0"/>
              </a:rPr>
              <a:t> </a:t>
            </a:r>
          </a:p>
        </p:txBody>
      </p:sp>
      <p:sp>
        <p:nvSpPr>
          <p:cNvPr id="202862" name="Text Box 110"/>
          <p:cNvSpPr txBox="1">
            <a:spLocks noChangeArrowheads="1"/>
          </p:cNvSpPr>
          <p:nvPr/>
        </p:nvSpPr>
        <p:spPr bwMode="auto">
          <a:xfrm>
            <a:off x="325438" y="8132763"/>
            <a:ext cx="31940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algn="l"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sz="900" b="1">
                <a:latin typeface="Arial Rounded MT Bold" charset="0"/>
              </a:rPr>
              <a:t>2 </a:t>
            </a:r>
            <a:r>
              <a:rPr lang="en-US" sz="1600" b="1">
                <a:latin typeface="Limon S1" charset="0"/>
              </a:rPr>
              <a:t>FIm:Uef</a:t>
            </a:r>
            <a:r>
              <a:rPr lang="en-US" sz="900" b="1">
                <a:latin typeface="Arial Rounded MT Bold" charset="0"/>
              </a:rPr>
              <a:t> 1:13</a:t>
            </a:r>
          </a:p>
          <a:p>
            <a:pPr>
              <a:lnSpc>
                <a:spcPct val="70000"/>
              </a:lnSpc>
            </a:pPr>
            <a:r>
              <a:rPr lang="en-US" sz="1400">
                <a:latin typeface="Limon S1" charset="0"/>
              </a:rPr>
              <a:t>cUrnwkcaMBIGs;TaMgBaküRtwmRtUv EdlGñk)anB¤BI</a:t>
            </a:r>
            <a:r>
              <a:rPr lang="en-US" sz="1400">
                <a:latin typeface="Limon S1" charset="0"/>
                <a:cs typeface="Times New Roman" charset="0"/>
              </a:rPr>
              <a:t>xJúM TukCaKMrUBIw esc</a:t>
            </a:r>
            <a:r>
              <a:rPr lang="en-US" sz="1400">
                <a:latin typeface="Limon S1" charset="0"/>
              </a:rPr>
              <a:t>kþI CMenO nig </a:t>
            </a:r>
            <a:r>
              <a:rPr lang="en-US" sz="1400">
                <a:latin typeface="Limon S1" charset="0"/>
                <a:cs typeface="Times New Roman" charset="0"/>
              </a:rPr>
              <a:t>esc</a:t>
            </a:r>
            <a:r>
              <a:rPr lang="en-US" sz="1400">
                <a:latin typeface="Limon S1" charset="0"/>
              </a:rPr>
              <a:t>kþIRsLaj; EdlenAkñúgRBHRKIsÞeysU</a:t>
            </a:r>
            <a:r>
              <a:rPr lang="ja-JP" altLang="en-US" sz="1400">
                <a:latin typeface="Arial"/>
              </a:rPr>
              <a:t>‘</a:t>
            </a:r>
            <a:r>
              <a:rPr lang="en-US" sz="1400">
                <a:latin typeface="Limon S1" charset="0"/>
              </a:rPr>
              <a:t>v.</a:t>
            </a:r>
            <a:r>
              <a:rPr lang="en-US" sz="900">
                <a:latin typeface="Arial Rounded MT Bold" charset="0"/>
              </a:rPr>
              <a:t>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Km&lt;IrbrisuT§ 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63" name="Text Box 111"/>
          <p:cNvSpPr txBox="1">
            <a:spLocks noChangeArrowheads="1"/>
          </p:cNvSpPr>
          <p:nvPr/>
        </p:nvSpPr>
        <p:spPr bwMode="auto">
          <a:xfrm>
            <a:off x="3997325" y="7788275"/>
            <a:ext cx="322103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1600" b="1">
                <a:latin typeface="Limon S1" charset="0"/>
              </a:rPr>
              <a:t>yUdas</a:t>
            </a:r>
            <a:r>
              <a:rPr lang="en-US" sz="900" b="1">
                <a:latin typeface="Arial Rounded MT Bold" charset="0"/>
              </a:rPr>
              <a:t>: </a:t>
            </a:r>
            <a:r>
              <a:rPr lang="en-US" sz="1600" b="1">
                <a:latin typeface="Limon S1" charset="0"/>
              </a:rPr>
              <a:t>x&gt;</a:t>
            </a:r>
            <a:r>
              <a:rPr lang="en-US" sz="900" b="1">
                <a:latin typeface="Arial Rounded MT Bold" charset="0"/>
              </a:rPr>
              <a:t> 20-21</a:t>
            </a:r>
          </a:p>
          <a:p>
            <a:pPr algn="l">
              <a:lnSpc>
                <a:spcPct val="80000"/>
              </a:lnSpc>
            </a:pPr>
            <a:r>
              <a:rPr lang="en-US" sz="1400">
                <a:latin typeface="Limon S1" charset="0"/>
              </a:rPr>
              <a:t>bu:Enþ ÉGñral;Kña CaBYks¶ÜnP¶aeGIy cUrrkSa</a:t>
            </a:r>
            <a:r>
              <a:rPr lang="en-US" sz="1400">
                <a:latin typeface="Limon S1" charset="0"/>
                <a:cs typeface="Times New Roman" charset="0"/>
              </a:rPr>
              <a:t>xøÜnkñúgesckþIRsLaj;rbs;RBHcuHRBmTaMg rg;caMesckþIemtþakruNarbs;RBHRKIsÞCaRBHGm©as;éneyIg[)anCaCIvitGs;kl,Canic© vij edays¥agcitþeLIgkñúg esckþICMenOd¾brisu</a:t>
            </a:r>
            <a:r>
              <a:rPr lang="en-US" sz="1400">
                <a:latin typeface="Limon S1" charset="0"/>
              </a:rPr>
              <a:t>T§</a:t>
            </a:r>
            <a:r>
              <a:rPr lang="en-US" sz="1400">
                <a:latin typeface="Limon S1" charset="0"/>
                <a:cs typeface="Times New Roman" charset="0"/>
              </a:rPr>
              <a:t>bMputrbs;Gñkral;Kña ehIyTaMgGFisæan edaynUvRBHviBaØabrisu</a:t>
            </a:r>
            <a:r>
              <a:rPr lang="en-US" sz="1400">
                <a:latin typeface="Limon S1" charset="0"/>
              </a:rPr>
              <a:t>T§</a:t>
            </a:r>
            <a:r>
              <a:rPr lang="en-US" sz="1400">
                <a:latin typeface="Limon S1" charset="0"/>
                <a:cs typeface="Times New Roman" charset="0"/>
              </a:rPr>
              <a:t>pg.</a:t>
            </a:r>
            <a:r>
              <a:rPr lang="en-US" sz="900">
                <a:latin typeface="Arial Rounded MT Bold" charset="0"/>
              </a:rPr>
              <a:t> 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Km&lt;IrbrisuT§ 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64" name="Text Box 112"/>
          <p:cNvSpPr txBox="1">
            <a:spLocks noChangeArrowheads="1"/>
          </p:cNvSpPr>
          <p:nvPr/>
        </p:nvSpPr>
        <p:spPr bwMode="auto">
          <a:xfrm>
            <a:off x="3992563" y="6877050"/>
            <a:ext cx="3309937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900" b="1">
                <a:latin typeface="Arial Rounded MT Bold" charset="0"/>
              </a:rPr>
              <a:t>3 </a:t>
            </a:r>
            <a:r>
              <a:rPr lang="en-US" sz="1600" b="1">
                <a:latin typeface="Limon S1" charset="0"/>
              </a:rPr>
              <a:t>y:Uhan x&gt;</a:t>
            </a:r>
            <a:r>
              <a:rPr lang="en-US" sz="900" b="1">
                <a:latin typeface="Arial Rounded MT Bold" charset="0"/>
              </a:rPr>
              <a:t> 4; 11</a:t>
            </a:r>
          </a:p>
          <a:p>
            <a:pPr algn="l">
              <a:lnSpc>
                <a:spcPct val="80000"/>
              </a:lnSpc>
            </a:pPr>
            <a:r>
              <a:rPr lang="en-US" sz="1400">
                <a:latin typeface="Limon S1" charset="0"/>
                <a:cs typeface="Times New Roman" charset="0"/>
              </a:rPr>
              <a:t>KµanesckþINaEdlnaM[ xJúM Grsb,ay elIsCagesckþIenHeT KWEdlB¤niyayfa BYkkUnxJúM kMBugEtRbRBwtþtamesckþIBitenaHÉg. Gñk</a:t>
            </a:r>
            <a:r>
              <a:rPr lang="en-US" sz="1400">
                <a:latin typeface="Limon S1" charset="0"/>
              </a:rPr>
              <a:t>s¶ÜnP¶a</a:t>
            </a:r>
            <a:r>
              <a:rPr lang="en-US" sz="1400">
                <a:latin typeface="Limon S1" charset="0"/>
                <a:cs typeface="Times New Roman" charset="0"/>
              </a:rPr>
              <a:t>eGIy cUrRtab;tamesckþIl¥ kuM[tam esckþIGaRkk;[esaHGñkNaEdlRbRBwtþl¥ enaHmkBIRBH EtGñkNaEdlRbRBwtþGaRkk; enaHmin)aneXIjRBHeLIy.</a:t>
            </a:r>
            <a:r>
              <a:rPr lang="en-US" sz="900">
                <a:latin typeface="Arial Rounded MT Bold" charset="0"/>
              </a:rPr>
              <a:t>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Km&lt;IrbrisuT§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65" name="Text Box 113"/>
          <p:cNvSpPr txBox="1">
            <a:spLocks noChangeArrowheads="1"/>
          </p:cNvSpPr>
          <p:nvPr/>
        </p:nvSpPr>
        <p:spPr bwMode="auto">
          <a:xfrm>
            <a:off x="4013200" y="6121400"/>
            <a:ext cx="32623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900" b="1">
                <a:latin typeface="Arial Rounded MT Bold" charset="0"/>
              </a:rPr>
              <a:t>2 </a:t>
            </a:r>
            <a:r>
              <a:rPr lang="en-US" sz="1600" b="1">
                <a:latin typeface="Limon S1" charset="0"/>
              </a:rPr>
              <a:t>y:Uhan x&gt; </a:t>
            </a:r>
            <a:r>
              <a:rPr lang="en-US" sz="900" b="1">
                <a:latin typeface="Arial Rounded MT Bold" charset="0"/>
              </a:rPr>
              <a:t>3 </a:t>
            </a:r>
          </a:p>
          <a:p>
            <a:pPr algn="l">
              <a:lnSpc>
                <a:spcPct val="80000"/>
              </a:lnSpc>
            </a:pPr>
            <a:r>
              <a:rPr lang="en-US" sz="1400">
                <a:latin typeface="Limon S1" charset="0"/>
              </a:rPr>
              <a:t>sUm[Gñkral;Kña)anRbkbedayRBHKuN nigesckþIemtþakruN ehIynig esckþIsuxsanþ GMBIRBHdCaRBHvrbita ehIyGMBIRBHGm©as;eysU</a:t>
            </a:r>
            <a:r>
              <a:rPr lang="ja-JP" altLang="en-US" sz="1400">
                <a:latin typeface="Arial"/>
              </a:rPr>
              <a:t>‘</a:t>
            </a:r>
            <a:r>
              <a:rPr lang="en-US" sz="1400">
                <a:latin typeface="Limon S1" charset="0"/>
              </a:rPr>
              <a:t>vRKIsÞ CaRBHraCbuRta énRBHvrbita KWedayesckþIBit nig esckþIRsLaj</a:t>
            </a:r>
            <a:r>
              <a:rPr lang="en-US" sz="1400" b="1">
                <a:latin typeface="Limon S1" charset="0"/>
              </a:rPr>
              <a:t>;</a:t>
            </a:r>
            <a:r>
              <a:rPr lang="en-US" sz="1400">
                <a:latin typeface="Limon S1" charset="0"/>
              </a:rPr>
              <a:t>.</a:t>
            </a:r>
            <a:r>
              <a:rPr lang="en-US" sz="1400" b="1">
                <a:latin typeface="Limon S1" charset="0"/>
              </a:rPr>
              <a:t>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Km&lt;IrbrisuT§ 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66" name="Text Box 114"/>
          <p:cNvSpPr txBox="1">
            <a:spLocks noChangeArrowheads="1"/>
          </p:cNvSpPr>
          <p:nvPr/>
        </p:nvSpPr>
        <p:spPr bwMode="auto">
          <a:xfrm>
            <a:off x="4003675" y="5554663"/>
            <a:ext cx="325596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900" b="1">
                <a:latin typeface="Arial Rounded MT Bold" charset="0"/>
              </a:rPr>
              <a:t>1 </a:t>
            </a:r>
            <a:r>
              <a:rPr lang="en-US" sz="1600" b="1">
                <a:latin typeface="Limon S1" charset="0"/>
              </a:rPr>
              <a:t>y:Uhan </a:t>
            </a:r>
            <a:r>
              <a:rPr lang="en-US" sz="900" b="1">
                <a:latin typeface="Arial Rounded MT Bold" charset="0"/>
              </a:rPr>
              <a:t>5:13 </a:t>
            </a:r>
          </a:p>
          <a:p>
            <a:pPr algn="l">
              <a:lnSpc>
                <a:spcPct val="70000"/>
              </a:lnSpc>
            </a:pPr>
            <a:r>
              <a:rPr lang="en-US" sz="1400">
                <a:latin typeface="Limon S1" charset="0"/>
                <a:cs typeface="Times New Roman" charset="0"/>
              </a:rPr>
              <a:t>xJúM)ansresr esckþITaMgenH epJImkGñkral;Kña EdleCOdl;RBHnamRBHraCbuRta énRBH edIm,I[Gñkral;Kña)andwgfa Gñkral;KñamanCIvitGs;lk,Canic©ehIy.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Km&lt;IrbrisuT§ 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67" name="Text Box 115"/>
          <p:cNvSpPr txBox="1">
            <a:spLocks noChangeArrowheads="1"/>
          </p:cNvSpPr>
          <p:nvPr/>
        </p:nvSpPr>
        <p:spPr bwMode="auto">
          <a:xfrm>
            <a:off x="4003675" y="4568825"/>
            <a:ext cx="314166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900" b="1">
                <a:latin typeface="Arial Rounded MT Bold" charset="0"/>
              </a:rPr>
              <a:t>2 </a:t>
            </a:r>
            <a:r>
              <a:rPr lang="en-US" sz="1600" b="1">
                <a:latin typeface="Limon S1" charset="0"/>
              </a:rPr>
              <a:t>eBRtus </a:t>
            </a:r>
            <a:r>
              <a:rPr lang="en-US" sz="900" b="1">
                <a:latin typeface="Arial Rounded MT Bold" charset="0"/>
              </a:rPr>
              <a:t>2:1</a:t>
            </a:r>
            <a:r>
              <a:rPr lang="en-US" sz="800" b="1">
                <a:latin typeface="Arial Rounded MT Bold" charset="0"/>
              </a:rPr>
              <a:t>    </a:t>
            </a:r>
          </a:p>
          <a:p>
            <a:pPr algn="l">
              <a:lnSpc>
                <a:spcPct val="75000"/>
              </a:lnSpc>
            </a:pPr>
            <a:r>
              <a:rPr lang="en-US" sz="1400">
                <a:latin typeface="Limon S1" charset="0"/>
              </a:rPr>
              <a:t>EtkalBIedIm manehara EkøgkøayenAkñúgBYkCn dUcCanwgmanRKUEkøgkøaykñúg BYkGñkral;KñaEdr eKnwglYcnaM  </a:t>
            </a:r>
            <a:r>
              <a:rPr lang="en-US" sz="1400">
                <a:latin typeface="Limon S1" charset="0"/>
                <a:cs typeface="Times New Roman" charset="0"/>
              </a:rPr>
              <a:t>bBa©ÚlbkSBYkEdlbgçÚcbMpøaj eKminRBmsÁal; RBHd¾Cam©as; Edl)anelaHeKenaHeLIy k¾namesckþIvinasd¾qab;rh½s[ mkelIxøÜnpg.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Km&lt;IrbrisuT§ 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68" name="Text Box 116"/>
          <p:cNvSpPr txBox="1">
            <a:spLocks noChangeArrowheads="1"/>
          </p:cNvSpPr>
          <p:nvPr/>
        </p:nvSpPr>
        <p:spPr bwMode="auto">
          <a:xfrm>
            <a:off x="4002088" y="3892550"/>
            <a:ext cx="32194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900" b="1">
                <a:latin typeface="Arial Rounded MT Bold" charset="0"/>
              </a:rPr>
              <a:t>1 </a:t>
            </a:r>
            <a:r>
              <a:rPr lang="en-US" sz="1600" b="1">
                <a:latin typeface="Limon S1" charset="0"/>
              </a:rPr>
              <a:t>eBRtus</a:t>
            </a:r>
            <a:r>
              <a:rPr lang="en-US" sz="900" b="1">
                <a:latin typeface="Arial Rounded MT Bold" charset="0"/>
              </a:rPr>
              <a:t> 2:7</a:t>
            </a:r>
          </a:p>
          <a:p>
            <a:pPr algn="l">
              <a:lnSpc>
                <a:spcPct val="75000"/>
              </a:lnSpc>
            </a:pPr>
            <a:r>
              <a:rPr lang="en-US" sz="1400">
                <a:latin typeface="Limon S1" charset="0"/>
                <a:cs typeface="Times New Roman" charset="0"/>
              </a:rPr>
              <a:t>dUecñH EdlRTg;viess enaHKWviessdl;Gñkral;KñaEdleCO Etdl;BYkGñkmineCOvijenaH </a:t>
            </a:r>
            <a:r>
              <a:rPr lang="ja-JP" altLang="en-US" sz="1200">
                <a:latin typeface="Arial"/>
              </a:rPr>
              <a:t>“</a:t>
            </a:r>
            <a:r>
              <a:rPr lang="en-US" sz="1400">
                <a:latin typeface="Limon S1" charset="0"/>
                <a:cs typeface="Times New Roman" charset="0"/>
              </a:rPr>
              <a:t>fµEdlBYkCagsg;pÞH)an ecalecj )anRtLb;CafµRCugy:agÉk</a:t>
            </a:r>
            <a:r>
              <a:rPr lang="en-US" sz="1400">
                <a:latin typeface="Limon S1" charset="0"/>
              </a:rPr>
              <a:t> </a:t>
            </a:r>
            <a:r>
              <a:rPr lang="ja-JP" altLang="en-US" sz="1000">
                <a:latin typeface="Arial"/>
              </a:rPr>
              <a:t>”</a:t>
            </a:r>
            <a:r>
              <a:rPr lang="en-US" sz="900">
                <a:latin typeface="Arial Rounded MT Bold" charset="0"/>
              </a:rPr>
              <a:t>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69" name="Text Box 117"/>
          <p:cNvSpPr txBox="1">
            <a:spLocks noChangeArrowheads="1"/>
          </p:cNvSpPr>
          <p:nvPr/>
        </p:nvSpPr>
        <p:spPr bwMode="auto">
          <a:xfrm>
            <a:off x="3997325" y="3457575"/>
            <a:ext cx="327025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sz="1600" b="1">
                <a:latin typeface="Limon S1" charset="0"/>
              </a:rPr>
              <a:t>y:kub</a:t>
            </a:r>
            <a:r>
              <a:rPr lang="en-US" sz="1000" b="1">
                <a:latin typeface="Arial Rounded MT Bold" charset="0"/>
              </a:rPr>
              <a:t> 2:26                                                                         </a:t>
            </a:r>
            <a:r>
              <a:rPr lang="en-US" sz="1400">
                <a:latin typeface="Limon S1" charset="0"/>
              </a:rPr>
              <a:t>eRbobdUcCarUbkay ebI\tmanRBlwg viBaØaNeT enaHk¾søab;ehIyEdr.</a:t>
            </a:r>
            <a:r>
              <a:rPr lang="en-US" sz="900">
                <a:latin typeface="Arial Rounded MT Bold" charset="0"/>
              </a:rPr>
              <a:t> </a:t>
            </a:r>
            <a:r>
              <a:rPr lang="en-US" sz="9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Km&lt;IrbrisuT§ </a:t>
            </a:r>
            <a:r>
              <a:rPr lang="en-US" sz="900" b="1">
                <a:latin typeface="Arial Rounded MT Bold" charset="0"/>
              </a:rPr>
              <a:t>)</a:t>
            </a:r>
          </a:p>
        </p:txBody>
      </p:sp>
      <p:sp>
        <p:nvSpPr>
          <p:cNvPr id="202870" name="Text Box 118"/>
          <p:cNvSpPr txBox="1">
            <a:spLocks noChangeArrowheads="1"/>
          </p:cNvSpPr>
          <p:nvPr/>
        </p:nvSpPr>
        <p:spPr bwMode="auto">
          <a:xfrm>
            <a:off x="3986213" y="2835275"/>
            <a:ext cx="3194050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75000"/>
              </a:lnSpc>
            </a:pPr>
            <a:r>
              <a:rPr lang="en-US" sz="1600" b="1">
                <a:latin typeface="Limon S1" charset="0"/>
              </a:rPr>
              <a:t>eheRBIr</a:t>
            </a:r>
            <a:r>
              <a:rPr lang="en-US" sz="1000" b="1">
                <a:latin typeface="Arial Rounded MT Bold" charset="0"/>
              </a:rPr>
              <a:t> 1:4  </a:t>
            </a:r>
          </a:p>
          <a:p>
            <a:pPr algn="l">
              <a:lnSpc>
                <a:spcPct val="75000"/>
              </a:lnSpc>
            </a:pPr>
            <a:r>
              <a:rPr lang="en-US" sz="1400">
                <a:latin typeface="Limon S1" charset="0"/>
              </a:rPr>
              <a:t>ehIyEdlRTg;)anTTYlnam1 TukCamrdkCanam EdlRbesIrCagnamrbs;BYkeTta b:uNÑa enaHRTg;k¾)anRtLb;CaviessCagBYkeTvtab:ueNÑaHEdr. </a:t>
            </a:r>
            <a:r>
              <a:rPr lang="en-US" sz="1000">
                <a:latin typeface="Arial Rounded MT Bold" charset="0"/>
              </a:rPr>
              <a:t> </a:t>
            </a:r>
            <a:r>
              <a:rPr lang="en-US" sz="1000" b="1">
                <a:latin typeface="Arial Rounded MT Bold" charset="0"/>
              </a:rPr>
              <a:t>(</a:t>
            </a:r>
            <a:r>
              <a:rPr lang="en-US" sz="1400" b="1">
                <a:latin typeface="Limon S1" charset="0"/>
              </a:rPr>
              <a:t>Km&lt;IrbrisuT</a:t>
            </a:r>
            <a:r>
              <a:rPr lang="en-US" sz="1000" b="1">
                <a:latin typeface="Arial Rounded MT Bold" charset="0"/>
              </a:rPr>
              <a:t>)</a:t>
            </a:r>
          </a:p>
        </p:txBody>
      </p:sp>
      <p:sp>
        <p:nvSpPr>
          <p:cNvPr id="202877" name="Text Box 125"/>
          <p:cNvSpPr txBox="1">
            <a:spLocks noChangeArrowheads="1"/>
          </p:cNvSpPr>
          <p:nvPr/>
        </p:nvSpPr>
        <p:spPr bwMode="auto">
          <a:xfrm>
            <a:off x="322263" y="1177925"/>
            <a:ext cx="1841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 sz="1200" baseline="-25000">
              <a:latin typeface="Comic Sans MS" charset="0"/>
            </a:endParaRPr>
          </a:p>
        </p:txBody>
      </p:sp>
      <p:sp>
        <p:nvSpPr>
          <p:cNvPr id="202878" name="Text Box 126"/>
          <p:cNvSpPr txBox="1">
            <a:spLocks noChangeArrowheads="1"/>
          </p:cNvSpPr>
          <p:nvPr/>
        </p:nvSpPr>
        <p:spPr bwMode="auto">
          <a:xfrm>
            <a:off x="617538" y="1106488"/>
            <a:ext cx="2868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mkBIsMbuRtrbs;savkb:ul</a:t>
            </a:r>
          </a:p>
        </p:txBody>
      </p:sp>
      <p:sp>
        <p:nvSpPr>
          <p:cNvPr id="202879" name="Text Box 127"/>
          <p:cNvSpPr txBox="1">
            <a:spLocks noChangeArrowheads="1"/>
          </p:cNvSpPr>
          <p:nvPr/>
        </p:nvSpPr>
        <p:spPr bwMode="auto">
          <a:xfrm>
            <a:off x="3919538" y="2533650"/>
            <a:ext cx="3460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>
                <a:latin typeface="Limon R1" charset="0"/>
              </a:rPr>
              <a:t>sMbuRtEdlmkBI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000">
                <a:latin typeface="Limon R1" charset="0"/>
              </a:rPr>
              <a:t>GñkdéTeTot</a:t>
            </a:r>
            <a:r>
              <a:rPr lang="ja-JP" altLang="en-US" sz="2000" b="1">
                <a:latin typeface="Arial"/>
              </a:rPr>
              <a:t>”</a:t>
            </a:r>
            <a:endParaRPr lang="en-US" sz="2000" b="1">
              <a:latin typeface="Limon R1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6446838" y="87313"/>
            <a:ext cx="754062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27</a:t>
            </a: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>
            <a:off x="1009650" y="677863"/>
            <a:ext cx="58785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latin typeface="Limon R1" charset="0"/>
              </a:rPr>
              <a:t>mkBIsavky:Uhan³</a:t>
            </a:r>
          </a:p>
        </p:txBody>
      </p:sp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828675" y="2181225"/>
            <a:ext cx="2897188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5000"/>
              </a:lnSpc>
            </a:pPr>
            <a:r>
              <a:rPr lang="en-US" sz="3200">
                <a:latin typeface="Limon S1" charset="0"/>
              </a:rPr>
              <a:t>sMbuRtepIJeTABYkCMnuMTaMg7</a:t>
            </a:r>
            <a:endParaRPr lang="en-US" sz="3200" b="1">
              <a:latin typeface="Limon S1" charset="0"/>
            </a:endParaRPr>
          </a:p>
          <a:p>
            <a:pPr>
              <a:lnSpc>
                <a:spcPct val="75000"/>
              </a:lnSpc>
            </a:pPr>
            <a:r>
              <a:rPr lang="en-US" sz="3200">
                <a:latin typeface="Limon S1" charset="0"/>
                <a:cs typeface="Times New Roman" charset="0"/>
              </a:rPr>
              <a:t>RtaénesckþICMnuMCMrH</a:t>
            </a:r>
          </a:p>
          <a:p>
            <a:pPr>
              <a:lnSpc>
                <a:spcPct val="75000"/>
              </a:lnSpc>
            </a:pPr>
            <a:r>
              <a:rPr lang="en-US" sz="3200">
                <a:latin typeface="Limon S1" charset="0"/>
                <a:cs typeface="Times New Roman" charset="0"/>
              </a:rPr>
              <a:t>ERténesckþICMnuMCMrH</a:t>
            </a:r>
          </a:p>
          <a:p>
            <a:pPr>
              <a:lnSpc>
                <a:spcPct val="75000"/>
              </a:lnSpc>
            </a:pPr>
            <a:r>
              <a:rPr lang="en-US" sz="3200">
                <a:latin typeface="Limon S1" charset="0"/>
                <a:cs typeface="Times New Roman" charset="0"/>
              </a:rPr>
              <a:t>EBgénesckþICMnuMCMrH </a:t>
            </a:r>
          </a:p>
          <a:p>
            <a:pPr>
              <a:lnSpc>
                <a:spcPct val="75000"/>
              </a:lnSpc>
            </a:pPr>
            <a:r>
              <a:rPr lang="en-US" sz="3200">
                <a:latin typeface="Limon S1" charset="0"/>
                <a:cs typeface="Times New Roman" charset="0"/>
              </a:rPr>
              <a:t>BYkCMnuMEkøgkøay </a:t>
            </a:r>
          </a:p>
          <a:p>
            <a:pPr>
              <a:lnSpc>
                <a:spcPct val="75000"/>
              </a:lnSpc>
            </a:pPr>
            <a:r>
              <a:rPr lang="en-US" sz="3200">
                <a:latin typeface="Limon S1" charset="0"/>
                <a:cs typeface="Times New Roman" charset="0"/>
              </a:rPr>
              <a:t>karyag;mkrbs;RBHRKIsÞ</a:t>
            </a:r>
            <a:endParaRPr lang="en-US" sz="1000" b="1">
              <a:latin typeface="Limon S1" charset="0"/>
            </a:endParaRPr>
          </a:p>
        </p:txBody>
      </p:sp>
      <p:sp>
        <p:nvSpPr>
          <p:cNvPr id="178235" name="Text Box 59"/>
          <p:cNvSpPr txBox="1">
            <a:spLocks noChangeArrowheads="1"/>
          </p:cNvSpPr>
          <p:nvPr/>
        </p:nvSpPr>
        <p:spPr bwMode="auto">
          <a:xfrm>
            <a:off x="963613" y="1477963"/>
            <a:ext cx="577373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6000">
                <a:latin typeface="Limon R1" charset="0"/>
              </a:rPr>
              <a:t>vivrN³</a:t>
            </a: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1181100" y="3133725"/>
            <a:ext cx="50403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3887788" y="2908300"/>
            <a:ext cx="3008312" cy="787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30" name="Text Box 54"/>
          <p:cNvSpPr txBox="1">
            <a:spLocks noChangeArrowheads="1"/>
          </p:cNvSpPr>
          <p:nvPr/>
        </p:nvSpPr>
        <p:spPr bwMode="auto">
          <a:xfrm>
            <a:off x="3752850" y="2768600"/>
            <a:ext cx="3128963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 _________________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rbs;kUnecom</a:t>
            </a:r>
            <a:r>
              <a:rPr lang="en-US" sz="1800">
                <a:latin typeface="Limon R1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Limon R1" charset="0"/>
              </a:rPr>
              <a:t>vivrN³</a:t>
            </a:r>
            <a:r>
              <a:rPr lang="en-US" sz="1600" b="1">
                <a:latin typeface="Helvetica" charset="0"/>
              </a:rPr>
              <a:t> </a:t>
            </a:r>
            <a:r>
              <a:rPr lang="en-US" sz="1400" b="1">
                <a:latin typeface="Helvetica" charset="0"/>
              </a:rPr>
              <a:t>19:1-10</a:t>
            </a:r>
          </a:p>
        </p:txBody>
      </p:sp>
      <p:grpSp>
        <p:nvGrpSpPr>
          <p:cNvPr id="178248" name="Group 72"/>
          <p:cNvGrpSpPr>
            <a:grpSpLocks/>
          </p:cNvGrpSpPr>
          <p:nvPr/>
        </p:nvGrpSpPr>
        <p:grpSpPr bwMode="auto">
          <a:xfrm>
            <a:off x="735013" y="4479925"/>
            <a:ext cx="3367087" cy="2592388"/>
            <a:chOff x="355" y="2337"/>
            <a:chExt cx="2121" cy="1634"/>
          </a:xfrm>
        </p:grpSpPr>
        <p:sp>
          <p:nvSpPr>
            <p:cNvPr id="178236" name="AutoShape 60"/>
            <p:cNvSpPr>
              <a:spLocks noChangeArrowheads="1"/>
            </p:cNvSpPr>
            <p:nvPr/>
          </p:nvSpPr>
          <p:spPr bwMode="auto">
            <a:xfrm>
              <a:off x="355" y="2337"/>
              <a:ext cx="2121" cy="1634"/>
            </a:xfrm>
            <a:prstGeom prst="roundRect">
              <a:avLst>
                <a:gd name="adj" fmla="val 16667"/>
              </a:avLst>
            </a:prstGeom>
            <a:solidFill>
              <a:srgbClr val="CCCCCC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>
              <a:outerShdw blurRad="63500" dist="81320" dir="308041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28" name="Text Box 52"/>
            <p:cNvSpPr txBox="1">
              <a:spLocks noChangeArrowheads="1"/>
            </p:cNvSpPr>
            <p:nvPr/>
          </p:nvSpPr>
          <p:spPr bwMode="auto">
            <a:xfrm>
              <a:off x="476" y="2402"/>
              <a:ext cx="1874" cy="148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4000">
                  <a:solidFill>
                    <a:srgbClr val="FFEA18"/>
                  </a:solidFill>
                  <a:latin typeface="Limon R1" charset="0"/>
                </a:rPr>
                <a:t>cMNuccMbgR)aM         enAkñúg Km&lt;IrvivrN³</a:t>
              </a:r>
              <a:r>
                <a:rPr lang="en-US" sz="3200" b="1">
                  <a:solidFill>
                    <a:srgbClr val="FFEA18"/>
                  </a:solidFill>
                  <a:latin typeface="Helvetica" charset="0"/>
                </a:rPr>
                <a:t>   </a:t>
              </a:r>
              <a:r>
                <a:rPr lang="en-US" sz="4000">
                  <a:solidFill>
                    <a:srgbClr val="FFEA18"/>
                  </a:solidFill>
                  <a:latin typeface="Limon R1" charset="0"/>
                </a:rPr>
                <a:t>CMBUk</a:t>
              </a:r>
            </a:p>
            <a:p>
              <a:r>
                <a:rPr lang="en-US" sz="2800" b="1">
                  <a:solidFill>
                    <a:srgbClr val="FFEA18"/>
                  </a:solidFill>
                  <a:latin typeface="Helvetica" charset="0"/>
                </a:rPr>
                <a:t>  19, 20, 21</a:t>
              </a:r>
            </a:p>
          </p:txBody>
        </p:sp>
      </p:grpSp>
      <p:sp>
        <p:nvSpPr>
          <p:cNvPr id="178237" name="AutoShape 61"/>
          <p:cNvSpPr>
            <a:spLocks noChangeArrowheads="1"/>
          </p:cNvSpPr>
          <p:nvPr/>
        </p:nvSpPr>
        <p:spPr bwMode="auto">
          <a:xfrm>
            <a:off x="3887788" y="4119563"/>
            <a:ext cx="3008312" cy="787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31" name="Text Box 55"/>
          <p:cNvSpPr txBox="1">
            <a:spLocks noChangeArrowheads="1"/>
          </p:cNvSpPr>
          <p:nvPr/>
        </p:nvSpPr>
        <p:spPr bwMode="auto">
          <a:xfrm>
            <a:off x="3705225" y="3983038"/>
            <a:ext cx="3302000" cy="103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__________ _________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  <a:cs typeface="Times New Roman" charset="0"/>
              </a:rPr>
              <a:t>rbs;RBHeysU</a:t>
            </a:r>
            <a:r>
              <a:rPr lang="ja-JP" altLang="en-US" sz="2400">
                <a:latin typeface="Limon R1" charset="0"/>
                <a:cs typeface="Times New Roman" charset="0"/>
              </a:rPr>
              <a:t>‘</a:t>
            </a:r>
            <a:r>
              <a:rPr lang="en-US" sz="2400">
                <a:latin typeface="Limon R1" charset="0"/>
                <a:cs typeface="Times New Roman" charset="0"/>
              </a:rPr>
              <a:t>vRKIsÞ</a:t>
            </a:r>
            <a:r>
              <a:rPr lang="en-US" sz="2000">
                <a:latin typeface="Limon S1" charset="0"/>
                <a:cs typeface="Times New Roman" charset="0"/>
              </a:rPr>
              <a:t> </a:t>
            </a:r>
          </a:p>
          <a:p>
            <a:pPr>
              <a:lnSpc>
                <a:spcPct val="70000"/>
              </a:lnSpc>
            </a:pPr>
            <a:r>
              <a:rPr lang="en-US" sz="2400">
                <a:latin typeface="Limon R1" charset="0"/>
              </a:rPr>
              <a:t>vivrN³</a:t>
            </a:r>
            <a:r>
              <a:rPr lang="en-US" sz="2000" b="1">
                <a:latin typeface="Helvetica" charset="0"/>
              </a:rPr>
              <a:t> </a:t>
            </a:r>
            <a:r>
              <a:rPr lang="en-US" sz="1400" b="1">
                <a:latin typeface="Helvetica" charset="0"/>
              </a:rPr>
              <a:t>19:11-16</a:t>
            </a:r>
          </a:p>
        </p:txBody>
      </p:sp>
      <p:sp>
        <p:nvSpPr>
          <p:cNvPr id="178238" name="AutoShape 62"/>
          <p:cNvSpPr>
            <a:spLocks noChangeArrowheads="1"/>
          </p:cNvSpPr>
          <p:nvPr/>
        </p:nvSpPr>
        <p:spPr bwMode="auto">
          <a:xfrm>
            <a:off x="3868738" y="5313363"/>
            <a:ext cx="3008312" cy="7874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34" name="Text Box 58"/>
          <p:cNvSpPr txBox="1">
            <a:spLocks noChangeArrowheads="1"/>
          </p:cNvSpPr>
          <p:nvPr/>
        </p:nvSpPr>
        <p:spPr bwMode="auto">
          <a:xfrm>
            <a:off x="3767138" y="5241925"/>
            <a:ext cx="3433762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_______ ________             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  <a:cs typeface="Times New Roman" charset="0"/>
              </a:rPr>
              <a:t>rbs;RBHRKIsÞ</a:t>
            </a:r>
            <a:r>
              <a:rPr lang="en-US" sz="2000" b="1">
                <a:latin typeface="Limon S1" charset="0"/>
                <a:cs typeface="Times New Roman" charset="0"/>
              </a:rPr>
              <a:t>                                                       </a:t>
            </a:r>
            <a:r>
              <a:rPr lang="en-US" sz="2400">
                <a:latin typeface="Limon R1" charset="0"/>
              </a:rPr>
              <a:t>vivrN³</a:t>
            </a:r>
            <a:r>
              <a:rPr lang="en-US" sz="1200" b="1">
                <a:latin typeface="Helvetica" charset="0"/>
              </a:rPr>
              <a:t> </a:t>
            </a:r>
            <a:r>
              <a:rPr lang="en-US" sz="1400" b="1">
                <a:latin typeface="Helvetica" charset="0"/>
              </a:rPr>
              <a:t>20:4-6</a:t>
            </a:r>
          </a:p>
        </p:txBody>
      </p:sp>
      <p:sp>
        <p:nvSpPr>
          <p:cNvPr id="178239" name="AutoShape 63"/>
          <p:cNvSpPr>
            <a:spLocks noChangeArrowheads="1"/>
          </p:cNvSpPr>
          <p:nvPr/>
        </p:nvSpPr>
        <p:spPr bwMode="auto">
          <a:xfrm>
            <a:off x="3868738" y="6483350"/>
            <a:ext cx="3008312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32" name="Text Box 56"/>
          <p:cNvSpPr txBox="1">
            <a:spLocks noChangeArrowheads="1"/>
          </p:cNvSpPr>
          <p:nvPr/>
        </p:nvSpPr>
        <p:spPr bwMode="auto">
          <a:xfrm>
            <a:off x="3905250" y="6416675"/>
            <a:ext cx="29527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latin typeface="Limon R1" charset="0"/>
              </a:rPr>
              <a:t>esckIþCMnMuCMrH</a:t>
            </a:r>
            <a:r>
              <a:rPr lang="en-US" sz="2400" b="1" baseline="-25000">
                <a:latin typeface="Helvetica" charset="0"/>
              </a:rPr>
              <a:t> __________ ______</a:t>
            </a:r>
            <a:r>
              <a:rPr lang="en-US" sz="2400" i="1">
                <a:latin typeface="Limon R1" charset="0"/>
              </a:rPr>
              <a:t>y:agFM</a:t>
            </a:r>
            <a:r>
              <a:rPr lang="en-US" sz="2400" b="1" baseline="-25000">
                <a:latin typeface="Helvetica" charset="0"/>
              </a:rPr>
              <a:t>                 </a:t>
            </a:r>
            <a:r>
              <a:rPr lang="en-US" sz="2800">
                <a:latin typeface="Limon R1" charset="0"/>
              </a:rPr>
              <a:t>vivrN³</a:t>
            </a:r>
            <a:r>
              <a:rPr lang="en-US" sz="1600" b="1">
                <a:latin typeface="Helvetica" charset="0"/>
              </a:rPr>
              <a:t> 20:11-15</a:t>
            </a:r>
          </a:p>
        </p:txBody>
      </p:sp>
      <p:sp>
        <p:nvSpPr>
          <p:cNvPr id="178240" name="AutoShape 64"/>
          <p:cNvSpPr>
            <a:spLocks noChangeArrowheads="1"/>
          </p:cNvSpPr>
          <p:nvPr/>
        </p:nvSpPr>
        <p:spPr bwMode="auto">
          <a:xfrm>
            <a:off x="3873500" y="7658100"/>
            <a:ext cx="3008313" cy="785813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33" name="Text Box 57"/>
          <p:cNvSpPr txBox="1">
            <a:spLocks noChangeArrowheads="1"/>
          </p:cNvSpPr>
          <p:nvPr/>
        </p:nvSpPr>
        <p:spPr bwMode="auto">
          <a:xfrm>
            <a:off x="3889375" y="7640638"/>
            <a:ext cx="3049588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 b="1" baseline="-25000">
                <a:latin typeface="Helvetica" charset="0"/>
              </a:rPr>
              <a:t>________ </a:t>
            </a:r>
            <a:r>
              <a:rPr lang="en-US" sz="2400">
                <a:latin typeface="Limon R1" charset="0"/>
                <a:cs typeface="Times New Roman" charset="0"/>
              </a:rPr>
              <a:t>fµI nig</a:t>
            </a:r>
            <a:r>
              <a:rPr lang="en-US" sz="2400" b="1" baseline="-25000">
                <a:latin typeface="Helvetica" charset="0"/>
              </a:rPr>
              <a:t>             _______  </a:t>
            </a:r>
            <a:r>
              <a:rPr lang="en-US" sz="2400">
                <a:latin typeface="Limon R1" charset="0"/>
                <a:cs typeface="Times New Roman" charset="0"/>
              </a:rPr>
              <a:t>fµI</a:t>
            </a:r>
            <a:r>
              <a:rPr lang="en-US" sz="2400">
                <a:solidFill>
                  <a:schemeClr val="bg1"/>
                </a:solidFill>
                <a:latin typeface="Limon R1" charset="0"/>
                <a:cs typeface="Times New Roman" charset="0"/>
              </a:rPr>
              <a:t>                  </a:t>
            </a:r>
            <a:r>
              <a:rPr lang="en-US" sz="2800">
                <a:latin typeface="Limon R1" charset="0"/>
              </a:rPr>
              <a:t>vivrN³</a:t>
            </a:r>
            <a:r>
              <a:rPr lang="en-US" sz="1400" b="1">
                <a:latin typeface="Helvetica" charset="0"/>
              </a:rPr>
              <a:t> 21:1-8</a:t>
            </a:r>
          </a:p>
        </p:txBody>
      </p:sp>
      <p:sp>
        <p:nvSpPr>
          <p:cNvPr id="178247" name="Text Box 71"/>
          <p:cNvSpPr txBox="1">
            <a:spLocks noChangeArrowheads="1"/>
          </p:cNvSpPr>
          <p:nvPr/>
        </p:nvSpPr>
        <p:spPr bwMode="auto">
          <a:xfrm>
            <a:off x="808038" y="1044575"/>
            <a:ext cx="6735762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b="1" i="1">
                <a:latin typeface="Limon S1" charset="0"/>
              </a:rPr>
              <a:t>karRkeLkemIleTA GnnþPaB </a:t>
            </a:r>
            <a:r>
              <a:rPr lang="en-US" sz="3200" b="1" i="1">
                <a:latin typeface="Limon S1" charset="0"/>
                <a:cs typeface="Times New Roman" charset="0"/>
              </a:rPr>
              <a:t>én</a:t>
            </a:r>
            <a:r>
              <a:rPr lang="en-US" sz="3200" b="1" i="1">
                <a:latin typeface="Limon S1" charset="0"/>
              </a:rPr>
              <a:t>GnaKtkal</a:t>
            </a:r>
          </a:p>
          <a:p>
            <a:pPr algn="l"/>
            <a:endParaRPr lang="en-US" sz="1400" b="1" i="1">
              <a:latin typeface="Comic Sans MS" charset="0"/>
            </a:endParaRPr>
          </a:p>
        </p:txBody>
      </p:sp>
      <p:sp>
        <p:nvSpPr>
          <p:cNvPr id="178250" name="Rectangle 74"/>
          <p:cNvSpPr>
            <a:spLocks noChangeArrowheads="1"/>
          </p:cNvSpPr>
          <p:nvPr/>
        </p:nvSpPr>
        <p:spPr bwMode="auto">
          <a:xfrm>
            <a:off x="860425" y="7518400"/>
            <a:ext cx="2705100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b="1" i="1">
                <a:latin typeface="Limon S1" charset="0"/>
              </a:rPr>
              <a:t>sresrmkBI elIekaH):at;m:us enAkñúg smuRT  </a:t>
            </a:r>
            <a:r>
              <a:rPr lang="en-US" sz="1400" b="1" i="1">
                <a:latin typeface="Helvetica" charset="0"/>
              </a:rPr>
              <a:t>THE AEGEAN             </a:t>
            </a:r>
            <a:r>
              <a:rPr lang="en-US" sz="2800" b="1" i="1">
                <a:latin typeface="Limon S1" charset="0"/>
              </a:rPr>
              <a:t>RbEhl enAqñaM </a:t>
            </a:r>
            <a:r>
              <a:rPr lang="en-US" sz="1400" b="1" i="1">
                <a:latin typeface="Comic Sans MS" charset="0"/>
              </a:rPr>
              <a:t>95</a:t>
            </a:r>
            <a:r>
              <a:rPr lang="en-US" sz="2800" b="1" i="1">
                <a:latin typeface="Limon S1" charset="0"/>
              </a:rPr>
              <a:t> K&gt;s</a:t>
            </a:r>
            <a:r>
              <a:rPr lang="en-US" sz="2400" i="1">
                <a:latin typeface="Limon S1" charset="0"/>
              </a:rPr>
              <a:t>&gt;</a:t>
            </a:r>
          </a:p>
        </p:txBody>
      </p:sp>
      <p:sp>
        <p:nvSpPr>
          <p:cNvPr id="178254" name="Text Box 78"/>
          <p:cNvSpPr txBox="1">
            <a:spLocks noChangeArrowheads="1"/>
          </p:cNvSpPr>
          <p:nvPr/>
        </p:nvSpPr>
        <p:spPr bwMode="auto">
          <a:xfrm>
            <a:off x="4478338" y="7566025"/>
            <a:ext cx="1306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42432"/>
                </a:solidFill>
                <a:latin typeface="Limon R1" charset="0"/>
                <a:cs typeface="Times New Roman" charset="0"/>
              </a:rPr>
              <a:t>épÞemX</a:t>
            </a:r>
            <a:endParaRPr lang="en-US" sz="25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178255" name="Text Box 79"/>
          <p:cNvSpPr txBox="1">
            <a:spLocks noChangeArrowheads="1"/>
          </p:cNvSpPr>
          <p:nvPr/>
        </p:nvSpPr>
        <p:spPr bwMode="auto">
          <a:xfrm>
            <a:off x="4670425" y="6369050"/>
            <a:ext cx="2439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 </a:t>
            </a:r>
            <a:r>
              <a:rPr lang="en-US" sz="2400">
                <a:solidFill>
                  <a:srgbClr val="E42432"/>
                </a:solidFill>
                <a:latin typeface="Limon R1" charset="0"/>
              </a:rPr>
              <a:t>enAelIblø½g</a:t>
            </a:r>
            <a:endParaRPr lang="en-US" sz="21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178257" name="Text Box 81"/>
          <p:cNvSpPr txBox="1">
            <a:spLocks noChangeArrowheads="1"/>
          </p:cNvSpPr>
          <p:nvPr/>
        </p:nvSpPr>
        <p:spPr bwMode="auto">
          <a:xfrm>
            <a:off x="4627563" y="7858125"/>
            <a:ext cx="1282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E42432"/>
                </a:solidFill>
                <a:latin typeface="Limon R1" charset="0"/>
                <a:cs typeface="Times New Roman" charset="0"/>
              </a:rPr>
              <a:t>EpndI</a:t>
            </a:r>
            <a:endParaRPr lang="en-US" sz="25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178258" name="Text Box 82"/>
          <p:cNvSpPr txBox="1">
            <a:spLocks noChangeArrowheads="1"/>
          </p:cNvSpPr>
          <p:nvPr/>
        </p:nvSpPr>
        <p:spPr bwMode="auto">
          <a:xfrm>
            <a:off x="3892550" y="2751138"/>
            <a:ext cx="30273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>
                <a:solidFill>
                  <a:srgbClr val="FFEA18"/>
                </a:solidFill>
                <a:latin typeface="Limon R1" charset="0"/>
              </a:rPr>
              <a:t> </a:t>
            </a:r>
            <a:r>
              <a:rPr lang="en-US" sz="2400">
                <a:solidFill>
                  <a:srgbClr val="E42432"/>
                </a:solidFill>
                <a:latin typeface="Limon R1" charset="0"/>
              </a:rPr>
              <a:t>karbriePaK  Gaharkar</a:t>
            </a:r>
            <a:r>
              <a:rPr lang="en-US" sz="2800">
                <a:solidFill>
                  <a:srgbClr val="E42432"/>
                </a:solidFill>
                <a:latin typeface="Limon R1" charset="0"/>
              </a:rPr>
              <a:t> </a:t>
            </a:r>
            <a:r>
              <a:rPr lang="en-US" sz="3600">
                <a:latin typeface="Limon R1" charset="0"/>
              </a:rPr>
              <a:t> </a:t>
            </a:r>
            <a:endParaRPr lang="en-US" sz="1600" b="1">
              <a:latin typeface="Helvetica" charset="0"/>
            </a:endParaRPr>
          </a:p>
        </p:txBody>
      </p:sp>
      <p:sp>
        <p:nvSpPr>
          <p:cNvPr id="178259" name="Text Box 83"/>
          <p:cNvSpPr txBox="1">
            <a:spLocks noChangeArrowheads="1"/>
          </p:cNvSpPr>
          <p:nvPr/>
        </p:nvSpPr>
        <p:spPr bwMode="auto">
          <a:xfrm>
            <a:off x="3548063" y="4070350"/>
            <a:ext cx="3452812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>
                <a:solidFill>
                  <a:srgbClr val="E42432"/>
                </a:solidFill>
                <a:latin typeface="Limon R1" charset="0"/>
                <a:cs typeface="Times New Roman" charset="0"/>
              </a:rPr>
              <a:t>karyagmk CaelIkBIr</a:t>
            </a:r>
            <a:endParaRPr lang="en-US" sz="1400" b="1">
              <a:latin typeface="Helvetica" charset="0"/>
            </a:endParaRPr>
          </a:p>
        </p:txBody>
      </p:sp>
      <p:sp>
        <p:nvSpPr>
          <p:cNvPr id="178260" name="Text Box 84"/>
          <p:cNvSpPr txBox="1">
            <a:spLocks noChangeArrowheads="1"/>
          </p:cNvSpPr>
          <p:nvPr/>
        </p:nvSpPr>
        <p:spPr bwMode="auto">
          <a:xfrm>
            <a:off x="4057650" y="5256213"/>
            <a:ext cx="2643188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rgbClr val="E42432"/>
                </a:solidFill>
                <a:latin typeface="Limon R1" charset="0"/>
                <a:cs typeface="Times New Roman" charset="0"/>
              </a:rPr>
              <a:t>karRKgraCü enAEpndI</a:t>
            </a:r>
            <a:endParaRPr lang="en-US" sz="1400" b="1">
              <a:solidFill>
                <a:srgbClr val="E42432"/>
              </a:solidFill>
              <a:latin typeface="Helvetica" charset="0"/>
            </a:endParaRPr>
          </a:p>
        </p:txBody>
      </p:sp>
      <p:sp>
        <p:nvSpPr>
          <p:cNvPr id="178256" name="Text Box 80"/>
          <p:cNvSpPr txBox="1">
            <a:spLocks noChangeArrowheads="1"/>
          </p:cNvSpPr>
          <p:nvPr/>
        </p:nvSpPr>
        <p:spPr bwMode="auto">
          <a:xfrm>
            <a:off x="4543425" y="6689725"/>
            <a:ext cx="12128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400" i="1">
                <a:solidFill>
                  <a:srgbClr val="E42432"/>
                </a:solidFill>
                <a:latin typeface="Limon R1" charset="0"/>
              </a:rPr>
              <a:t>s</a:t>
            </a:r>
            <a:endParaRPr lang="en-US" sz="1600" b="1">
              <a:latin typeface="Helvetica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8" name="Picture 8" descr="&#10;fabric.pht                                                     00000010BIG MAC                        ABA78158: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t="-52" r="4849" b="52"/>
          <a:stretch>
            <a:fillRect/>
          </a:stretch>
        </p:blipFill>
        <p:spPr bwMode="auto">
          <a:xfrm rot="10800000">
            <a:off x="261938" y="2560638"/>
            <a:ext cx="6980237" cy="61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606" name="Group 46"/>
          <p:cNvGrpSpPr>
            <a:grpSpLocks/>
          </p:cNvGrpSpPr>
          <p:nvPr/>
        </p:nvGrpSpPr>
        <p:grpSpPr bwMode="auto">
          <a:xfrm>
            <a:off x="6102350" y="6527800"/>
            <a:ext cx="495300" cy="71438"/>
            <a:chOff x="696" y="2888"/>
            <a:chExt cx="312" cy="44"/>
          </a:xfrm>
        </p:grpSpPr>
        <p:sp>
          <p:nvSpPr>
            <p:cNvPr id="194607" name="Line 47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8" name="Line 48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28</a:t>
            </a:r>
          </a:p>
        </p:txBody>
      </p: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581025" y="7253288"/>
            <a:ext cx="6502400" cy="704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457200" y="7450138"/>
            <a:ext cx="6672263" cy="7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 baseline="-25000">
              <a:latin typeface="Times" charset="0"/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468313" y="7499350"/>
            <a:ext cx="65833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en-US" sz="1200" baseline="-25000">
              <a:latin typeface="Times" charset="0"/>
            </a:endParaRPr>
          </a:p>
        </p:txBody>
      </p:sp>
      <p:sp>
        <p:nvSpPr>
          <p:cNvPr id="194569" name="Oval 9"/>
          <p:cNvSpPr>
            <a:spLocks noChangeArrowheads="1"/>
          </p:cNvSpPr>
          <p:nvPr/>
        </p:nvSpPr>
        <p:spPr bwMode="auto">
          <a:xfrm rot="-441179">
            <a:off x="441325" y="2503488"/>
            <a:ext cx="5900738" cy="69691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1052513" y="4462463"/>
            <a:ext cx="6477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2471738" y="5146675"/>
            <a:ext cx="573087" cy="309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2082800" y="2749550"/>
            <a:ext cx="1666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3" name="Rectangle 23"/>
          <p:cNvSpPr>
            <a:spLocks noChangeArrowheads="1"/>
          </p:cNvSpPr>
          <p:nvPr/>
        </p:nvSpPr>
        <p:spPr bwMode="auto">
          <a:xfrm>
            <a:off x="201613" y="2405063"/>
            <a:ext cx="914400" cy="7445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3784600" y="5813425"/>
            <a:ext cx="573088" cy="161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4589" name="Group 29"/>
          <p:cNvGrpSpPr>
            <a:grpSpLocks/>
          </p:cNvGrpSpPr>
          <p:nvPr/>
        </p:nvGrpSpPr>
        <p:grpSpPr bwMode="auto">
          <a:xfrm>
            <a:off x="1104900" y="4584700"/>
            <a:ext cx="495300" cy="69850"/>
            <a:chOff x="696" y="2888"/>
            <a:chExt cx="312" cy="44"/>
          </a:xfrm>
        </p:grpSpPr>
        <p:sp>
          <p:nvSpPr>
            <p:cNvPr id="194587" name="Line 27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88" name="Line 28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4590" name="Group 30"/>
          <p:cNvGrpSpPr>
            <a:grpSpLocks/>
          </p:cNvGrpSpPr>
          <p:nvPr/>
        </p:nvGrpSpPr>
        <p:grpSpPr bwMode="auto">
          <a:xfrm>
            <a:off x="1200150" y="4738688"/>
            <a:ext cx="495300" cy="68262"/>
            <a:chOff x="696" y="2888"/>
            <a:chExt cx="312" cy="44"/>
          </a:xfrm>
        </p:grpSpPr>
        <p:sp>
          <p:nvSpPr>
            <p:cNvPr id="194591" name="Line 31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2" name="Line 32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1050925" y="4467225"/>
            <a:ext cx="6651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>
                <a:latin typeface="Limon R1" charset="0"/>
              </a:rPr>
              <a:t>elakG½R)ahaM</a:t>
            </a:r>
            <a:endParaRPr lang="en-US" sz="900" b="1">
              <a:latin typeface="Helvetica" charset="0"/>
            </a:endParaRPr>
          </a:p>
        </p:txBody>
      </p:sp>
      <p:grpSp>
        <p:nvGrpSpPr>
          <p:cNvPr id="194593" name="Group 33"/>
          <p:cNvGrpSpPr>
            <a:grpSpLocks/>
          </p:cNvGrpSpPr>
          <p:nvPr/>
        </p:nvGrpSpPr>
        <p:grpSpPr bwMode="auto">
          <a:xfrm>
            <a:off x="1644650" y="5289550"/>
            <a:ext cx="495300" cy="68263"/>
            <a:chOff x="696" y="2888"/>
            <a:chExt cx="312" cy="44"/>
          </a:xfrm>
        </p:grpSpPr>
        <p:sp>
          <p:nvSpPr>
            <p:cNvPr id="194594" name="Line 34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595" name="Line 35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1692275" y="5151438"/>
            <a:ext cx="60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TwkdI</a:t>
            </a:r>
          </a:p>
        </p:txBody>
      </p:sp>
      <p:grpSp>
        <p:nvGrpSpPr>
          <p:cNvPr id="194603" name="Group 43"/>
          <p:cNvGrpSpPr>
            <a:grpSpLocks/>
          </p:cNvGrpSpPr>
          <p:nvPr/>
        </p:nvGrpSpPr>
        <p:grpSpPr bwMode="auto">
          <a:xfrm>
            <a:off x="5670550" y="5853113"/>
            <a:ext cx="495300" cy="73025"/>
            <a:chOff x="696" y="2888"/>
            <a:chExt cx="312" cy="44"/>
          </a:xfrm>
        </p:grpSpPr>
        <p:sp>
          <p:nvSpPr>
            <p:cNvPr id="194604" name="Line 44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05" name="Line 45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5535613" y="5710238"/>
            <a:ext cx="84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latin typeface="Limon R1" charset="0"/>
              </a:rPr>
              <a:t>davID</a:t>
            </a: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6099175" y="6375400"/>
            <a:ext cx="56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fµI</a:t>
            </a:r>
            <a:endParaRPr lang="en-US" sz="1000" b="1">
              <a:latin typeface="Helvetica" charset="0"/>
            </a:endParaRPr>
          </a:p>
        </p:txBody>
      </p:sp>
      <p:sp>
        <p:nvSpPr>
          <p:cNvPr id="194609" name="Line 49"/>
          <p:cNvSpPr>
            <a:spLocks noChangeShapeType="1"/>
          </p:cNvSpPr>
          <p:nvPr/>
        </p:nvSpPr>
        <p:spPr bwMode="auto">
          <a:xfrm>
            <a:off x="4743450" y="2419350"/>
            <a:ext cx="2660650" cy="444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0" name="Line 50"/>
          <p:cNvSpPr>
            <a:spLocks noChangeShapeType="1"/>
          </p:cNvSpPr>
          <p:nvPr/>
        </p:nvSpPr>
        <p:spPr bwMode="auto">
          <a:xfrm flipV="1">
            <a:off x="4559300" y="2438400"/>
            <a:ext cx="323850" cy="127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3" name="Rectangle 53"/>
          <p:cNvSpPr>
            <a:spLocks noChangeArrowheads="1"/>
          </p:cNvSpPr>
          <p:nvPr/>
        </p:nvSpPr>
        <p:spPr bwMode="auto">
          <a:xfrm>
            <a:off x="544513" y="7110413"/>
            <a:ext cx="6415087" cy="1601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</a:rPr>
              <a:t>ExSbnÞat;erOgénRBHKm&lt;Ir eTAmuxtamlMdab; dUcCakarsnüacMeBaHelakG½R)ahaM KW)ansMercCaBit</a:t>
            </a:r>
          </a:p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  <a:sym typeface="Wingdings 2" charset="0"/>
              </a:rPr>
              <a:t>             </a:t>
            </a:r>
            <a:r>
              <a:rPr lang="en-US" sz="2400" b="1">
                <a:latin typeface="Limon S1" charset="0"/>
              </a:rPr>
              <a:t>karRtas;ehAénG½R)ahaM nigesckþItaMgsBaØa enA elakub,tiþ  12 nig 15</a:t>
            </a:r>
          </a:p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  <a:sym typeface="Wingdings 2" charset="0"/>
              </a:rPr>
              <a:t>                         </a:t>
            </a:r>
            <a:r>
              <a:rPr lang="en-US" sz="2400" b="1">
                <a:latin typeface="Limon S1" charset="0"/>
              </a:rPr>
              <a:t>TwkdI ¬)a:elsIÞn¦ esckþIsBaØa enA ecaTiykfa 30</a:t>
            </a:r>
          </a:p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  <a:sym typeface="Wingdings 2" charset="0"/>
              </a:rPr>
              <a:t>                              </a:t>
            </a:r>
            <a:r>
              <a:rPr lang="en-US" sz="2400" b="1">
                <a:latin typeface="Limon S1" charset="0"/>
              </a:rPr>
              <a:t>esckþItaMgsBaØadavID enA 2saMy:UEGl 7 nig </a:t>
            </a:r>
          </a:p>
          <a:p>
            <a:pPr algn="l">
              <a:lnSpc>
                <a:spcPct val="80000"/>
              </a:lnSpc>
            </a:pPr>
            <a:r>
              <a:rPr lang="en-US" sz="2400" b="1">
                <a:latin typeface="Limon S1" charset="0"/>
                <a:sym typeface="Wingdings 2" charset="0"/>
              </a:rPr>
              <a:t>                                               </a:t>
            </a:r>
            <a:r>
              <a:rPr lang="en-US" sz="2400" b="1">
                <a:latin typeface="Limon S1" charset="0"/>
              </a:rPr>
              <a:t>esckþItaMgsBaØafµI enA eyerma 31</a:t>
            </a:r>
            <a:r>
              <a:rPr lang="en-US" sz="2800" b="1">
                <a:latin typeface="Limon S1" charset="0"/>
              </a:rPr>
              <a:t>                     </a:t>
            </a:r>
            <a:endParaRPr lang="en-US" sz="2800" b="1" baseline="-25000">
              <a:latin typeface="Comic Sans MS" charset="0"/>
            </a:endParaRPr>
          </a:p>
        </p:txBody>
      </p:sp>
      <p:sp>
        <p:nvSpPr>
          <p:cNvPr id="194614" name="Text Box 54"/>
          <p:cNvSpPr txBox="1">
            <a:spLocks noChangeArrowheads="1"/>
          </p:cNvSpPr>
          <p:nvPr/>
        </p:nvSpPr>
        <p:spPr bwMode="auto">
          <a:xfrm>
            <a:off x="411163" y="1025525"/>
            <a:ext cx="675481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4000" b="1" i="1">
                <a:latin typeface="Limon S1" charset="0"/>
              </a:rPr>
              <a:t>kart,ajpÞaMgsMBt;mYyenAkñúgKMnit sþIGMBIkalRbvtþiviTüa nig dMeNIrerOgrbs;RBHKm&lt;Ir</a:t>
            </a:r>
            <a:endParaRPr lang="en-US" sz="2400" i="1">
              <a:latin typeface="Limon R1" charset="0"/>
            </a:endParaRPr>
          </a:p>
        </p:txBody>
      </p:sp>
      <p:sp>
        <p:nvSpPr>
          <p:cNvPr id="194615" name="Rectangle 55"/>
          <p:cNvSpPr>
            <a:spLocks noChangeArrowheads="1"/>
          </p:cNvSpPr>
          <p:nvPr/>
        </p:nvSpPr>
        <p:spPr bwMode="auto">
          <a:xfrm>
            <a:off x="1265238" y="2420938"/>
            <a:ext cx="214630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200" b="1" i="1">
                <a:latin typeface="Comic Sans MS" charset="0"/>
              </a:rPr>
              <a:t> </a:t>
            </a:r>
            <a:r>
              <a:rPr lang="en-US" sz="4400" i="1">
                <a:latin typeface="Limon R1" charset="0"/>
              </a:rPr>
              <a:t>b</a:t>
            </a:r>
            <a:r>
              <a:rPr lang="en-US" sz="3200" b="1" i="1">
                <a:latin typeface="Comic Sans MS" charset="0"/>
              </a:rPr>
              <a:t>  7 </a:t>
            </a:r>
            <a:r>
              <a:rPr lang="en-US" sz="4400" i="1">
                <a:latin typeface="Limon R1" charset="0"/>
              </a:rPr>
              <a:t>s</a:t>
            </a:r>
            <a:r>
              <a:rPr lang="en-US" sz="3200" b="1" i="1">
                <a:latin typeface="Comic Sans MS" charset="0"/>
              </a:rPr>
              <a:t> </a:t>
            </a:r>
            <a:r>
              <a:rPr lang="en-US" sz="4400" i="1">
                <a:latin typeface="Limon R1" charset="0"/>
              </a:rPr>
              <a:t>y</a:t>
            </a:r>
            <a:r>
              <a:rPr lang="en-US" sz="3200" b="1" i="1">
                <a:latin typeface="Comic Sans MS" charset="0"/>
              </a:rPr>
              <a:t> </a:t>
            </a:r>
          </a:p>
        </p:txBody>
      </p:sp>
      <p:sp>
        <p:nvSpPr>
          <p:cNvPr id="194616" name="Text Box 56"/>
          <p:cNvSpPr txBox="1">
            <a:spLocks noChangeArrowheads="1"/>
          </p:cNvSpPr>
          <p:nvPr/>
        </p:nvSpPr>
        <p:spPr bwMode="auto">
          <a:xfrm>
            <a:off x="412750" y="3314700"/>
            <a:ext cx="668020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55023" dir="2099521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7200">
                <a:effectLst>
                  <a:outerShdw blurRad="38100" dist="38100" dir="2700000" algn="tl">
                    <a:srgbClr val="DDDDDD"/>
                  </a:outerShdw>
                </a:effectLst>
                <a:latin typeface="Limon R1" charset="0"/>
              </a:rPr>
              <a:t>RBHeysU</a:t>
            </a:r>
            <a:r>
              <a:rPr lang="ja-JP" altLang="en-US" sz="17200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‘</a:t>
            </a:r>
            <a:r>
              <a:rPr lang="en-US" sz="17200">
                <a:effectLst>
                  <a:outerShdw blurRad="38100" dist="38100" dir="2700000" algn="tl">
                    <a:srgbClr val="DDDDDD"/>
                  </a:outerShdw>
                </a:effectLst>
                <a:latin typeface="Limon R1" charset="0"/>
              </a:rPr>
              <a:t>v RKIsÞ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500" b="1" i="1">
              <a:solidFill>
                <a:srgbClr val="105023"/>
              </a:solidFill>
            </a:endParaRP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536575" y="2098675"/>
            <a:ext cx="6570663" cy="41116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>
                <a:latin typeface="Limon S1" charset="0"/>
              </a:rPr>
              <a:t> </a:t>
            </a:r>
            <a:r>
              <a:rPr lang="en-US" sz="44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enATMB½rbnÞb;enH KW)anbMeBjrYcral;ehIy </a:t>
            </a:r>
            <a:r>
              <a:rPr lang="ja-JP" altLang="en-US" sz="4400" b="1" i="1">
                <a:latin typeface="Arial"/>
              </a:rPr>
              <a:t>“</a:t>
            </a:r>
            <a:r>
              <a:rPr lang="en-US" sz="44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y:ags¥at </a:t>
            </a:r>
            <a:r>
              <a:rPr lang="ja-JP" altLang="en-US" sz="4400" b="1" i="1">
                <a:latin typeface="Arial"/>
              </a:rPr>
              <a:t>”</a:t>
            </a:r>
            <a:r>
              <a:rPr lang="en-US" sz="4400" b="1" i="1">
                <a:latin typeface="Limon S1" charset="0"/>
              </a:rPr>
              <a:t> </a:t>
            </a:r>
            <a:r>
              <a:rPr lang="en-US" sz="44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kMENfµIrbs;CMnYykarsikSxagedImEdltMrUv[sisS eBj enAkMLúgeBlsikçasala. y:agNak¾eday GñkRtUv)an elIkTwkcitþ[eRbITMrg;bMeBjxagedImTaMgenaH kMLúgeBl karbeRgonsikçasala kareFVIGBa©wg</a:t>
            </a:r>
            <a:r>
              <a:rPr lang="en-US" sz="4400" b="1" i="1">
                <a:latin typeface="Limon S1" charset="0"/>
              </a:rPr>
              <a:t>RbsiT§</a:t>
            </a:r>
            <a:r>
              <a:rPr lang="en-US" sz="44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PaBénkarsikSa KWmankMeNIny:agx&lt;s;.</a:t>
            </a:r>
            <a:r>
              <a:rPr lang="en-US" sz="4400" b="1" i="1">
                <a:latin typeface="Limon S1" charset="0"/>
              </a:rPr>
              <a:t> </a:t>
            </a: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373063" y="1943100"/>
            <a:ext cx="6757987" cy="47942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3008" name="Text Box 16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29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604000" y="87313"/>
            <a:ext cx="6762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30</a:t>
            </a:r>
          </a:p>
        </p:txBody>
      </p:sp>
      <p:sp>
        <p:nvSpPr>
          <p:cNvPr id="51230" name="Rectangle 30"/>
          <p:cNvSpPr>
            <a:spLocks noChangeArrowheads="1"/>
          </p:cNvSpPr>
          <p:nvPr/>
        </p:nvSpPr>
        <p:spPr bwMode="auto">
          <a:xfrm>
            <a:off x="1581150" y="1019175"/>
            <a:ext cx="45720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4900" i="1">
                <a:effectLst>
                  <a:outerShdw blurRad="38100" dist="38100" dir="2700000" algn="tl">
                    <a:srgbClr val="DDDDDD"/>
                  </a:outerShdw>
                </a:effectLst>
                <a:latin typeface="Limon R1" charset="0"/>
              </a:rPr>
              <a:t>kartak;;EtgdMNak;énRBHKm&lt;Ir</a:t>
            </a:r>
            <a:r>
              <a:rPr lang="en-US" sz="4100" b="1" i="1">
                <a:effectLst>
                  <a:outerShdw blurRad="38100" dist="38100" dir="2700000" algn="tl">
                    <a:srgbClr val="DDDDDD"/>
                  </a:outerShdw>
                </a:effectLst>
                <a:latin typeface="Limon R1" charset="0"/>
              </a:rPr>
              <a:t> </a:t>
            </a:r>
            <a:endParaRPr lang="en-US" sz="2400" b="1" i="1">
              <a:effectLst>
                <a:outerShdw blurRad="38100" dist="38100" dir="2700000" algn="tl">
                  <a:srgbClr val="DDDDDD"/>
                </a:outerShdw>
              </a:effectLst>
              <a:latin typeface="Limon R1" charset="0"/>
            </a:endParaRPr>
          </a:p>
        </p:txBody>
      </p:sp>
      <p:sp>
        <p:nvSpPr>
          <p:cNvPr id="51256" name="Rectangle 56"/>
          <p:cNvSpPr>
            <a:spLocks noChangeArrowheads="1"/>
          </p:cNvSpPr>
          <p:nvPr/>
        </p:nvSpPr>
        <p:spPr bwMode="auto">
          <a:xfrm>
            <a:off x="2238375" y="4406900"/>
            <a:ext cx="43815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sRk</a:t>
            </a:r>
          </a:p>
        </p:txBody>
      </p:sp>
      <p:sp>
        <p:nvSpPr>
          <p:cNvPr id="51227" name="Freeform 27"/>
          <p:cNvSpPr>
            <a:spLocks/>
          </p:cNvSpPr>
          <p:nvPr/>
        </p:nvSpPr>
        <p:spPr bwMode="auto">
          <a:xfrm>
            <a:off x="1616075" y="1624013"/>
            <a:ext cx="1044575" cy="1819275"/>
          </a:xfrm>
          <a:custGeom>
            <a:avLst/>
            <a:gdLst>
              <a:gd name="T0" fmla="*/ 550 w 573"/>
              <a:gd name="T1" fmla="*/ 1 h 1099"/>
              <a:gd name="T2" fmla="*/ 542 w 573"/>
              <a:gd name="T3" fmla="*/ 4 h 1099"/>
              <a:gd name="T4" fmla="*/ 548 w 573"/>
              <a:gd name="T5" fmla="*/ 35 h 1099"/>
              <a:gd name="T6" fmla="*/ 554 w 573"/>
              <a:gd name="T7" fmla="*/ 73 h 1099"/>
              <a:gd name="T8" fmla="*/ 561 w 573"/>
              <a:gd name="T9" fmla="*/ 128 h 1099"/>
              <a:gd name="T10" fmla="*/ 561 w 573"/>
              <a:gd name="T11" fmla="*/ 189 h 1099"/>
              <a:gd name="T12" fmla="*/ 561 w 573"/>
              <a:gd name="T13" fmla="*/ 249 h 1099"/>
              <a:gd name="T14" fmla="*/ 549 w 573"/>
              <a:gd name="T15" fmla="*/ 296 h 1099"/>
              <a:gd name="T16" fmla="*/ 542 w 573"/>
              <a:gd name="T17" fmla="*/ 343 h 1099"/>
              <a:gd name="T18" fmla="*/ 535 w 573"/>
              <a:gd name="T19" fmla="*/ 399 h 1099"/>
              <a:gd name="T20" fmla="*/ 515 w 573"/>
              <a:gd name="T21" fmla="*/ 441 h 1099"/>
              <a:gd name="T22" fmla="*/ 508 w 573"/>
              <a:gd name="T23" fmla="*/ 494 h 1099"/>
              <a:gd name="T24" fmla="*/ 495 w 573"/>
              <a:gd name="T25" fmla="*/ 535 h 1099"/>
              <a:gd name="T26" fmla="*/ 470 w 573"/>
              <a:gd name="T27" fmla="*/ 595 h 1099"/>
              <a:gd name="T28" fmla="*/ 455 w 573"/>
              <a:gd name="T29" fmla="*/ 637 h 1099"/>
              <a:gd name="T30" fmla="*/ 424 w 573"/>
              <a:gd name="T31" fmla="*/ 695 h 1099"/>
              <a:gd name="T32" fmla="*/ 404 w 573"/>
              <a:gd name="T33" fmla="*/ 729 h 1099"/>
              <a:gd name="T34" fmla="*/ 384 w 573"/>
              <a:gd name="T35" fmla="*/ 758 h 1099"/>
              <a:gd name="T36" fmla="*/ 357 w 573"/>
              <a:gd name="T37" fmla="*/ 799 h 1099"/>
              <a:gd name="T38" fmla="*/ 332 w 573"/>
              <a:gd name="T39" fmla="*/ 838 h 1099"/>
              <a:gd name="T40" fmla="*/ 312 w 573"/>
              <a:gd name="T41" fmla="*/ 865 h 1099"/>
              <a:gd name="T42" fmla="*/ 301 w 573"/>
              <a:gd name="T43" fmla="*/ 884 h 1099"/>
              <a:gd name="T44" fmla="*/ 286 w 573"/>
              <a:gd name="T45" fmla="*/ 913 h 1099"/>
              <a:gd name="T46" fmla="*/ 266 w 573"/>
              <a:gd name="T47" fmla="*/ 933 h 1099"/>
              <a:gd name="T48" fmla="*/ 226 w 573"/>
              <a:gd name="T49" fmla="*/ 967 h 1099"/>
              <a:gd name="T50" fmla="*/ 189 w 573"/>
              <a:gd name="T51" fmla="*/ 1000 h 1099"/>
              <a:gd name="T52" fmla="*/ 160 w 573"/>
              <a:gd name="T53" fmla="*/ 1021 h 1099"/>
              <a:gd name="T54" fmla="*/ 96 w 573"/>
              <a:gd name="T55" fmla="*/ 1054 h 1099"/>
              <a:gd name="T56" fmla="*/ 57 w 573"/>
              <a:gd name="T57" fmla="*/ 1068 h 1099"/>
              <a:gd name="T58" fmla="*/ 6 w 573"/>
              <a:gd name="T59" fmla="*/ 1087 h 1099"/>
              <a:gd name="T60" fmla="*/ 0 w 573"/>
              <a:gd name="T61" fmla="*/ 1093 h 1099"/>
              <a:gd name="T62" fmla="*/ 6 w 573"/>
              <a:gd name="T63" fmla="*/ 1099 h 1099"/>
              <a:gd name="T64" fmla="*/ 49 w 573"/>
              <a:gd name="T65" fmla="*/ 1086 h 1099"/>
              <a:gd name="T66" fmla="*/ 84 w 573"/>
              <a:gd name="T67" fmla="*/ 1078 h 1099"/>
              <a:gd name="T68" fmla="*/ 148 w 573"/>
              <a:gd name="T69" fmla="*/ 1045 h 1099"/>
              <a:gd name="T70" fmla="*/ 183 w 573"/>
              <a:gd name="T71" fmla="*/ 1024 h 1099"/>
              <a:gd name="T72" fmla="*/ 227 w 573"/>
              <a:gd name="T73" fmla="*/ 991 h 1099"/>
              <a:gd name="T74" fmla="*/ 247 w 573"/>
              <a:gd name="T75" fmla="*/ 970 h 1099"/>
              <a:gd name="T76" fmla="*/ 276 w 573"/>
              <a:gd name="T77" fmla="*/ 940 h 1099"/>
              <a:gd name="T78" fmla="*/ 296 w 573"/>
              <a:gd name="T79" fmla="*/ 920 h 1099"/>
              <a:gd name="T80" fmla="*/ 321 w 573"/>
              <a:gd name="T81" fmla="*/ 888 h 1099"/>
              <a:gd name="T82" fmla="*/ 322 w 573"/>
              <a:gd name="T83" fmla="*/ 872 h 1099"/>
              <a:gd name="T84" fmla="*/ 341 w 573"/>
              <a:gd name="T85" fmla="*/ 847 h 1099"/>
              <a:gd name="T86" fmla="*/ 368 w 573"/>
              <a:gd name="T87" fmla="*/ 804 h 1099"/>
              <a:gd name="T88" fmla="*/ 395 w 573"/>
              <a:gd name="T89" fmla="*/ 763 h 1099"/>
              <a:gd name="T90" fmla="*/ 415 w 573"/>
              <a:gd name="T91" fmla="*/ 736 h 1099"/>
              <a:gd name="T92" fmla="*/ 434 w 573"/>
              <a:gd name="T93" fmla="*/ 702 h 1099"/>
              <a:gd name="T94" fmla="*/ 467 w 573"/>
              <a:gd name="T95" fmla="*/ 641 h 1099"/>
              <a:gd name="T96" fmla="*/ 474 w 573"/>
              <a:gd name="T97" fmla="*/ 614 h 1099"/>
              <a:gd name="T98" fmla="*/ 500 w 573"/>
              <a:gd name="T99" fmla="*/ 552 h 1099"/>
              <a:gd name="T100" fmla="*/ 507 w 573"/>
              <a:gd name="T101" fmla="*/ 524 h 1099"/>
              <a:gd name="T102" fmla="*/ 520 w 573"/>
              <a:gd name="T103" fmla="*/ 495 h 1099"/>
              <a:gd name="T104" fmla="*/ 527 w 573"/>
              <a:gd name="T105" fmla="*/ 454 h 1099"/>
              <a:gd name="T106" fmla="*/ 547 w 573"/>
              <a:gd name="T107" fmla="*/ 403 h 1099"/>
              <a:gd name="T108" fmla="*/ 547 w 573"/>
              <a:gd name="T109" fmla="*/ 367 h 1099"/>
              <a:gd name="T110" fmla="*/ 560 w 573"/>
              <a:gd name="T111" fmla="*/ 325 h 1099"/>
              <a:gd name="T112" fmla="*/ 566 w 573"/>
              <a:gd name="T113" fmla="*/ 284 h 1099"/>
              <a:gd name="T114" fmla="*/ 573 w 573"/>
              <a:gd name="T115" fmla="*/ 250 h 1099"/>
              <a:gd name="T116" fmla="*/ 573 w 573"/>
              <a:gd name="T117" fmla="*/ 203 h 1099"/>
              <a:gd name="T118" fmla="*/ 573 w 573"/>
              <a:gd name="T119" fmla="*/ 141 h 1099"/>
              <a:gd name="T120" fmla="*/ 573 w 573"/>
              <a:gd name="T121" fmla="*/ 92 h 1099"/>
              <a:gd name="T122" fmla="*/ 560 w 573"/>
              <a:gd name="T123" fmla="*/ 45 h 1099"/>
              <a:gd name="T124" fmla="*/ 553 w 573"/>
              <a:gd name="T125" fmla="*/ 6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Freeform 28"/>
          <p:cNvSpPr>
            <a:spLocks/>
          </p:cNvSpPr>
          <p:nvPr/>
        </p:nvSpPr>
        <p:spPr bwMode="auto">
          <a:xfrm>
            <a:off x="1601788" y="1609725"/>
            <a:ext cx="1044575" cy="1819275"/>
          </a:xfrm>
          <a:custGeom>
            <a:avLst/>
            <a:gdLst>
              <a:gd name="T0" fmla="*/ 550 w 573"/>
              <a:gd name="T1" fmla="*/ 1 h 1099"/>
              <a:gd name="T2" fmla="*/ 542 w 573"/>
              <a:gd name="T3" fmla="*/ 4 h 1099"/>
              <a:gd name="T4" fmla="*/ 548 w 573"/>
              <a:gd name="T5" fmla="*/ 35 h 1099"/>
              <a:gd name="T6" fmla="*/ 554 w 573"/>
              <a:gd name="T7" fmla="*/ 73 h 1099"/>
              <a:gd name="T8" fmla="*/ 561 w 573"/>
              <a:gd name="T9" fmla="*/ 128 h 1099"/>
              <a:gd name="T10" fmla="*/ 561 w 573"/>
              <a:gd name="T11" fmla="*/ 189 h 1099"/>
              <a:gd name="T12" fmla="*/ 561 w 573"/>
              <a:gd name="T13" fmla="*/ 249 h 1099"/>
              <a:gd name="T14" fmla="*/ 549 w 573"/>
              <a:gd name="T15" fmla="*/ 296 h 1099"/>
              <a:gd name="T16" fmla="*/ 542 w 573"/>
              <a:gd name="T17" fmla="*/ 343 h 1099"/>
              <a:gd name="T18" fmla="*/ 535 w 573"/>
              <a:gd name="T19" fmla="*/ 399 h 1099"/>
              <a:gd name="T20" fmla="*/ 515 w 573"/>
              <a:gd name="T21" fmla="*/ 441 h 1099"/>
              <a:gd name="T22" fmla="*/ 508 w 573"/>
              <a:gd name="T23" fmla="*/ 494 h 1099"/>
              <a:gd name="T24" fmla="*/ 495 w 573"/>
              <a:gd name="T25" fmla="*/ 535 h 1099"/>
              <a:gd name="T26" fmla="*/ 470 w 573"/>
              <a:gd name="T27" fmla="*/ 595 h 1099"/>
              <a:gd name="T28" fmla="*/ 455 w 573"/>
              <a:gd name="T29" fmla="*/ 637 h 1099"/>
              <a:gd name="T30" fmla="*/ 424 w 573"/>
              <a:gd name="T31" fmla="*/ 695 h 1099"/>
              <a:gd name="T32" fmla="*/ 404 w 573"/>
              <a:gd name="T33" fmla="*/ 729 h 1099"/>
              <a:gd name="T34" fmla="*/ 384 w 573"/>
              <a:gd name="T35" fmla="*/ 758 h 1099"/>
              <a:gd name="T36" fmla="*/ 357 w 573"/>
              <a:gd name="T37" fmla="*/ 799 h 1099"/>
              <a:gd name="T38" fmla="*/ 332 w 573"/>
              <a:gd name="T39" fmla="*/ 838 h 1099"/>
              <a:gd name="T40" fmla="*/ 312 w 573"/>
              <a:gd name="T41" fmla="*/ 865 h 1099"/>
              <a:gd name="T42" fmla="*/ 301 w 573"/>
              <a:gd name="T43" fmla="*/ 884 h 1099"/>
              <a:gd name="T44" fmla="*/ 286 w 573"/>
              <a:gd name="T45" fmla="*/ 913 h 1099"/>
              <a:gd name="T46" fmla="*/ 266 w 573"/>
              <a:gd name="T47" fmla="*/ 933 h 1099"/>
              <a:gd name="T48" fmla="*/ 226 w 573"/>
              <a:gd name="T49" fmla="*/ 967 h 1099"/>
              <a:gd name="T50" fmla="*/ 189 w 573"/>
              <a:gd name="T51" fmla="*/ 1000 h 1099"/>
              <a:gd name="T52" fmla="*/ 160 w 573"/>
              <a:gd name="T53" fmla="*/ 1021 h 1099"/>
              <a:gd name="T54" fmla="*/ 96 w 573"/>
              <a:gd name="T55" fmla="*/ 1054 h 1099"/>
              <a:gd name="T56" fmla="*/ 57 w 573"/>
              <a:gd name="T57" fmla="*/ 1068 h 1099"/>
              <a:gd name="T58" fmla="*/ 6 w 573"/>
              <a:gd name="T59" fmla="*/ 1087 h 1099"/>
              <a:gd name="T60" fmla="*/ 0 w 573"/>
              <a:gd name="T61" fmla="*/ 1093 h 1099"/>
              <a:gd name="T62" fmla="*/ 6 w 573"/>
              <a:gd name="T63" fmla="*/ 1099 h 1099"/>
              <a:gd name="T64" fmla="*/ 49 w 573"/>
              <a:gd name="T65" fmla="*/ 1086 h 1099"/>
              <a:gd name="T66" fmla="*/ 84 w 573"/>
              <a:gd name="T67" fmla="*/ 1078 h 1099"/>
              <a:gd name="T68" fmla="*/ 148 w 573"/>
              <a:gd name="T69" fmla="*/ 1045 h 1099"/>
              <a:gd name="T70" fmla="*/ 183 w 573"/>
              <a:gd name="T71" fmla="*/ 1024 h 1099"/>
              <a:gd name="T72" fmla="*/ 227 w 573"/>
              <a:gd name="T73" fmla="*/ 991 h 1099"/>
              <a:gd name="T74" fmla="*/ 247 w 573"/>
              <a:gd name="T75" fmla="*/ 970 h 1099"/>
              <a:gd name="T76" fmla="*/ 276 w 573"/>
              <a:gd name="T77" fmla="*/ 940 h 1099"/>
              <a:gd name="T78" fmla="*/ 296 w 573"/>
              <a:gd name="T79" fmla="*/ 920 h 1099"/>
              <a:gd name="T80" fmla="*/ 321 w 573"/>
              <a:gd name="T81" fmla="*/ 888 h 1099"/>
              <a:gd name="T82" fmla="*/ 322 w 573"/>
              <a:gd name="T83" fmla="*/ 872 h 1099"/>
              <a:gd name="T84" fmla="*/ 341 w 573"/>
              <a:gd name="T85" fmla="*/ 847 h 1099"/>
              <a:gd name="T86" fmla="*/ 368 w 573"/>
              <a:gd name="T87" fmla="*/ 804 h 1099"/>
              <a:gd name="T88" fmla="*/ 395 w 573"/>
              <a:gd name="T89" fmla="*/ 763 h 1099"/>
              <a:gd name="T90" fmla="*/ 415 w 573"/>
              <a:gd name="T91" fmla="*/ 736 h 1099"/>
              <a:gd name="T92" fmla="*/ 434 w 573"/>
              <a:gd name="T93" fmla="*/ 702 h 1099"/>
              <a:gd name="T94" fmla="*/ 467 w 573"/>
              <a:gd name="T95" fmla="*/ 641 h 1099"/>
              <a:gd name="T96" fmla="*/ 474 w 573"/>
              <a:gd name="T97" fmla="*/ 614 h 1099"/>
              <a:gd name="T98" fmla="*/ 500 w 573"/>
              <a:gd name="T99" fmla="*/ 552 h 1099"/>
              <a:gd name="T100" fmla="*/ 507 w 573"/>
              <a:gd name="T101" fmla="*/ 524 h 1099"/>
              <a:gd name="T102" fmla="*/ 520 w 573"/>
              <a:gd name="T103" fmla="*/ 495 h 1099"/>
              <a:gd name="T104" fmla="*/ 527 w 573"/>
              <a:gd name="T105" fmla="*/ 454 h 1099"/>
              <a:gd name="T106" fmla="*/ 547 w 573"/>
              <a:gd name="T107" fmla="*/ 403 h 1099"/>
              <a:gd name="T108" fmla="*/ 547 w 573"/>
              <a:gd name="T109" fmla="*/ 367 h 1099"/>
              <a:gd name="T110" fmla="*/ 560 w 573"/>
              <a:gd name="T111" fmla="*/ 325 h 1099"/>
              <a:gd name="T112" fmla="*/ 566 w 573"/>
              <a:gd name="T113" fmla="*/ 284 h 1099"/>
              <a:gd name="T114" fmla="*/ 573 w 573"/>
              <a:gd name="T115" fmla="*/ 250 h 1099"/>
              <a:gd name="T116" fmla="*/ 573 w 573"/>
              <a:gd name="T117" fmla="*/ 203 h 1099"/>
              <a:gd name="T118" fmla="*/ 573 w 573"/>
              <a:gd name="T119" fmla="*/ 141 h 1099"/>
              <a:gd name="T120" fmla="*/ 573 w 573"/>
              <a:gd name="T121" fmla="*/ 92 h 1099"/>
              <a:gd name="T122" fmla="*/ 560 w 573"/>
              <a:gd name="T123" fmla="*/ 45 h 1099"/>
              <a:gd name="T124" fmla="*/ 553 w 573"/>
              <a:gd name="T125" fmla="*/ 6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2" name="Freeform 32"/>
          <p:cNvSpPr>
            <a:spLocks/>
          </p:cNvSpPr>
          <p:nvPr/>
        </p:nvSpPr>
        <p:spPr bwMode="auto">
          <a:xfrm>
            <a:off x="5006975" y="3465513"/>
            <a:ext cx="923925" cy="1260475"/>
          </a:xfrm>
          <a:custGeom>
            <a:avLst/>
            <a:gdLst>
              <a:gd name="T0" fmla="*/ 507 w 507"/>
              <a:gd name="T1" fmla="*/ 6 h 760"/>
              <a:gd name="T2" fmla="*/ 501 w 507"/>
              <a:gd name="T3" fmla="*/ 0 h 760"/>
              <a:gd name="T4" fmla="*/ 460 w 507"/>
              <a:gd name="T5" fmla="*/ 21 h 760"/>
              <a:gd name="T6" fmla="*/ 430 w 507"/>
              <a:gd name="T7" fmla="*/ 38 h 760"/>
              <a:gd name="T8" fmla="*/ 398 w 507"/>
              <a:gd name="T9" fmla="*/ 70 h 760"/>
              <a:gd name="T10" fmla="*/ 384 w 507"/>
              <a:gd name="T11" fmla="*/ 79 h 760"/>
              <a:gd name="T12" fmla="*/ 364 w 507"/>
              <a:gd name="T13" fmla="*/ 99 h 760"/>
              <a:gd name="T14" fmla="*/ 339 w 507"/>
              <a:gd name="T15" fmla="*/ 138 h 760"/>
              <a:gd name="T16" fmla="*/ 319 w 507"/>
              <a:gd name="T17" fmla="*/ 158 h 760"/>
              <a:gd name="T18" fmla="*/ 292 w 507"/>
              <a:gd name="T19" fmla="*/ 181 h 760"/>
              <a:gd name="T20" fmla="*/ 273 w 507"/>
              <a:gd name="T21" fmla="*/ 206 h 760"/>
              <a:gd name="T22" fmla="*/ 253 w 507"/>
              <a:gd name="T23" fmla="*/ 226 h 760"/>
              <a:gd name="T24" fmla="*/ 226 w 507"/>
              <a:gd name="T25" fmla="*/ 256 h 760"/>
              <a:gd name="T26" fmla="*/ 206 w 507"/>
              <a:gd name="T27" fmla="*/ 283 h 760"/>
              <a:gd name="T28" fmla="*/ 186 w 507"/>
              <a:gd name="T29" fmla="*/ 310 h 760"/>
              <a:gd name="T30" fmla="*/ 153 w 507"/>
              <a:gd name="T31" fmla="*/ 371 h 760"/>
              <a:gd name="T32" fmla="*/ 127 w 507"/>
              <a:gd name="T33" fmla="*/ 419 h 760"/>
              <a:gd name="T34" fmla="*/ 100 w 507"/>
              <a:gd name="T35" fmla="*/ 473 h 760"/>
              <a:gd name="T36" fmla="*/ 74 w 507"/>
              <a:gd name="T37" fmla="*/ 528 h 760"/>
              <a:gd name="T38" fmla="*/ 60 w 507"/>
              <a:gd name="T39" fmla="*/ 568 h 760"/>
              <a:gd name="T40" fmla="*/ 47 w 507"/>
              <a:gd name="T41" fmla="*/ 609 h 760"/>
              <a:gd name="T42" fmla="*/ 33 w 507"/>
              <a:gd name="T43" fmla="*/ 651 h 760"/>
              <a:gd name="T44" fmla="*/ 20 w 507"/>
              <a:gd name="T45" fmla="*/ 692 h 760"/>
              <a:gd name="T46" fmla="*/ 7 w 507"/>
              <a:gd name="T47" fmla="*/ 739 h 760"/>
              <a:gd name="T48" fmla="*/ 2 w 507"/>
              <a:gd name="T49" fmla="*/ 759 h 760"/>
              <a:gd name="T50" fmla="*/ 11 w 507"/>
              <a:gd name="T51" fmla="*/ 759 h 760"/>
              <a:gd name="T52" fmla="*/ 19 w 507"/>
              <a:gd name="T53" fmla="*/ 740 h 760"/>
              <a:gd name="T54" fmla="*/ 32 w 507"/>
              <a:gd name="T55" fmla="*/ 693 h 760"/>
              <a:gd name="T56" fmla="*/ 45 w 507"/>
              <a:gd name="T57" fmla="*/ 655 h 760"/>
              <a:gd name="T58" fmla="*/ 52 w 507"/>
              <a:gd name="T59" fmla="*/ 628 h 760"/>
              <a:gd name="T60" fmla="*/ 65 w 507"/>
              <a:gd name="T61" fmla="*/ 598 h 760"/>
              <a:gd name="T62" fmla="*/ 78 w 507"/>
              <a:gd name="T63" fmla="*/ 557 h 760"/>
              <a:gd name="T64" fmla="*/ 91 w 507"/>
              <a:gd name="T65" fmla="*/ 519 h 760"/>
              <a:gd name="T66" fmla="*/ 118 w 507"/>
              <a:gd name="T67" fmla="*/ 465 h 760"/>
              <a:gd name="T68" fmla="*/ 143 w 507"/>
              <a:gd name="T69" fmla="*/ 412 h 760"/>
              <a:gd name="T70" fmla="*/ 171 w 507"/>
              <a:gd name="T71" fmla="*/ 363 h 760"/>
              <a:gd name="T72" fmla="*/ 209 w 507"/>
              <a:gd name="T73" fmla="*/ 303 h 760"/>
              <a:gd name="T74" fmla="*/ 229 w 507"/>
              <a:gd name="T75" fmla="*/ 276 h 760"/>
              <a:gd name="T76" fmla="*/ 249 w 507"/>
              <a:gd name="T77" fmla="*/ 249 h 760"/>
              <a:gd name="T78" fmla="*/ 280 w 507"/>
              <a:gd name="T79" fmla="*/ 216 h 760"/>
              <a:gd name="T80" fmla="*/ 302 w 507"/>
              <a:gd name="T81" fmla="*/ 188 h 760"/>
              <a:gd name="T82" fmla="*/ 326 w 507"/>
              <a:gd name="T83" fmla="*/ 168 h 760"/>
              <a:gd name="T84" fmla="*/ 346 w 507"/>
              <a:gd name="T85" fmla="*/ 148 h 760"/>
              <a:gd name="T86" fmla="*/ 368 w 507"/>
              <a:gd name="T87" fmla="*/ 120 h 760"/>
              <a:gd name="T88" fmla="*/ 388 w 507"/>
              <a:gd name="T89" fmla="*/ 99 h 760"/>
              <a:gd name="T90" fmla="*/ 407 w 507"/>
              <a:gd name="T91" fmla="*/ 79 h 760"/>
              <a:gd name="T92" fmla="*/ 435 w 507"/>
              <a:gd name="T93" fmla="*/ 57 h 760"/>
              <a:gd name="T94" fmla="*/ 478 w 507"/>
              <a:gd name="T95" fmla="*/ 26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86" y="192"/>
                </a:lnTo>
                <a:lnTo>
                  <a:pt x="273" y="206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02" y="188"/>
                </a:lnTo>
                <a:lnTo>
                  <a:pt x="315" y="174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3" name="Freeform 33"/>
          <p:cNvSpPr>
            <a:spLocks/>
          </p:cNvSpPr>
          <p:nvPr/>
        </p:nvSpPr>
        <p:spPr bwMode="auto">
          <a:xfrm>
            <a:off x="4991100" y="3452813"/>
            <a:ext cx="925513" cy="1258887"/>
          </a:xfrm>
          <a:custGeom>
            <a:avLst/>
            <a:gdLst>
              <a:gd name="T0" fmla="*/ 507 w 507"/>
              <a:gd name="T1" fmla="*/ 6 h 760"/>
              <a:gd name="T2" fmla="*/ 501 w 507"/>
              <a:gd name="T3" fmla="*/ 0 h 760"/>
              <a:gd name="T4" fmla="*/ 460 w 507"/>
              <a:gd name="T5" fmla="*/ 21 h 760"/>
              <a:gd name="T6" fmla="*/ 430 w 507"/>
              <a:gd name="T7" fmla="*/ 38 h 760"/>
              <a:gd name="T8" fmla="*/ 398 w 507"/>
              <a:gd name="T9" fmla="*/ 70 h 760"/>
              <a:gd name="T10" fmla="*/ 384 w 507"/>
              <a:gd name="T11" fmla="*/ 79 h 760"/>
              <a:gd name="T12" fmla="*/ 364 w 507"/>
              <a:gd name="T13" fmla="*/ 99 h 760"/>
              <a:gd name="T14" fmla="*/ 339 w 507"/>
              <a:gd name="T15" fmla="*/ 138 h 760"/>
              <a:gd name="T16" fmla="*/ 319 w 507"/>
              <a:gd name="T17" fmla="*/ 158 h 760"/>
              <a:gd name="T18" fmla="*/ 292 w 507"/>
              <a:gd name="T19" fmla="*/ 181 h 760"/>
              <a:gd name="T20" fmla="*/ 273 w 507"/>
              <a:gd name="T21" fmla="*/ 206 h 760"/>
              <a:gd name="T22" fmla="*/ 253 w 507"/>
              <a:gd name="T23" fmla="*/ 226 h 760"/>
              <a:gd name="T24" fmla="*/ 226 w 507"/>
              <a:gd name="T25" fmla="*/ 256 h 760"/>
              <a:gd name="T26" fmla="*/ 206 w 507"/>
              <a:gd name="T27" fmla="*/ 283 h 760"/>
              <a:gd name="T28" fmla="*/ 186 w 507"/>
              <a:gd name="T29" fmla="*/ 310 h 760"/>
              <a:gd name="T30" fmla="*/ 153 w 507"/>
              <a:gd name="T31" fmla="*/ 371 h 760"/>
              <a:gd name="T32" fmla="*/ 127 w 507"/>
              <a:gd name="T33" fmla="*/ 419 h 760"/>
              <a:gd name="T34" fmla="*/ 100 w 507"/>
              <a:gd name="T35" fmla="*/ 473 h 760"/>
              <a:gd name="T36" fmla="*/ 74 w 507"/>
              <a:gd name="T37" fmla="*/ 528 h 760"/>
              <a:gd name="T38" fmla="*/ 60 w 507"/>
              <a:gd name="T39" fmla="*/ 568 h 760"/>
              <a:gd name="T40" fmla="*/ 47 w 507"/>
              <a:gd name="T41" fmla="*/ 609 h 760"/>
              <a:gd name="T42" fmla="*/ 33 w 507"/>
              <a:gd name="T43" fmla="*/ 651 h 760"/>
              <a:gd name="T44" fmla="*/ 20 w 507"/>
              <a:gd name="T45" fmla="*/ 692 h 760"/>
              <a:gd name="T46" fmla="*/ 7 w 507"/>
              <a:gd name="T47" fmla="*/ 739 h 760"/>
              <a:gd name="T48" fmla="*/ 2 w 507"/>
              <a:gd name="T49" fmla="*/ 759 h 760"/>
              <a:gd name="T50" fmla="*/ 11 w 507"/>
              <a:gd name="T51" fmla="*/ 759 h 760"/>
              <a:gd name="T52" fmla="*/ 19 w 507"/>
              <a:gd name="T53" fmla="*/ 740 h 760"/>
              <a:gd name="T54" fmla="*/ 32 w 507"/>
              <a:gd name="T55" fmla="*/ 693 h 760"/>
              <a:gd name="T56" fmla="*/ 45 w 507"/>
              <a:gd name="T57" fmla="*/ 655 h 760"/>
              <a:gd name="T58" fmla="*/ 52 w 507"/>
              <a:gd name="T59" fmla="*/ 628 h 760"/>
              <a:gd name="T60" fmla="*/ 65 w 507"/>
              <a:gd name="T61" fmla="*/ 598 h 760"/>
              <a:gd name="T62" fmla="*/ 78 w 507"/>
              <a:gd name="T63" fmla="*/ 557 h 760"/>
              <a:gd name="T64" fmla="*/ 91 w 507"/>
              <a:gd name="T65" fmla="*/ 519 h 760"/>
              <a:gd name="T66" fmla="*/ 118 w 507"/>
              <a:gd name="T67" fmla="*/ 465 h 760"/>
              <a:gd name="T68" fmla="*/ 143 w 507"/>
              <a:gd name="T69" fmla="*/ 412 h 760"/>
              <a:gd name="T70" fmla="*/ 171 w 507"/>
              <a:gd name="T71" fmla="*/ 363 h 760"/>
              <a:gd name="T72" fmla="*/ 209 w 507"/>
              <a:gd name="T73" fmla="*/ 303 h 760"/>
              <a:gd name="T74" fmla="*/ 229 w 507"/>
              <a:gd name="T75" fmla="*/ 276 h 760"/>
              <a:gd name="T76" fmla="*/ 249 w 507"/>
              <a:gd name="T77" fmla="*/ 249 h 760"/>
              <a:gd name="T78" fmla="*/ 280 w 507"/>
              <a:gd name="T79" fmla="*/ 216 h 760"/>
              <a:gd name="T80" fmla="*/ 302 w 507"/>
              <a:gd name="T81" fmla="*/ 188 h 760"/>
              <a:gd name="T82" fmla="*/ 326 w 507"/>
              <a:gd name="T83" fmla="*/ 168 h 760"/>
              <a:gd name="T84" fmla="*/ 346 w 507"/>
              <a:gd name="T85" fmla="*/ 148 h 760"/>
              <a:gd name="T86" fmla="*/ 368 w 507"/>
              <a:gd name="T87" fmla="*/ 120 h 760"/>
              <a:gd name="T88" fmla="*/ 388 w 507"/>
              <a:gd name="T89" fmla="*/ 99 h 760"/>
              <a:gd name="T90" fmla="*/ 407 w 507"/>
              <a:gd name="T91" fmla="*/ 79 h 760"/>
              <a:gd name="T92" fmla="*/ 435 w 507"/>
              <a:gd name="T93" fmla="*/ 57 h 760"/>
              <a:gd name="T94" fmla="*/ 478 w 507"/>
              <a:gd name="T95" fmla="*/ 26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86" y="192"/>
                </a:lnTo>
                <a:lnTo>
                  <a:pt x="273" y="206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02" y="188"/>
                </a:lnTo>
                <a:lnTo>
                  <a:pt x="315" y="174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5" name="Freeform 35"/>
          <p:cNvSpPr>
            <a:spLocks/>
          </p:cNvSpPr>
          <p:nvPr/>
        </p:nvSpPr>
        <p:spPr bwMode="auto">
          <a:xfrm>
            <a:off x="2844800" y="2114550"/>
            <a:ext cx="2605088" cy="1743075"/>
          </a:xfrm>
          <a:custGeom>
            <a:avLst/>
            <a:gdLst>
              <a:gd name="T0" fmla="*/ 1431 w 1431"/>
              <a:gd name="T1" fmla="*/ 1044 h 1052"/>
              <a:gd name="T2" fmla="*/ 1366 w 1431"/>
              <a:gd name="T3" fmla="*/ 1020 h 1052"/>
              <a:gd name="T4" fmla="*/ 1315 w 1431"/>
              <a:gd name="T5" fmla="*/ 987 h 1052"/>
              <a:gd name="T6" fmla="*/ 1247 w 1431"/>
              <a:gd name="T7" fmla="*/ 953 h 1052"/>
              <a:gd name="T8" fmla="*/ 1164 w 1431"/>
              <a:gd name="T9" fmla="*/ 904 h 1052"/>
              <a:gd name="T10" fmla="*/ 1082 w 1431"/>
              <a:gd name="T11" fmla="*/ 856 h 1052"/>
              <a:gd name="T12" fmla="*/ 1030 w 1431"/>
              <a:gd name="T13" fmla="*/ 822 h 1052"/>
              <a:gd name="T14" fmla="*/ 975 w 1431"/>
              <a:gd name="T15" fmla="*/ 787 h 1052"/>
              <a:gd name="T16" fmla="*/ 919 w 1431"/>
              <a:gd name="T17" fmla="*/ 745 h 1052"/>
              <a:gd name="T18" fmla="*/ 834 w 1431"/>
              <a:gd name="T19" fmla="*/ 679 h 1052"/>
              <a:gd name="T20" fmla="*/ 772 w 1431"/>
              <a:gd name="T21" fmla="*/ 615 h 1052"/>
              <a:gd name="T22" fmla="*/ 738 w 1431"/>
              <a:gd name="T23" fmla="*/ 560 h 1052"/>
              <a:gd name="T24" fmla="*/ 656 w 1431"/>
              <a:gd name="T25" fmla="*/ 484 h 1052"/>
              <a:gd name="T26" fmla="*/ 616 w 1431"/>
              <a:gd name="T27" fmla="*/ 436 h 1052"/>
              <a:gd name="T28" fmla="*/ 569 w 1431"/>
              <a:gd name="T29" fmla="*/ 390 h 1052"/>
              <a:gd name="T30" fmla="*/ 521 w 1431"/>
              <a:gd name="T31" fmla="*/ 328 h 1052"/>
              <a:gd name="T32" fmla="*/ 481 w 1431"/>
              <a:gd name="T33" fmla="*/ 266 h 1052"/>
              <a:gd name="T34" fmla="*/ 439 w 1431"/>
              <a:gd name="T35" fmla="*/ 195 h 1052"/>
              <a:gd name="T36" fmla="*/ 379 w 1431"/>
              <a:gd name="T37" fmla="*/ 128 h 1052"/>
              <a:gd name="T38" fmla="*/ 342 w 1431"/>
              <a:gd name="T39" fmla="*/ 91 h 1052"/>
              <a:gd name="T40" fmla="*/ 304 w 1431"/>
              <a:gd name="T41" fmla="*/ 59 h 1052"/>
              <a:gd name="T42" fmla="*/ 233 w 1431"/>
              <a:gd name="T43" fmla="*/ 29 h 1052"/>
              <a:gd name="T44" fmla="*/ 156 w 1431"/>
              <a:gd name="T45" fmla="*/ 7 h 1052"/>
              <a:gd name="T46" fmla="*/ 86 w 1431"/>
              <a:gd name="T47" fmla="*/ 7 h 1052"/>
              <a:gd name="T48" fmla="*/ 16 w 1431"/>
              <a:gd name="T49" fmla="*/ 30 h 1052"/>
              <a:gd name="T50" fmla="*/ 0 w 1431"/>
              <a:gd name="T51" fmla="*/ 102 h 1052"/>
              <a:gd name="T52" fmla="*/ 36 w 1431"/>
              <a:gd name="T53" fmla="*/ 156 h 1052"/>
              <a:gd name="T54" fmla="*/ 92 w 1431"/>
              <a:gd name="T55" fmla="*/ 191 h 1052"/>
              <a:gd name="T56" fmla="*/ 140 w 1431"/>
              <a:gd name="T57" fmla="*/ 197 h 1052"/>
              <a:gd name="T58" fmla="*/ 122 w 1431"/>
              <a:gd name="T59" fmla="*/ 179 h 1052"/>
              <a:gd name="T60" fmla="*/ 46 w 1431"/>
              <a:gd name="T61" fmla="*/ 149 h 1052"/>
              <a:gd name="T62" fmla="*/ 12 w 1431"/>
              <a:gd name="T63" fmla="*/ 89 h 1052"/>
              <a:gd name="T64" fmla="*/ 62 w 1431"/>
              <a:gd name="T65" fmla="*/ 19 h 1052"/>
              <a:gd name="T66" fmla="*/ 140 w 1431"/>
              <a:gd name="T67" fmla="*/ 19 h 1052"/>
              <a:gd name="T68" fmla="*/ 216 w 1431"/>
              <a:gd name="T69" fmla="*/ 32 h 1052"/>
              <a:gd name="T70" fmla="*/ 300 w 1431"/>
              <a:gd name="T71" fmla="*/ 78 h 1052"/>
              <a:gd name="T72" fmla="*/ 323 w 1431"/>
              <a:gd name="T73" fmla="*/ 95 h 1052"/>
              <a:gd name="T74" fmla="*/ 375 w 1431"/>
              <a:gd name="T75" fmla="*/ 147 h 1052"/>
              <a:gd name="T76" fmla="*/ 418 w 1431"/>
              <a:gd name="T77" fmla="*/ 198 h 1052"/>
              <a:gd name="T78" fmla="*/ 471 w 1431"/>
              <a:gd name="T79" fmla="*/ 273 h 1052"/>
              <a:gd name="T80" fmla="*/ 511 w 1431"/>
              <a:gd name="T81" fmla="*/ 335 h 1052"/>
              <a:gd name="T82" fmla="*/ 559 w 1431"/>
              <a:gd name="T83" fmla="*/ 397 h 1052"/>
              <a:gd name="T84" fmla="*/ 607 w 1431"/>
              <a:gd name="T85" fmla="*/ 445 h 1052"/>
              <a:gd name="T86" fmla="*/ 647 w 1431"/>
              <a:gd name="T87" fmla="*/ 493 h 1052"/>
              <a:gd name="T88" fmla="*/ 734 w 1431"/>
              <a:gd name="T89" fmla="*/ 581 h 1052"/>
              <a:gd name="T90" fmla="*/ 768 w 1431"/>
              <a:gd name="T91" fmla="*/ 636 h 1052"/>
              <a:gd name="T92" fmla="*/ 830 w 1431"/>
              <a:gd name="T93" fmla="*/ 698 h 1052"/>
              <a:gd name="T94" fmla="*/ 900 w 1431"/>
              <a:gd name="T95" fmla="*/ 749 h 1052"/>
              <a:gd name="T96" fmla="*/ 980 w 1431"/>
              <a:gd name="T97" fmla="*/ 810 h 1052"/>
              <a:gd name="T98" fmla="*/ 1043 w 1431"/>
              <a:gd name="T99" fmla="*/ 846 h 1052"/>
              <a:gd name="T100" fmla="*/ 1089 w 1431"/>
              <a:gd name="T101" fmla="*/ 872 h 1052"/>
              <a:gd name="T102" fmla="*/ 1172 w 1431"/>
              <a:gd name="T103" fmla="*/ 922 h 1052"/>
              <a:gd name="T104" fmla="*/ 1253 w 1431"/>
              <a:gd name="T105" fmla="*/ 970 h 1052"/>
              <a:gd name="T106" fmla="*/ 1324 w 1431"/>
              <a:gd name="T107" fmla="*/ 1011 h 1052"/>
              <a:gd name="T108" fmla="*/ 1389 w 1431"/>
              <a:gd name="T109" fmla="*/ 1039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6" name="Freeform 36"/>
          <p:cNvSpPr>
            <a:spLocks/>
          </p:cNvSpPr>
          <p:nvPr/>
        </p:nvSpPr>
        <p:spPr bwMode="auto">
          <a:xfrm>
            <a:off x="2830513" y="2103438"/>
            <a:ext cx="2605087" cy="1741487"/>
          </a:xfrm>
          <a:custGeom>
            <a:avLst/>
            <a:gdLst>
              <a:gd name="T0" fmla="*/ 1431 w 1431"/>
              <a:gd name="T1" fmla="*/ 1044 h 1052"/>
              <a:gd name="T2" fmla="*/ 1366 w 1431"/>
              <a:gd name="T3" fmla="*/ 1020 h 1052"/>
              <a:gd name="T4" fmla="*/ 1315 w 1431"/>
              <a:gd name="T5" fmla="*/ 987 h 1052"/>
              <a:gd name="T6" fmla="*/ 1247 w 1431"/>
              <a:gd name="T7" fmla="*/ 953 h 1052"/>
              <a:gd name="T8" fmla="*/ 1164 w 1431"/>
              <a:gd name="T9" fmla="*/ 904 h 1052"/>
              <a:gd name="T10" fmla="*/ 1082 w 1431"/>
              <a:gd name="T11" fmla="*/ 856 h 1052"/>
              <a:gd name="T12" fmla="*/ 1030 w 1431"/>
              <a:gd name="T13" fmla="*/ 822 h 1052"/>
              <a:gd name="T14" fmla="*/ 975 w 1431"/>
              <a:gd name="T15" fmla="*/ 787 h 1052"/>
              <a:gd name="T16" fmla="*/ 919 w 1431"/>
              <a:gd name="T17" fmla="*/ 745 h 1052"/>
              <a:gd name="T18" fmla="*/ 834 w 1431"/>
              <a:gd name="T19" fmla="*/ 679 h 1052"/>
              <a:gd name="T20" fmla="*/ 772 w 1431"/>
              <a:gd name="T21" fmla="*/ 615 h 1052"/>
              <a:gd name="T22" fmla="*/ 738 w 1431"/>
              <a:gd name="T23" fmla="*/ 560 h 1052"/>
              <a:gd name="T24" fmla="*/ 656 w 1431"/>
              <a:gd name="T25" fmla="*/ 484 h 1052"/>
              <a:gd name="T26" fmla="*/ 616 w 1431"/>
              <a:gd name="T27" fmla="*/ 436 h 1052"/>
              <a:gd name="T28" fmla="*/ 569 w 1431"/>
              <a:gd name="T29" fmla="*/ 390 h 1052"/>
              <a:gd name="T30" fmla="*/ 521 w 1431"/>
              <a:gd name="T31" fmla="*/ 328 h 1052"/>
              <a:gd name="T32" fmla="*/ 481 w 1431"/>
              <a:gd name="T33" fmla="*/ 266 h 1052"/>
              <a:gd name="T34" fmla="*/ 439 w 1431"/>
              <a:gd name="T35" fmla="*/ 195 h 1052"/>
              <a:gd name="T36" fmla="*/ 379 w 1431"/>
              <a:gd name="T37" fmla="*/ 128 h 1052"/>
              <a:gd name="T38" fmla="*/ 342 w 1431"/>
              <a:gd name="T39" fmla="*/ 91 h 1052"/>
              <a:gd name="T40" fmla="*/ 304 w 1431"/>
              <a:gd name="T41" fmla="*/ 59 h 1052"/>
              <a:gd name="T42" fmla="*/ 233 w 1431"/>
              <a:gd name="T43" fmla="*/ 29 h 1052"/>
              <a:gd name="T44" fmla="*/ 156 w 1431"/>
              <a:gd name="T45" fmla="*/ 7 h 1052"/>
              <a:gd name="T46" fmla="*/ 86 w 1431"/>
              <a:gd name="T47" fmla="*/ 7 h 1052"/>
              <a:gd name="T48" fmla="*/ 16 w 1431"/>
              <a:gd name="T49" fmla="*/ 30 h 1052"/>
              <a:gd name="T50" fmla="*/ 0 w 1431"/>
              <a:gd name="T51" fmla="*/ 102 h 1052"/>
              <a:gd name="T52" fmla="*/ 36 w 1431"/>
              <a:gd name="T53" fmla="*/ 156 h 1052"/>
              <a:gd name="T54" fmla="*/ 92 w 1431"/>
              <a:gd name="T55" fmla="*/ 191 h 1052"/>
              <a:gd name="T56" fmla="*/ 140 w 1431"/>
              <a:gd name="T57" fmla="*/ 197 h 1052"/>
              <a:gd name="T58" fmla="*/ 122 w 1431"/>
              <a:gd name="T59" fmla="*/ 179 h 1052"/>
              <a:gd name="T60" fmla="*/ 46 w 1431"/>
              <a:gd name="T61" fmla="*/ 149 h 1052"/>
              <a:gd name="T62" fmla="*/ 12 w 1431"/>
              <a:gd name="T63" fmla="*/ 89 h 1052"/>
              <a:gd name="T64" fmla="*/ 62 w 1431"/>
              <a:gd name="T65" fmla="*/ 19 h 1052"/>
              <a:gd name="T66" fmla="*/ 140 w 1431"/>
              <a:gd name="T67" fmla="*/ 19 h 1052"/>
              <a:gd name="T68" fmla="*/ 216 w 1431"/>
              <a:gd name="T69" fmla="*/ 32 h 1052"/>
              <a:gd name="T70" fmla="*/ 300 w 1431"/>
              <a:gd name="T71" fmla="*/ 78 h 1052"/>
              <a:gd name="T72" fmla="*/ 323 w 1431"/>
              <a:gd name="T73" fmla="*/ 95 h 1052"/>
              <a:gd name="T74" fmla="*/ 375 w 1431"/>
              <a:gd name="T75" fmla="*/ 147 h 1052"/>
              <a:gd name="T76" fmla="*/ 418 w 1431"/>
              <a:gd name="T77" fmla="*/ 198 h 1052"/>
              <a:gd name="T78" fmla="*/ 471 w 1431"/>
              <a:gd name="T79" fmla="*/ 273 h 1052"/>
              <a:gd name="T80" fmla="*/ 511 w 1431"/>
              <a:gd name="T81" fmla="*/ 335 h 1052"/>
              <a:gd name="T82" fmla="*/ 559 w 1431"/>
              <a:gd name="T83" fmla="*/ 397 h 1052"/>
              <a:gd name="T84" fmla="*/ 607 w 1431"/>
              <a:gd name="T85" fmla="*/ 445 h 1052"/>
              <a:gd name="T86" fmla="*/ 647 w 1431"/>
              <a:gd name="T87" fmla="*/ 493 h 1052"/>
              <a:gd name="T88" fmla="*/ 734 w 1431"/>
              <a:gd name="T89" fmla="*/ 581 h 1052"/>
              <a:gd name="T90" fmla="*/ 768 w 1431"/>
              <a:gd name="T91" fmla="*/ 636 h 1052"/>
              <a:gd name="T92" fmla="*/ 830 w 1431"/>
              <a:gd name="T93" fmla="*/ 698 h 1052"/>
              <a:gd name="T94" fmla="*/ 900 w 1431"/>
              <a:gd name="T95" fmla="*/ 749 h 1052"/>
              <a:gd name="T96" fmla="*/ 980 w 1431"/>
              <a:gd name="T97" fmla="*/ 810 h 1052"/>
              <a:gd name="T98" fmla="*/ 1043 w 1431"/>
              <a:gd name="T99" fmla="*/ 846 h 1052"/>
              <a:gd name="T100" fmla="*/ 1089 w 1431"/>
              <a:gd name="T101" fmla="*/ 872 h 1052"/>
              <a:gd name="T102" fmla="*/ 1172 w 1431"/>
              <a:gd name="T103" fmla="*/ 922 h 1052"/>
              <a:gd name="T104" fmla="*/ 1253 w 1431"/>
              <a:gd name="T105" fmla="*/ 970 h 1052"/>
              <a:gd name="T106" fmla="*/ 1324 w 1431"/>
              <a:gd name="T107" fmla="*/ 1011 h 1052"/>
              <a:gd name="T108" fmla="*/ 1389 w 1431"/>
              <a:gd name="T109" fmla="*/ 1039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8" name="Rectangle 38"/>
          <p:cNvSpPr>
            <a:spLocks noChangeArrowheads="1"/>
          </p:cNvSpPr>
          <p:nvPr/>
        </p:nvSpPr>
        <p:spPr bwMode="auto">
          <a:xfrm>
            <a:off x="3605213" y="2657475"/>
            <a:ext cx="3159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TG</a:t>
            </a:r>
          </a:p>
        </p:txBody>
      </p:sp>
      <p:sp>
        <p:nvSpPr>
          <p:cNvPr id="51240" name="Freeform 40"/>
          <p:cNvSpPr>
            <a:spLocks/>
          </p:cNvSpPr>
          <p:nvPr/>
        </p:nvSpPr>
        <p:spPr bwMode="auto">
          <a:xfrm>
            <a:off x="1882775" y="3829050"/>
            <a:ext cx="1212850" cy="896938"/>
          </a:xfrm>
          <a:custGeom>
            <a:avLst/>
            <a:gdLst>
              <a:gd name="T0" fmla="*/ 177 w 665"/>
              <a:gd name="T1" fmla="*/ 539 h 542"/>
              <a:gd name="T2" fmla="*/ 164 w 665"/>
              <a:gd name="T3" fmla="*/ 468 h 542"/>
              <a:gd name="T4" fmla="*/ 151 w 665"/>
              <a:gd name="T5" fmla="*/ 400 h 542"/>
              <a:gd name="T6" fmla="*/ 131 w 665"/>
              <a:gd name="T7" fmla="*/ 364 h 542"/>
              <a:gd name="T8" fmla="*/ 85 w 665"/>
              <a:gd name="T9" fmla="*/ 269 h 542"/>
              <a:gd name="T10" fmla="*/ 44 w 665"/>
              <a:gd name="T11" fmla="*/ 206 h 542"/>
              <a:gd name="T12" fmla="*/ 12 w 665"/>
              <a:gd name="T13" fmla="*/ 128 h 542"/>
              <a:gd name="T14" fmla="*/ 31 w 665"/>
              <a:gd name="T15" fmla="*/ 52 h 542"/>
              <a:gd name="T16" fmla="*/ 72 w 665"/>
              <a:gd name="T17" fmla="*/ 19 h 542"/>
              <a:gd name="T18" fmla="*/ 142 w 665"/>
              <a:gd name="T19" fmla="*/ 26 h 542"/>
              <a:gd name="T20" fmla="*/ 186 w 665"/>
              <a:gd name="T21" fmla="*/ 70 h 542"/>
              <a:gd name="T22" fmla="*/ 219 w 665"/>
              <a:gd name="T23" fmla="*/ 152 h 542"/>
              <a:gd name="T24" fmla="*/ 238 w 665"/>
              <a:gd name="T25" fmla="*/ 230 h 542"/>
              <a:gd name="T26" fmla="*/ 251 w 665"/>
              <a:gd name="T27" fmla="*/ 298 h 542"/>
              <a:gd name="T28" fmla="*/ 279 w 665"/>
              <a:gd name="T29" fmla="*/ 358 h 542"/>
              <a:gd name="T30" fmla="*/ 334 w 665"/>
              <a:gd name="T31" fmla="*/ 393 h 542"/>
              <a:gd name="T32" fmla="*/ 405 w 665"/>
              <a:gd name="T33" fmla="*/ 393 h 542"/>
              <a:gd name="T34" fmla="*/ 453 w 665"/>
              <a:gd name="T35" fmla="*/ 344 h 542"/>
              <a:gd name="T36" fmla="*/ 467 w 665"/>
              <a:gd name="T37" fmla="*/ 280 h 542"/>
              <a:gd name="T38" fmla="*/ 506 w 665"/>
              <a:gd name="T39" fmla="*/ 201 h 542"/>
              <a:gd name="T40" fmla="*/ 538 w 665"/>
              <a:gd name="T41" fmla="*/ 155 h 542"/>
              <a:gd name="T42" fmla="*/ 611 w 665"/>
              <a:gd name="T43" fmla="*/ 155 h 542"/>
              <a:gd name="T44" fmla="*/ 653 w 665"/>
              <a:gd name="T45" fmla="*/ 219 h 542"/>
              <a:gd name="T46" fmla="*/ 621 w 665"/>
              <a:gd name="T47" fmla="*/ 310 h 542"/>
              <a:gd name="T48" fmla="*/ 582 w 665"/>
              <a:gd name="T49" fmla="*/ 358 h 542"/>
              <a:gd name="T50" fmla="*/ 550 w 665"/>
              <a:gd name="T51" fmla="*/ 410 h 542"/>
              <a:gd name="T52" fmla="*/ 509 w 665"/>
              <a:gd name="T53" fmla="*/ 480 h 542"/>
              <a:gd name="T54" fmla="*/ 489 w 665"/>
              <a:gd name="T55" fmla="*/ 539 h 542"/>
              <a:gd name="T56" fmla="*/ 507 w 665"/>
              <a:gd name="T57" fmla="*/ 526 h 542"/>
              <a:gd name="T58" fmla="*/ 533 w 665"/>
              <a:gd name="T59" fmla="*/ 458 h 542"/>
              <a:gd name="T60" fmla="*/ 573 w 665"/>
              <a:gd name="T61" fmla="*/ 400 h 542"/>
              <a:gd name="T62" fmla="*/ 603 w 665"/>
              <a:gd name="T63" fmla="*/ 359 h 542"/>
              <a:gd name="T64" fmla="*/ 639 w 665"/>
              <a:gd name="T65" fmla="*/ 301 h 542"/>
              <a:gd name="T66" fmla="*/ 665 w 665"/>
              <a:gd name="T67" fmla="*/ 230 h 542"/>
              <a:gd name="T68" fmla="*/ 646 w 665"/>
              <a:gd name="T69" fmla="*/ 160 h 542"/>
              <a:gd name="T70" fmla="*/ 587 w 665"/>
              <a:gd name="T71" fmla="*/ 136 h 542"/>
              <a:gd name="T72" fmla="*/ 530 w 665"/>
              <a:gd name="T73" fmla="*/ 145 h 542"/>
              <a:gd name="T74" fmla="*/ 497 w 665"/>
              <a:gd name="T75" fmla="*/ 192 h 542"/>
              <a:gd name="T76" fmla="*/ 462 w 665"/>
              <a:gd name="T77" fmla="*/ 251 h 542"/>
              <a:gd name="T78" fmla="*/ 450 w 665"/>
              <a:gd name="T79" fmla="*/ 310 h 542"/>
              <a:gd name="T80" fmla="*/ 424 w 665"/>
              <a:gd name="T81" fmla="*/ 362 h 542"/>
              <a:gd name="T82" fmla="*/ 362 w 665"/>
              <a:gd name="T83" fmla="*/ 388 h 542"/>
              <a:gd name="T84" fmla="*/ 288 w 665"/>
              <a:gd name="T85" fmla="*/ 349 h 542"/>
              <a:gd name="T86" fmla="*/ 263 w 665"/>
              <a:gd name="T87" fmla="*/ 283 h 542"/>
              <a:gd name="T88" fmla="*/ 250 w 665"/>
              <a:gd name="T89" fmla="*/ 203 h 542"/>
              <a:gd name="T90" fmla="*/ 223 w 665"/>
              <a:gd name="T91" fmla="*/ 134 h 542"/>
              <a:gd name="T92" fmla="*/ 190 w 665"/>
              <a:gd name="T93" fmla="*/ 52 h 542"/>
              <a:gd name="T94" fmla="*/ 148 w 665"/>
              <a:gd name="T95" fmla="*/ 15 h 542"/>
              <a:gd name="T96" fmla="*/ 84 w 665"/>
              <a:gd name="T97" fmla="*/ 7 h 542"/>
              <a:gd name="T98" fmla="*/ 37 w 665"/>
              <a:gd name="T99" fmla="*/ 28 h 542"/>
              <a:gd name="T100" fmla="*/ 0 w 665"/>
              <a:gd name="T101" fmla="*/ 88 h 542"/>
              <a:gd name="T102" fmla="*/ 1 w 665"/>
              <a:gd name="T103" fmla="*/ 159 h 542"/>
              <a:gd name="T104" fmla="*/ 48 w 665"/>
              <a:gd name="T105" fmla="*/ 229 h 542"/>
              <a:gd name="T106" fmla="*/ 87 w 665"/>
              <a:gd name="T107" fmla="*/ 301 h 542"/>
              <a:gd name="T108" fmla="*/ 120 w 665"/>
              <a:gd name="T109" fmla="*/ 383 h 542"/>
              <a:gd name="T110" fmla="*/ 145 w 665"/>
              <a:gd name="T111" fmla="*/ 430 h 542"/>
              <a:gd name="T112" fmla="*/ 152 w 665"/>
              <a:gd name="T113" fmla="*/ 50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31" y="52"/>
                </a:lnTo>
                <a:lnTo>
                  <a:pt x="44" y="38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67" y="45"/>
                </a:lnTo>
                <a:lnTo>
                  <a:pt x="180" y="59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24" y="362"/>
                </a:lnTo>
                <a:lnTo>
                  <a:pt x="411" y="376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1" name="Freeform 41"/>
          <p:cNvSpPr>
            <a:spLocks/>
          </p:cNvSpPr>
          <p:nvPr/>
        </p:nvSpPr>
        <p:spPr bwMode="auto">
          <a:xfrm>
            <a:off x="1868488" y="3814763"/>
            <a:ext cx="1211262" cy="896937"/>
          </a:xfrm>
          <a:custGeom>
            <a:avLst/>
            <a:gdLst>
              <a:gd name="T0" fmla="*/ 177 w 665"/>
              <a:gd name="T1" fmla="*/ 539 h 542"/>
              <a:gd name="T2" fmla="*/ 164 w 665"/>
              <a:gd name="T3" fmla="*/ 468 h 542"/>
              <a:gd name="T4" fmla="*/ 151 w 665"/>
              <a:gd name="T5" fmla="*/ 400 h 542"/>
              <a:gd name="T6" fmla="*/ 131 w 665"/>
              <a:gd name="T7" fmla="*/ 364 h 542"/>
              <a:gd name="T8" fmla="*/ 85 w 665"/>
              <a:gd name="T9" fmla="*/ 269 h 542"/>
              <a:gd name="T10" fmla="*/ 44 w 665"/>
              <a:gd name="T11" fmla="*/ 206 h 542"/>
              <a:gd name="T12" fmla="*/ 12 w 665"/>
              <a:gd name="T13" fmla="*/ 128 h 542"/>
              <a:gd name="T14" fmla="*/ 31 w 665"/>
              <a:gd name="T15" fmla="*/ 52 h 542"/>
              <a:gd name="T16" fmla="*/ 72 w 665"/>
              <a:gd name="T17" fmla="*/ 19 h 542"/>
              <a:gd name="T18" fmla="*/ 142 w 665"/>
              <a:gd name="T19" fmla="*/ 26 h 542"/>
              <a:gd name="T20" fmla="*/ 186 w 665"/>
              <a:gd name="T21" fmla="*/ 70 h 542"/>
              <a:gd name="T22" fmla="*/ 219 w 665"/>
              <a:gd name="T23" fmla="*/ 152 h 542"/>
              <a:gd name="T24" fmla="*/ 238 w 665"/>
              <a:gd name="T25" fmla="*/ 230 h 542"/>
              <a:gd name="T26" fmla="*/ 251 w 665"/>
              <a:gd name="T27" fmla="*/ 298 h 542"/>
              <a:gd name="T28" fmla="*/ 279 w 665"/>
              <a:gd name="T29" fmla="*/ 358 h 542"/>
              <a:gd name="T30" fmla="*/ 334 w 665"/>
              <a:gd name="T31" fmla="*/ 393 h 542"/>
              <a:gd name="T32" fmla="*/ 405 w 665"/>
              <a:gd name="T33" fmla="*/ 393 h 542"/>
              <a:gd name="T34" fmla="*/ 453 w 665"/>
              <a:gd name="T35" fmla="*/ 344 h 542"/>
              <a:gd name="T36" fmla="*/ 467 w 665"/>
              <a:gd name="T37" fmla="*/ 280 h 542"/>
              <a:gd name="T38" fmla="*/ 506 w 665"/>
              <a:gd name="T39" fmla="*/ 201 h 542"/>
              <a:gd name="T40" fmla="*/ 538 w 665"/>
              <a:gd name="T41" fmla="*/ 155 h 542"/>
              <a:gd name="T42" fmla="*/ 611 w 665"/>
              <a:gd name="T43" fmla="*/ 155 h 542"/>
              <a:gd name="T44" fmla="*/ 653 w 665"/>
              <a:gd name="T45" fmla="*/ 219 h 542"/>
              <a:gd name="T46" fmla="*/ 621 w 665"/>
              <a:gd name="T47" fmla="*/ 310 h 542"/>
              <a:gd name="T48" fmla="*/ 582 w 665"/>
              <a:gd name="T49" fmla="*/ 358 h 542"/>
              <a:gd name="T50" fmla="*/ 550 w 665"/>
              <a:gd name="T51" fmla="*/ 410 h 542"/>
              <a:gd name="T52" fmla="*/ 509 w 665"/>
              <a:gd name="T53" fmla="*/ 480 h 542"/>
              <a:gd name="T54" fmla="*/ 489 w 665"/>
              <a:gd name="T55" fmla="*/ 539 h 542"/>
              <a:gd name="T56" fmla="*/ 507 w 665"/>
              <a:gd name="T57" fmla="*/ 526 h 542"/>
              <a:gd name="T58" fmla="*/ 533 w 665"/>
              <a:gd name="T59" fmla="*/ 458 h 542"/>
              <a:gd name="T60" fmla="*/ 573 w 665"/>
              <a:gd name="T61" fmla="*/ 400 h 542"/>
              <a:gd name="T62" fmla="*/ 603 w 665"/>
              <a:gd name="T63" fmla="*/ 359 h 542"/>
              <a:gd name="T64" fmla="*/ 639 w 665"/>
              <a:gd name="T65" fmla="*/ 301 h 542"/>
              <a:gd name="T66" fmla="*/ 665 w 665"/>
              <a:gd name="T67" fmla="*/ 230 h 542"/>
              <a:gd name="T68" fmla="*/ 646 w 665"/>
              <a:gd name="T69" fmla="*/ 160 h 542"/>
              <a:gd name="T70" fmla="*/ 587 w 665"/>
              <a:gd name="T71" fmla="*/ 136 h 542"/>
              <a:gd name="T72" fmla="*/ 530 w 665"/>
              <a:gd name="T73" fmla="*/ 145 h 542"/>
              <a:gd name="T74" fmla="*/ 497 w 665"/>
              <a:gd name="T75" fmla="*/ 192 h 542"/>
              <a:gd name="T76" fmla="*/ 462 w 665"/>
              <a:gd name="T77" fmla="*/ 251 h 542"/>
              <a:gd name="T78" fmla="*/ 450 w 665"/>
              <a:gd name="T79" fmla="*/ 310 h 542"/>
              <a:gd name="T80" fmla="*/ 424 w 665"/>
              <a:gd name="T81" fmla="*/ 362 h 542"/>
              <a:gd name="T82" fmla="*/ 362 w 665"/>
              <a:gd name="T83" fmla="*/ 388 h 542"/>
              <a:gd name="T84" fmla="*/ 288 w 665"/>
              <a:gd name="T85" fmla="*/ 349 h 542"/>
              <a:gd name="T86" fmla="*/ 263 w 665"/>
              <a:gd name="T87" fmla="*/ 283 h 542"/>
              <a:gd name="T88" fmla="*/ 250 w 665"/>
              <a:gd name="T89" fmla="*/ 203 h 542"/>
              <a:gd name="T90" fmla="*/ 223 w 665"/>
              <a:gd name="T91" fmla="*/ 134 h 542"/>
              <a:gd name="T92" fmla="*/ 190 w 665"/>
              <a:gd name="T93" fmla="*/ 52 h 542"/>
              <a:gd name="T94" fmla="*/ 148 w 665"/>
              <a:gd name="T95" fmla="*/ 15 h 542"/>
              <a:gd name="T96" fmla="*/ 84 w 665"/>
              <a:gd name="T97" fmla="*/ 7 h 542"/>
              <a:gd name="T98" fmla="*/ 37 w 665"/>
              <a:gd name="T99" fmla="*/ 28 h 542"/>
              <a:gd name="T100" fmla="*/ 0 w 665"/>
              <a:gd name="T101" fmla="*/ 88 h 542"/>
              <a:gd name="T102" fmla="*/ 1 w 665"/>
              <a:gd name="T103" fmla="*/ 159 h 542"/>
              <a:gd name="T104" fmla="*/ 48 w 665"/>
              <a:gd name="T105" fmla="*/ 229 h 542"/>
              <a:gd name="T106" fmla="*/ 87 w 665"/>
              <a:gd name="T107" fmla="*/ 301 h 542"/>
              <a:gd name="T108" fmla="*/ 120 w 665"/>
              <a:gd name="T109" fmla="*/ 383 h 542"/>
              <a:gd name="T110" fmla="*/ 145 w 665"/>
              <a:gd name="T111" fmla="*/ 430 h 542"/>
              <a:gd name="T112" fmla="*/ 152 w 665"/>
              <a:gd name="T113" fmla="*/ 50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31" y="52"/>
                </a:lnTo>
                <a:lnTo>
                  <a:pt x="44" y="38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67" y="45"/>
                </a:lnTo>
                <a:lnTo>
                  <a:pt x="180" y="59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24" y="362"/>
                </a:lnTo>
                <a:lnTo>
                  <a:pt x="411" y="376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3" name="Rectangle 43"/>
          <p:cNvSpPr>
            <a:spLocks noChangeArrowheads="1"/>
          </p:cNvSpPr>
          <p:nvPr/>
        </p:nvSpPr>
        <p:spPr bwMode="auto">
          <a:xfrm>
            <a:off x="5345113" y="3905250"/>
            <a:ext cx="839787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QB</a:t>
            </a:r>
          </a:p>
        </p:txBody>
      </p:sp>
      <p:sp>
        <p:nvSpPr>
          <p:cNvPr id="51245" name="Freeform 45"/>
          <p:cNvSpPr>
            <a:spLocks/>
          </p:cNvSpPr>
          <p:nvPr/>
        </p:nvSpPr>
        <p:spPr bwMode="auto">
          <a:xfrm>
            <a:off x="2646363" y="2665413"/>
            <a:ext cx="200025" cy="209550"/>
          </a:xfrm>
          <a:custGeom>
            <a:avLst/>
            <a:gdLst>
              <a:gd name="T0" fmla="*/ 73 w 110"/>
              <a:gd name="T1" fmla="*/ 23 h 126"/>
              <a:gd name="T2" fmla="*/ 77 w 110"/>
              <a:gd name="T3" fmla="*/ 20 h 126"/>
              <a:gd name="T4" fmla="*/ 86 w 110"/>
              <a:gd name="T5" fmla="*/ 33 h 126"/>
              <a:gd name="T6" fmla="*/ 92 w 110"/>
              <a:gd name="T7" fmla="*/ 56 h 126"/>
              <a:gd name="T8" fmla="*/ 86 w 110"/>
              <a:gd name="T9" fmla="*/ 80 h 126"/>
              <a:gd name="T10" fmla="*/ 75 w 110"/>
              <a:gd name="T11" fmla="*/ 104 h 126"/>
              <a:gd name="T12" fmla="*/ 55 w 110"/>
              <a:gd name="T13" fmla="*/ 108 h 126"/>
              <a:gd name="T14" fmla="*/ 35 w 110"/>
              <a:gd name="T15" fmla="*/ 104 h 126"/>
              <a:gd name="T16" fmla="*/ 29 w 110"/>
              <a:gd name="T17" fmla="*/ 91 h 126"/>
              <a:gd name="T18" fmla="*/ 18 w 110"/>
              <a:gd name="T19" fmla="*/ 85 h 126"/>
              <a:gd name="T20" fmla="*/ 18 w 110"/>
              <a:gd name="T21" fmla="*/ 67 h 126"/>
              <a:gd name="T22" fmla="*/ 31 w 110"/>
              <a:gd name="T23" fmla="*/ 53 h 126"/>
              <a:gd name="T24" fmla="*/ 46 w 110"/>
              <a:gd name="T25" fmla="*/ 38 h 126"/>
              <a:gd name="T26" fmla="*/ 72 w 110"/>
              <a:gd name="T27" fmla="*/ 24 h 126"/>
              <a:gd name="T28" fmla="*/ 52 w 110"/>
              <a:gd name="T29" fmla="*/ 14 h 126"/>
              <a:gd name="T30" fmla="*/ 25 w 110"/>
              <a:gd name="T31" fmla="*/ 28 h 126"/>
              <a:gd name="T32" fmla="*/ 20 w 110"/>
              <a:gd name="T33" fmla="*/ 33 h 126"/>
              <a:gd name="T34" fmla="*/ 3 w 110"/>
              <a:gd name="T35" fmla="*/ 57 h 126"/>
              <a:gd name="T36" fmla="*/ 0 w 110"/>
              <a:gd name="T37" fmla="*/ 63 h 126"/>
              <a:gd name="T38" fmla="*/ 0 w 110"/>
              <a:gd name="T39" fmla="*/ 90 h 126"/>
              <a:gd name="T40" fmla="*/ 3 w 110"/>
              <a:gd name="T41" fmla="*/ 97 h 126"/>
              <a:gd name="T42" fmla="*/ 15 w 110"/>
              <a:gd name="T43" fmla="*/ 104 h 126"/>
              <a:gd name="T44" fmla="*/ 22 w 110"/>
              <a:gd name="T45" fmla="*/ 118 h 126"/>
              <a:gd name="T46" fmla="*/ 39 w 110"/>
              <a:gd name="T47" fmla="*/ 126 h 126"/>
              <a:gd name="T48" fmla="*/ 55 w 110"/>
              <a:gd name="T49" fmla="*/ 126 h 126"/>
              <a:gd name="T50" fmla="*/ 72 w 110"/>
              <a:gd name="T51" fmla="*/ 126 h 126"/>
              <a:gd name="T52" fmla="*/ 88 w 110"/>
              <a:gd name="T53" fmla="*/ 118 h 126"/>
              <a:gd name="T54" fmla="*/ 97 w 110"/>
              <a:gd name="T55" fmla="*/ 101 h 126"/>
              <a:gd name="T56" fmla="*/ 110 w 110"/>
              <a:gd name="T57" fmla="*/ 74 h 126"/>
              <a:gd name="T58" fmla="*/ 110 w 110"/>
              <a:gd name="T59" fmla="*/ 56 h 126"/>
              <a:gd name="T60" fmla="*/ 110 w 110"/>
              <a:gd name="T61" fmla="*/ 40 h 126"/>
              <a:gd name="T62" fmla="*/ 97 w 110"/>
              <a:gd name="T63" fmla="*/ 12 h 126"/>
              <a:gd name="T64" fmla="*/ 92 w 110"/>
              <a:gd name="T65" fmla="*/ 7 h 126"/>
              <a:gd name="T66" fmla="*/ 75 w 110"/>
              <a:gd name="T67" fmla="*/ 0 h 126"/>
              <a:gd name="T68" fmla="*/ 69 w 110"/>
              <a:gd name="T69" fmla="*/ 3 h 126"/>
              <a:gd name="T70" fmla="*/ 72 w 110"/>
              <a:gd name="T71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6" name="Freeform 46"/>
          <p:cNvSpPr>
            <a:spLocks/>
          </p:cNvSpPr>
          <p:nvPr/>
        </p:nvSpPr>
        <p:spPr bwMode="auto">
          <a:xfrm>
            <a:off x="2633663" y="2651125"/>
            <a:ext cx="198437" cy="209550"/>
          </a:xfrm>
          <a:custGeom>
            <a:avLst/>
            <a:gdLst>
              <a:gd name="T0" fmla="*/ 73 w 110"/>
              <a:gd name="T1" fmla="*/ 23 h 126"/>
              <a:gd name="T2" fmla="*/ 77 w 110"/>
              <a:gd name="T3" fmla="*/ 20 h 126"/>
              <a:gd name="T4" fmla="*/ 86 w 110"/>
              <a:gd name="T5" fmla="*/ 33 h 126"/>
              <a:gd name="T6" fmla="*/ 92 w 110"/>
              <a:gd name="T7" fmla="*/ 56 h 126"/>
              <a:gd name="T8" fmla="*/ 86 w 110"/>
              <a:gd name="T9" fmla="*/ 80 h 126"/>
              <a:gd name="T10" fmla="*/ 75 w 110"/>
              <a:gd name="T11" fmla="*/ 104 h 126"/>
              <a:gd name="T12" fmla="*/ 55 w 110"/>
              <a:gd name="T13" fmla="*/ 108 h 126"/>
              <a:gd name="T14" fmla="*/ 35 w 110"/>
              <a:gd name="T15" fmla="*/ 104 h 126"/>
              <a:gd name="T16" fmla="*/ 29 w 110"/>
              <a:gd name="T17" fmla="*/ 91 h 126"/>
              <a:gd name="T18" fmla="*/ 18 w 110"/>
              <a:gd name="T19" fmla="*/ 85 h 126"/>
              <a:gd name="T20" fmla="*/ 18 w 110"/>
              <a:gd name="T21" fmla="*/ 67 h 126"/>
              <a:gd name="T22" fmla="*/ 31 w 110"/>
              <a:gd name="T23" fmla="*/ 53 h 126"/>
              <a:gd name="T24" fmla="*/ 46 w 110"/>
              <a:gd name="T25" fmla="*/ 38 h 126"/>
              <a:gd name="T26" fmla="*/ 72 w 110"/>
              <a:gd name="T27" fmla="*/ 24 h 126"/>
              <a:gd name="T28" fmla="*/ 52 w 110"/>
              <a:gd name="T29" fmla="*/ 14 h 126"/>
              <a:gd name="T30" fmla="*/ 25 w 110"/>
              <a:gd name="T31" fmla="*/ 28 h 126"/>
              <a:gd name="T32" fmla="*/ 20 w 110"/>
              <a:gd name="T33" fmla="*/ 33 h 126"/>
              <a:gd name="T34" fmla="*/ 3 w 110"/>
              <a:gd name="T35" fmla="*/ 57 h 126"/>
              <a:gd name="T36" fmla="*/ 0 w 110"/>
              <a:gd name="T37" fmla="*/ 63 h 126"/>
              <a:gd name="T38" fmla="*/ 0 w 110"/>
              <a:gd name="T39" fmla="*/ 90 h 126"/>
              <a:gd name="T40" fmla="*/ 3 w 110"/>
              <a:gd name="T41" fmla="*/ 97 h 126"/>
              <a:gd name="T42" fmla="*/ 15 w 110"/>
              <a:gd name="T43" fmla="*/ 104 h 126"/>
              <a:gd name="T44" fmla="*/ 22 w 110"/>
              <a:gd name="T45" fmla="*/ 118 h 126"/>
              <a:gd name="T46" fmla="*/ 39 w 110"/>
              <a:gd name="T47" fmla="*/ 126 h 126"/>
              <a:gd name="T48" fmla="*/ 55 w 110"/>
              <a:gd name="T49" fmla="*/ 126 h 126"/>
              <a:gd name="T50" fmla="*/ 72 w 110"/>
              <a:gd name="T51" fmla="*/ 126 h 126"/>
              <a:gd name="T52" fmla="*/ 88 w 110"/>
              <a:gd name="T53" fmla="*/ 118 h 126"/>
              <a:gd name="T54" fmla="*/ 97 w 110"/>
              <a:gd name="T55" fmla="*/ 101 h 126"/>
              <a:gd name="T56" fmla="*/ 110 w 110"/>
              <a:gd name="T57" fmla="*/ 74 h 126"/>
              <a:gd name="T58" fmla="*/ 110 w 110"/>
              <a:gd name="T59" fmla="*/ 56 h 126"/>
              <a:gd name="T60" fmla="*/ 110 w 110"/>
              <a:gd name="T61" fmla="*/ 40 h 126"/>
              <a:gd name="T62" fmla="*/ 97 w 110"/>
              <a:gd name="T63" fmla="*/ 12 h 126"/>
              <a:gd name="T64" fmla="*/ 92 w 110"/>
              <a:gd name="T65" fmla="*/ 7 h 126"/>
              <a:gd name="T66" fmla="*/ 75 w 110"/>
              <a:gd name="T67" fmla="*/ 0 h 126"/>
              <a:gd name="T68" fmla="*/ 69 w 110"/>
              <a:gd name="T69" fmla="*/ 3 h 126"/>
              <a:gd name="T70" fmla="*/ 72 w 110"/>
              <a:gd name="T71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8" name="Freeform 48"/>
          <p:cNvSpPr>
            <a:spLocks/>
          </p:cNvSpPr>
          <p:nvPr/>
        </p:nvSpPr>
        <p:spPr bwMode="auto">
          <a:xfrm>
            <a:off x="2533650" y="3086100"/>
            <a:ext cx="296863" cy="560388"/>
          </a:xfrm>
          <a:custGeom>
            <a:avLst/>
            <a:gdLst>
              <a:gd name="T0" fmla="*/ 103 w 163"/>
              <a:gd name="T1" fmla="*/ 1 h 338"/>
              <a:gd name="T2" fmla="*/ 99 w 163"/>
              <a:gd name="T3" fmla="*/ 6 h 338"/>
              <a:gd name="T4" fmla="*/ 100 w 163"/>
              <a:gd name="T5" fmla="*/ 11 h 338"/>
              <a:gd name="T6" fmla="*/ 99 w 163"/>
              <a:gd name="T7" fmla="*/ 26 h 338"/>
              <a:gd name="T8" fmla="*/ 99 w 163"/>
              <a:gd name="T9" fmla="*/ 67 h 338"/>
              <a:gd name="T10" fmla="*/ 99 w 163"/>
              <a:gd name="T11" fmla="*/ 107 h 338"/>
              <a:gd name="T12" fmla="*/ 80 w 163"/>
              <a:gd name="T13" fmla="*/ 147 h 338"/>
              <a:gd name="T14" fmla="*/ 54 w 163"/>
              <a:gd name="T15" fmla="*/ 192 h 338"/>
              <a:gd name="T16" fmla="*/ 52 w 163"/>
              <a:gd name="T17" fmla="*/ 196 h 338"/>
              <a:gd name="T18" fmla="*/ 41 w 163"/>
              <a:gd name="T19" fmla="*/ 213 h 338"/>
              <a:gd name="T20" fmla="*/ 28 w 163"/>
              <a:gd name="T21" fmla="*/ 240 h 338"/>
              <a:gd name="T22" fmla="*/ 14 w 163"/>
              <a:gd name="T23" fmla="*/ 249 h 338"/>
              <a:gd name="T24" fmla="*/ 13 w 163"/>
              <a:gd name="T25" fmla="*/ 263 h 338"/>
              <a:gd name="T26" fmla="*/ 0 w 163"/>
              <a:gd name="T27" fmla="*/ 292 h 338"/>
              <a:gd name="T28" fmla="*/ 6 w 163"/>
              <a:gd name="T29" fmla="*/ 319 h 338"/>
              <a:gd name="T30" fmla="*/ 10 w 163"/>
              <a:gd name="T31" fmla="*/ 325 h 338"/>
              <a:gd name="T32" fmla="*/ 45 w 163"/>
              <a:gd name="T33" fmla="*/ 338 h 338"/>
              <a:gd name="T34" fmla="*/ 63 w 163"/>
              <a:gd name="T35" fmla="*/ 337 h 338"/>
              <a:gd name="T36" fmla="*/ 81 w 163"/>
              <a:gd name="T37" fmla="*/ 318 h 338"/>
              <a:gd name="T38" fmla="*/ 90 w 163"/>
              <a:gd name="T39" fmla="*/ 303 h 338"/>
              <a:gd name="T40" fmla="*/ 104 w 163"/>
              <a:gd name="T41" fmla="*/ 295 h 338"/>
              <a:gd name="T42" fmla="*/ 104 w 163"/>
              <a:gd name="T43" fmla="*/ 282 h 338"/>
              <a:gd name="T44" fmla="*/ 117 w 163"/>
              <a:gd name="T45" fmla="*/ 274 h 338"/>
              <a:gd name="T46" fmla="*/ 143 w 163"/>
              <a:gd name="T47" fmla="*/ 235 h 338"/>
              <a:gd name="T48" fmla="*/ 157 w 163"/>
              <a:gd name="T49" fmla="*/ 206 h 338"/>
              <a:gd name="T50" fmla="*/ 157 w 163"/>
              <a:gd name="T51" fmla="*/ 192 h 338"/>
              <a:gd name="T52" fmla="*/ 163 w 163"/>
              <a:gd name="T53" fmla="*/ 176 h 338"/>
              <a:gd name="T54" fmla="*/ 163 w 163"/>
              <a:gd name="T55" fmla="*/ 135 h 338"/>
              <a:gd name="T56" fmla="*/ 163 w 163"/>
              <a:gd name="T57" fmla="*/ 94 h 338"/>
              <a:gd name="T58" fmla="*/ 163 w 163"/>
              <a:gd name="T59" fmla="*/ 65 h 338"/>
              <a:gd name="T60" fmla="*/ 143 w 163"/>
              <a:gd name="T61" fmla="*/ 36 h 338"/>
              <a:gd name="T62" fmla="*/ 134 w 163"/>
              <a:gd name="T63" fmla="*/ 21 h 338"/>
              <a:gd name="T64" fmla="*/ 121 w 163"/>
              <a:gd name="T65" fmla="*/ 12 h 338"/>
              <a:gd name="T66" fmla="*/ 124 w 163"/>
              <a:gd name="T67" fmla="*/ 6 h 338"/>
              <a:gd name="T68" fmla="*/ 121 w 163"/>
              <a:gd name="T69" fmla="*/ 1 h 338"/>
              <a:gd name="T70" fmla="*/ 111 w 163"/>
              <a:gd name="T71" fmla="*/ 22 h 338"/>
              <a:gd name="T72" fmla="*/ 127 w 163"/>
              <a:gd name="T73" fmla="*/ 31 h 338"/>
              <a:gd name="T74" fmla="*/ 147 w 163"/>
              <a:gd name="T75" fmla="*/ 59 h 338"/>
              <a:gd name="T76" fmla="*/ 151 w 163"/>
              <a:gd name="T77" fmla="*/ 94 h 338"/>
              <a:gd name="T78" fmla="*/ 151 w 163"/>
              <a:gd name="T79" fmla="*/ 135 h 338"/>
              <a:gd name="T80" fmla="*/ 151 w 163"/>
              <a:gd name="T81" fmla="*/ 175 h 338"/>
              <a:gd name="T82" fmla="*/ 145 w 163"/>
              <a:gd name="T83" fmla="*/ 202 h 338"/>
              <a:gd name="T84" fmla="*/ 120 w 163"/>
              <a:gd name="T85" fmla="*/ 240 h 338"/>
              <a:gd name="T86" fmla="*/ 107 w 163"/>
              <a:gd name="T87" fmla="*/ 267 h 338"/>
              <a:gd name="T88" fmla="*/ 93 w 163"/>
              <a:gd name="T89" fmla="*/ 276 h 338"/>
              <a:gd name="T90" fmla="*/ 83 w 163"/>
              <a:gd name="T91" fmla="*/ 293 h 338"/>
              <a:gd name="T92" fmla="*/ 74 w 163"/>
              <a:gd name="T93" fmla="*/ 308 h 338"/>
              <a:gd name="T94" fmla="*/ 60 w 163"/>
              <a:gd name="T95" fmla="*/ 317 h 338"/>
              <a:gd name="T96" fmla="*/ 34 w 163"/>
              <a:gd name="T97" fmla="*/ 326 h 338"/>
              <a:gd name="T98" fmla="*/ 18 w 163"/>
              <a:gd name="T99" fmla="*/ 303 h 338"/>
              <a:gd name="T100" fmla="*/ 25 w 163"/>
              <a:gd name="T101" fmla="*/ 267 h 338"/>
              <a:gd name="T102" fmla="*/ 35 w 163"/>
              <a:gd name="T103" fmla="*/ 250 h 338"/>
              <a:gd name="T104" fmla="*/ 45 w 163"/>
              <a:gd name="T105" fmla="*/ 233 h 338"/>
              <a:gd name="T106" fmla="*/ 63 w 163"/>
              <a:gd name="T107" fmla="*/ 215 h 338"/>
              <a:gd name="T108" fmla="*/ 64 w 163"/>
              <a:gd name="T109" fmla="*/ 199 h 338"/>
              <a:gd name="T110" fmla="*/ 84 w 163"/>
              <a:gd name="T111" fmla="*/ 165 h 338"/>
              <a:gd name="T112" fmla="*/ 104 w 163"/>
              <a:gd name="T113" fmla="*/ 125 h 338"/>
              <a:gd name="T114" fmla="*/ 111 w 163"/>
              <a:gd name="T115" fmla="*/ 94 h 338"/>
              <a:gd name="T116" fmla="*/ 111 w 163"/>
              <a:gd name="T117" fmla="*/ 54 h 338"/>
              <a:gd name="T118" fmla="*/ 111 w 163"/>
              <a:gd name="T119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9" name="Freeform 49"/>
          <p:cNvSpPr>
            <a:spLocks/>
          </p:cNvSpPr>
          <p:nvPr/>
        </p:nvSpPr>
        <p:spPr bwMode="auto">
          <a:xfrm>
            <a:off x="2519363" y="3071813"/>
            <a:ext cx="296862" cy="560387"/>
          </a:xfrm>
          <a:custGeom>
            <a:avLst/>
            <a:gdLst>
              <a:gd name="T0" fmla="*/ 103 w 163"/>
              <a:gd name="T1" fmla="*/ 1 h 338"/>
              <a:gd name="T2" fmla="*/ 99 w 163"/>
              <a:gd name="T3" fmla="*/ 6 h 338"/>
              <a:gd name="T4" fmla="*/ 100 w 163"/>
              <a:gd name="T5" fmla="*/ 11 h 338"/>
              <a:gd name="T6" fmla="*/ 99 w 163"/>
              <a:gd name="T7" fmla="*/ 26 h 338"/>
              <a:gd name="T8" fmla="*/ 99 w 163"/>
              <a:gd name="T9" fmla="*/ 67 h 338"/>
              <a:gd name="T10" fmla="*/ 99 w 163"/>
              <a:gd name="T11" fmla="*/ 107 h 338"/>
              <a:gd name="T12" fmla="*/ 80 w 163"/>
              <a:gd name="T13" fmla="*/ 147 h 338"/>
              <a:gd name="T14" fmla="*/ 54 w 163"/>
              <a:gd name="T15" fmla="*/ 192 h 338"/>
              <a:gd name="T16" fmla="*/ 52 w 163"/>
              <a:gd name="T17" fmla="*/ 196 h 338"/>
              <a:gd name="T18" fmla="*/ 41 w 163"/>
              <a:gd name="T19" fmla="*/ 213 h 338"/>
              <a:gd name="T20" fmla="*/ 28 w 163"/>
              <a:gd name="T21" fmla="*/ 240 h 338"/>
              <a:gd name="T22" fmla="*/ 14 w 163"/>
              <a:gd name="T23" fmla="*/ 249 h 338"/>
              <a:gd name="T24" fmla="*/ 13 w 163"/>
              <a:gd name="T25" fmla="*/ 263 h 338"/>
              <a:gd name="T26" fmla="*/ 0 w 163"/>
              <a:gd name="T27" fmla="*/ 292 h 338"/>
              <a:gd name="T28" fmla="*/ 6 w 163"/>
              <a:gd name="T29" fmla="*/ 319 h 338"/>
              <a:gd name="T30" fmla="*/ 10 w 163"/>
              <a:gd name="T31" fmla="*/ 325 h 338"/>
              <a:gd name="T32" fmla="*/ 45 w 163"/>
              <a:gd name="T33" fmla="*/ 338 h 338"/>
              <a:gd name="T34" fmla="*/ 63 w 163"/>
              <a:gd name="T35" fmla="*/ 337 h 338"/>
              <a:gd name="T36" fmla="*/ 81 w 163"/>
              <a:gd name="T37" fmla="*/ 318 h 338"/>
              <a:gd name="T38" fmla="*/ 90 w 163"/>
              <a:gd name="T39" fmla="*/ 303 h 338"/>
              <a:gd name="T40" fmla="*/ 104 w 163"/>
              <a:gd name="T41" fmla="*/ 295 h 338"/>
              <a:gd name="T42" fmla="*/ 104 w 163"/>
              <a:gd name="T43" fmla="*/ 282 h 338"/>
              <a:gd name="T44" fmla="*/ 117 w 163"/>
              <a:gd name="T45" fmla="*/ 274 h 338"/>
              <a:gd name="T46" fmla="*/ 143 w 163"/>
              <a:gd name="T47" fmla="*/ 235 h 338"/>
              <a:gd name="T48" fmla="*/ 157 w 163"/>
              <a:gd name="T49" fmla="*/ 206 h 338"/>
              <a:gd name="T50" fmla="*/ 157 w 163"/>
              <a:gd name="T51" fmla="*/ 192 h 338"/>
              <a:gd name="T52" fmla="*/ 163 w 163"/>
              <a:gd name="T53" fmla="*/ 176 h 338"/>
              <a:gd name="T54" fmla="*/ 163 w 163"/>
              <a:gd name="T55" fmla="*/ 135 h 338"/>
              <a:gd name="T56" fmla="*/ 163 w 163"/>
              <a:gd name="T57" fmla="*/ 94 h 338"/>
              <a:gd name="T58" fmla="*/ 163 w 163"/>
              <a:gd name="T59" fmla="*/ 65 h 338"/>
              <a:gd name="T60" fmla="*/ 143 w 163"/>
              <a:gd name="T61" fmla="*/ 36 h 338"/>
              <a:gd name="T62" fmla="*/ 134 w 163"/>
              <a:gd name="T63" fmla="*/ 21 h 338"/>
              <a:gd name="T64" fmla="*/ 121 w 163"/>
              <a:gd name="T65" fmla="*/ 12 h 338"/>
              <a:gd name="T66" fmla="*/ 124 w 163"/>
              <a:gd name="T67" fmla="*/ 6 h 338"/>
              <a:gd name="T68" fmla="*/ 121 w 163"/>
              <a:gd name="T69" fmla="*/ 1 h 338"/>
              <a:gd name="T70" fmla="*/ 111 w 163"/>
              <a:gd name="T71" fmla="*/ 22 h 338"/>
              <a:gd name="T72" fmla="*/ 127 w 163"/>
              <a:gd name="T73" fmla="*/ 31 h 338"/>
              <a:gd name="T74" fmla="*/ 147 w 163"/>
              <a:gd name="T75" fmla="*/ 59 h 338"/>
              <a:gd name="T76" fmla="*/ 151 w 163"/>
              <a:gd name="T77" fmla="*/ 94 h 338"/>
              <a:gd name="T78" fmla="*/ 151 w 163"/>
              <a:gd name="T79" fmla="*/ 135 h 338"/>
              <a:gd name="T80" fmla="*/ 151 w 163"/>
              <a:gd name="T81" fmla="*/ 175 h 338"/>
              <a:gd name="T82" fmla="*/ 145 w 163"/>
              <a:gd name="T83" fmla="*/ 202 h 338"/>
              <a:gd name="T84" fmla="*/ 120 w 163"/>
              <a:gd name="T85" fmla="*/ 240 h 338"/>
              <a:gd name="T86" fmla="*/ 107 w 163"/>
              <a:gd name="T87" fmla="*/ 267 h 338"/>
              <a:gd name="T88" fmla="*/ 93 w 163"/>
              <a:gd name="T89" fmla="*/ 276 h 338"/>
              <a:gd name="T90" fmla="*/ 83 w 163"/>
              <a:gd name="T91" fmla="*/ 293 h 338"/>
              <a:gd name="T92" fmla="*/ 74 w 163"/>
              <a:gd name="T93" fmla="*/ 308 h 338"/>
              <a:gd name="T94" fmla="*/ 60 w 163"/>
              <a:gd name="T95" fmla="*/ 317 h 338"/>
              <a:gd name="T96" fmla="*/ 34 w 163"/>
              <a:gd name="T97" fmla="*/ 326 h 338"/>
              <a:gd name="T98" fmla="*/ 18 w 163"/>
              <a:gd name="T99" fmla="*/ 303 h 338"/>
              <a:gd name="T100" fmla="*/ 25 w 163"/>
              <a:gd name="T101" fmla="*/ 267 h 338"/>
              <a:gd name="T102" fmla="*/ 35 w 163"/>
              <a:gd name="T103" fmla="*/ 250 h 338"/>
              <a:gd name="T104" fmla="*/ 45 w 163"/>
              <a:gd name="T105" fmla="*/ 233 h 338"/>
              <a:gd name="T106" fmla="*/ 63 w 163"/>
              <a:gd name="T107" fmla="*/ 215 h 338"/>
              <a:gd name="T108" fmla="*/ 64 w 163"/>
              <a:gd name="T109" fmla="*/ 199 h 338"/>
              <a:gd name="T110" fmla="*/ 84 w 163"/>
              <a:gd name="T111" fmla="*/ 165 h 338"/>
              <a:gd name="T112" fmla="*/ 104 w 163"/>
              <a:gd name="T113" fmla="*/ 125 h 338"/>
              <a:gd name="T114" fmla="*/ 111 w 163"/>
              <a:gd name="T115" fmla="*/ 94 h 338"/>
              <a:gd name="T116" fmla="*/ 111 w 163"/>
              <a:gd name="T117" fmla="*/ 54 h 338"/>
              <a:gd name="T118" fmla="*/ 111 w 163"/>
              <a:gd name="T119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1" name="Freeform 51"/>
          <p:cNvSpPr>
            <a:spLocks/>
          </p:cNvSpPr>
          <p:nvPr/>
        </p:nvSpPr>
        <p:spPr bwMode="auto">
          <a:xfrm>
            <a:off x="2695575" y="2841625"/>
            <a:ext cx="68263" cy="279400"/>
          </a:xfrm>
          <a:custGeom>
            <a:avLst/>
            <a:gdLst>
              <a:gd name="T0" fmla="*/ 13 w 38"/>
              <a:gd name="T1" fmla="*/ 8 h 168"/>
              <a:gd name="T2" fmla="*/ 10 w 38"/>
              <a:gd name="T3" fmla="*/ 10 h 168"/>
              <a:gd name="T4" fmla="*/ 8 w 38"/>
              <a:gd name="T5" fmla="*/ 13 h 168"/>
              <a:gd name="T6" fmla="*/ 7 w 38"/>
              <a:gd name="T7" fmla="*/ 16 h 168"/>
              <a:gd name="T8" fmla="*/ 8 w 38"/>
              <a:gd name="T9" fmla="*/ 20 h 168"/>
              <a:gd name="T10" fmla="*/ 10 w 38"/>
              <a:gd name="T11" fmla="*/ 23 h 168"/>
              <a:gd name="T12" fmla="*/ 13 w 38"/>
              <a:gd name="T13" fmla="*/ 25 h 168"/>
              <a:gd name="T14" fmla="*/ 16 w 38"/>
              <a:gd name="T15" fmla="*/ 25 h 168"/>
              <a:gd name="T16" fmla="*/ 20 w 38"/>
              <a:gd name="T17" fmla="*/ 25 h 168"/>
              <a:gd name="T18" fmla="*/ 20 w 38"/>
              <a:gd name="T19" fmla="*/ 24 h 168"/>
              <a:gd name="T20" fmla="*/ 20 w 38"/>
              <a:gd name="T21" fmla="*/ 36 h 168"/>
              <a:gd name="T22" fmla="*/ 20 w 38"/>
              <a:gd name="T23" fmla="*/ 50 h 168"/>
              <a:gd name="T24" fmla="*/ 20 w 38"/>
              <a:gd name="T25" fmla="*/ 62 h 168"/>
              <a:gd name="T26" fmla="*/ 14 w 38"/>
              <a:gd name="T27" fmla="*/ 74 h 168"/>
              <a:gd name="T28" fmla="*/ 8 w 38"/>
              <a:gd name="T29" fmla="*/ 88 h 168"/>
              <a:gd name="T30" fmla="*/ 1 w 38"/>
              <a:gd name="T31" fmla="*/ 101 h 168"/>
              <a:gd name="T32" fmla="*/ 0 w 38"/>
              <a:gd name="T33" fmla="*/ 104 h 168"/>
              <a:gd name="T34" fmla="*/ 0 w 38"/>
              <a:gd name="T35" fmla="*/ 118 h 168"/>
              <a:gd name="T36" fmla="*/ 0 w 38"/>
              <a:gd name="T37" fmla="*/ 132 h 168"/>
              <a:gd name="T38" fmla="*/ 0 w 38"/>
              <a:gd name="T39" fmla="*/ 145 h 168"/>
              <a:gd name="T40" fmla="*/ 1 w 38"/>
              <a:gd name="T41" fmla="*/ 149 h 168"/>
              <a:gd name="T42" fmla="*/ 8 w 38"/>
              <a:gd name="T43" fmla="*/ 163 h 168"/>
              <a:gd name="T44" fmla="*/ 10 w 38"/>
              <a:gd name="T45" fmla="*/ 166 h 168"/>
              <a:gd name="T46" fmla="*/ 13 w 38"/>
              <a:gd name="T47" fmla="*/ 168 h 168"/>
              <a:gd name="T48" fmla="*/ 16 w 38"/>
              <a:gd name="T49" fmla="*/ 168 h 168"/>
              <a:gd name="T50" fmla="*/ 20 w 38"/>
              <a:gd name="T51" fmla="*/ 168 h 168"/>
              <a:gd name="T52" fmla="*/ 23 w 38"/>
              <a:gd name="T53" fmla="*/ 166 h 168"/>
              <a:gd name="T54" fmla="*/ 25 w 38"/>
              <a:gd name="T55" fmla="*/ 163 h 168"/>
              <a:gd name="T56" fmla="*/ 25 w 38"/>
              <a:gd name="T57" fmla="*/ 159 h 168"/>
              <a:gd name="T58" fmla="*/ 25 w 38"/>
              <a:gd name="T59" fmla="*/ 156 h 168"/>
              <a:gd name="T60" fmla="*/ 18 w 38"/>
              <a:gd name="T61" fmla="*/ 143 h 168"/>
              <a:gd name="T62" fmla="*/ 18 w 38"/>
              <a:gd name="T63" fmla="*/ 132 h 168"/>
              <a:gd name="T64" fmla="*/ 18 w 38"/>
              <a:gd name="T65" fmla="*/ 118 h 168"/>
              <a:gd name="T66" fmla="*/ 18 w 38"/>
              <a:gd name="T67" fmla="*/ 107 h 168"/>
              <a:gd name="T68" fmla="*/ 25 w 38"/>
              <a:gd name="T69" fmla="*/ 95 h 168"/>
              <a:gd name="T70" fmla="*/ 31 w 38"/>
              <a:gd name="T71" fmla="*/ 81 h 168"/>
              <a:gd name="T72" fmla="*/ 38 w 38"/>
              <a:gd name="T73" fmla="*/ 68 h 168"/>
              <a:gd name="T74" fmla="*/ 38 w 38"/>
              <a:gd name="T75" fmla="*/ 64 h 168"/>
              <a:gd name="T76" fmla="*/ 38 w 38"/>
              <a:gd name="T77" fmla="*/ 64 h 168"/>
              <a:gd name="T78" fmla="*/ 38 w 38"/>
              <a:gd name="T79" fmla="*/ 50 h 168"/>
              <a:gd name="T80" fmla="*/ 38 w 38"/>
              <a:gd name="T81" fmla="*/ 36 h 168"/>
              <a:gd name="T82" fmla="*/ 38 w 38"/>
              <a:gd name="T83" fmla="*/ 23 h 168"/>
              <a:gd name="T84" fmla="*/ 38 w 38"/>
              <a:gd name="T85" fmla="*/ 9 h 168"/>
              <a:gd name="T86" fmla="*/ 38 w 38"/>
              <a:gd name="T87" fmla="*/ 6 h 168"/>
              <a:gd name="T88" fmla="*/ 36 w 38"/>
              <a:gd name="T89" fmla="*/ 3 h 168"/>
              <a:gd name="T90" fmla="*/ 33 w 38"/>
              <a:gd name="T91" fmla="*/ 1 h 168"/>
              <a:gd name="T92" fmla="*/ 29 w 38"/>
              <a:gd name="T93" fmla="*/ 0 h 168"/>
              <a:gd name="T94" fmla="*/ 26 w 38"/>
              <a:gd name="T95" fmla="*/ 1 h 168"/>
              <a:gd name="T96" fmla="*/ 13 w 38"/>
              <a:gd name="T97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2" name="Freeform 52"/>
          <p:cNvSpPr>
            <a:spLocks/>
          </p:cNvSpPr>
          <p:nvPr/>
        </p:nvSpPr>
        <p:spPr bwMode="auto">
          <a:xfrm>
            <a:off x="2679700" y="2828925"/>
            <a:ext cx="69850" cy="280988"/>
          </a:xfrm>
          <a:custGeom>
            <a:avLst/>
            <a:gdLst>
              <a:gd name="T0" fmla="*/ 13 w 38"/>
              <a:gd name="T1" fmla="*/ 8 h 168"/>
              <a:gd name="T2" fmla="*/ 10 w 38"/>
              <a:gd name="T3" fmla="*/ 10 h 168"/>
              <a:gd name="T4" fmla="*/ 8 w 38"/>
              <a:gd name="T5" fmla="*/ 13 h 168"/>
              <a:gd name="T6" fmla="*/ 7 w 38"/>
              <a:gd name="T7" fmla="*/ 16 h 168"/>
              <a:gd name="T8" fmla="*/ 8 w 38"/>
              <a:gd name="T9" fmla="*/ 20 h 168"/>
              <a:gd name="T10" fmla="*/ 10 w 38"/>
              <a:gd name="T11" fmla="*/ 23 h 168"/>
              <a:gd name="T12" fmla="*/ 13 w 38"/>
              <a:gd name="T13" fmla="*/ 25 h 168"/>
              <a:gd name="T14" fmla="*/ 16 w 38"/>
              <a:gd name="T15" fmla="*/ 25 h 168"/>
              <a:gd name="T16" fmla="*/ 20 w 38"/>
              <a:gd name="T17" fmla="*/ 25 h 168"/>
              <a:gd name="T18" fmla="*/ 20 w 38"/>
              <a:gd name="T19" fmla="*/ 24 h 168"/>
              <a:gd name="T20" fmla="*/ 20 w 38"/>
              <a:gd name="T21" fmla="*/ 36 h 168"/>
              <a:gd name="T22" fmla="*/ 20 w 38"/>
              <a:gd name="T23" fmla="*/ 50 h 168"/>
              <a:gd name="T24" fmla="*/ 20 w 38"/>
              <a:gd name="T25" fmla="*/ 62 h 168"/>
              <a:gd name="T26" fmla="*/ 14 w 38"/>
              <a:gd name="T27" fmla="*/ 74 h 168"/>
              <a:gd name="T28" fmla="*/ 8 w 38"/>
              <a:gd name="T29" fmla="*/ 88 h 168"/>
              <a:gd name="T30" fmla="*/ 1 w 38"/>
              <a:gd name="T31" fmla="*/ 101 h 168"/>
              <a:gd name="T32" fmla="*/ 0 w 38"/>
              <a:gd name="T33" fmla="*/ 104 h 168"/>
              <a:gd name="T34" fmla="*/ 0 w 38"/>
              <a:gd name="T35" fmla="*/ 118 h 168"/>
              <a:gd name="T36" fmla="*/ 0 w 38"/>
              <a:gd name="T37" fmla="*/ 132 h 168"/>
              <a:gd name="T38" fmla="*/ 0 w 38"/>
              <a:gd name="T39" fmla="*/ 145 h 168"/>
              <a:gd name="T40" fmla="*/ 1 w 38"/>
              <a:gd name="T41" fmla="*/ 149 h 168"/>
              <a:gd name="T42" fmla="*/ 8 w 38"/>
              <a:gd name="T43" fmla="*/ 163 h 168"/>
              <a:gd name="T44" fmla="*/ 10 w 38"/>
              <a:gd name="T45" fmla="*/ 166 h 168"/>
              <a:gd name="T46" fmla="*/ 13 w 38"/>
              <a:gd name="T47" fmla="*/ 168 h 168"/>
              <a:gd name="T48" fmla="*/ 16 w 38"/>
              <a:gd name="T49" fmla="*/ 168 h 168"/>
              <a:gd name="T50" fmla="*/ 20 w 38"/>
              <a:gd name="T51" fmla="*/ 168 h 168"/>
              <a:gd name="T52" fmla="*/ 23 w 38"/>
              <a:gd name="T53" fmla="*/ 166 h 168"/>
              <a:gd name="T54" fmla="*/ 25 w 38"/>
              <a:gd name="T55" fmla="*/ 163 h 168"/>
              <a:gd name="T56" fmla="*/ 25 w 38"/>
              <a:gd name="T57" fmla="*/ 159 h 168"/>
              <a:gd name="T58" fmla="*/ 25 w 38"/>
              <a:gd name="T59" fmla="*/ 156 h 168"/>
              <a:gd name="T60" fmla="*/ 18 w 38"/>
              <a:gd name="T61" fmla="*/ 143 h 168"/>
              <a:gd name="T62" fmla="*/ 18 w 38"/>
              <a:gd name="T63" fmla="*/ 132 h 168"/>
              <a:gd name="T64" fmla="*/ 18 w 38"/>
              <a:gd name="T65" fmla="*/ 118 h 168"/>
              <a:gd name="T66" fmla="*/ 18 w 38"/>
              <a:gd name="T67" fmla="*/ 107 h 168"/>
              <a:gd name="T68" fmla="*/ 25 w 38"/>
              <a:gd name="T69" fmla="*/ 95 h 168"/>
              <a:gd name="T70" fmla="*/ 31 w 38"/>
              <a:gd name="T71" fmla="*/ 81 h 168"/>
              <a:gd name="T72" fmla="*/ 38 w 38"/>
              <a:gd name="T73" fmla="*/ 68 h 168"/>
              <a:gd name="T74" fmla="*/ 38 w 38"/>
              <a:gd name="T75" fmla="*/ 64 h 168"/>
              <a:gd name="T76" fmla="*/ 38 w 38"/>
              <a:gd name="T77" fmla="*/ 64 h 168"/>
              <a:gd name="T78" fmla="*/ 38 w 38"/>
              <a:gd name="T79" fmla="*/ 50 h 168"/>
              <a:gd name="T80" fmla="*/ 38 w 38"/>
              <a:gd name="T81" fmla="*/ 36 h 168"/>
              <a:gd name="T82" fmla="*/ 38 w 38"/>
              <a:gd name="T83" fmla="*/ 23 h 168"/>
              <a:gd name="T84" fmla="*/ 38 w 38"/>
              <a:gd name="T85" fmla="*/ 9 h 168"/>
              <a:gd name="T86" fmla="*/ 38 w 38"/>
              <a:gd name="T87" fmla="*/ 6 h 168"/>
              <a:gd name="T88" fmla="*/ 36 w 38"/>
              <a:gd name="T89" fmla="*/ 3 h 168"/>
              <a:gd name="T90" fmla="*/ 33 w 38"/>
              <a:gd name="T91" fmla="*/ 1 h 168"/>
              <a:gd name="T92" fmla="*/ 29 w 38"/>
              <a:gd name="T93" fmla="*/ 0 h 168"/>
              <a:gd name="T94" fmla="*/ 26 w 38"/>
              <a:gd name="T95" fmla="*/ 1 h 168"/>
              <a:gd name="T96" fmla="*/ 13 w 38"/>
              <a:gd name="T97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4" name="Rectangle 54"/>
          <p:cNvSpPr>
            <a:spLocks noChangeArrowheads="1"/>
          </p:cNvSpPr>
          <p:nvPr/>
        </p:nvSpPr>
        <p:spPr bwMode="auto">
          <a:xfrm>
            <a:off x="2855913" y="2439988"/>
            <a:ext cx="498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ska</a:t>
            </a:r>
          </a:p>
        </p:txBody>
      </p:sp>
      <p:sp>
        <p:nvSpPr>
          <p:cNvPr id="51258" name="Rectangle 58"/>
          <p:cNvSpPr>
            <a:spLocks noChangeArrowheads="1"/>
          </p:cNvSpPr>
          <p:nvPr/>
        </p:nvSpPr>
        <p:spPr bwMode="auto">
          <a:xfrm>
            <a:off x="1766888" y="1957388"/>
            <a:ext cx="6683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smD</a:t>
            </a:r>
            <a:endParaRPr lang="en-US" sz="16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51260" name="Rectangle 60"/>
          <p:cNvSpPr>
            <a:spLocks noChangeArrowheads="1"/>
          </p:cNvSpPr>
          <p:nvPr/>
        </p:nvSpPr>
        <p:spPr bwMode="auto">
          <a:xfrm>
            <a:off x="1709738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1" name="Rectangle 61"/>
          <p:cNvSpPr>
            <a:spLocks noChangeArrowheads="1"/>
          </p:cNvSpPr>
          <p:nvPr/>
        </p:nvSpPr>
        <p:spPr bwMode="auto">
          <a:xfrm>
            <a:off x="1809750" y="3189288"/>
            <a:ext cx="1587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2" name="Rectangle 62"/>
          <p:cNvSpPr>
            <a:spLocks noChangeArrowheads="1"/>
          </p:cNvSpPr>
          <p:nvPr/>
        </p:nvSpPr>
        <p:spPr bwMode="auto">
          <a:xfrm>
            <a:off x="1870075" y="3189288"/>
            <a:ext cx="5873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3" name="Rectangle 63"/>
          <p:cNvSpPr>
            <a:spLocks noChangeArrowheads="1"/>
          </p:cNvSpPr>
          <p:nvPr/>
        </p:nvSpPr>
        <p:spPr bwMode="auto">
          <a:xfrm>
            <a:off x="1973263" y="3189288"/>
            <a:ext cx="14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4" name="Rectangle 64"/>
          <p:cNvSpPr>
            <a:spLocks noChangeArrowheads="1"/>
          </p:cNvSpPr>
          <p:nvPr/>
        </p:nvSpPr>
        <p:spPr bwMode="auto">
          <a:xfrm>
            <a:off x="2030413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5" name="Rectangle 65"/>
          <p:cNvSpPr>
            <a:spLocks noChangeArrowheads="1"/>
          </p:cNvSpPr>
          <p:nvPr/>
        </p:nvSpPr>
        <p:spPr bwMode="auto">
          <a:xfrm>
            <a:off x="2132013" y="3189288"/>
            <a:ext cx="14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6" name="Rectangle 66"/>
          <p:cNvSpPr>
            <a:spLocks noChangeArrowheads="1"/>
          </p:cNvSpPr>
          <p:nvPr/>
        </p:nvSpPr>
        <p:spPr bwMode="auto">
          <a:xfrm>
            <a:off x="2190750" y="3189288"/>
            <a:ext cx="5873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7" name="Rectangle 67"/>
          <p:cNvSpPr>
            <a:spLocks noChangeArrowheads="1"/>
          </p:cNvSpPr>
          <p:nvPr/>
        </p:nvSpPr>
        <p:spPr bwMode="auto">
          <a:xfrm>
            <a:off x="2292350" y="3189288"/>
            <a:ext cx="1587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8" name="Rectangle 68"/>
          <p:cNvSpPr>
            <a:spLocks noChangeArrowheads="1"/>
          </p:cNvSpPr>
          <p:nvPr/>
        </p:nvSpPr>
        <p:spPr bwMode="auto">
          <a:xfrm>
            <a:off x="2351088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9" name="Rectangle 69"/>
          <p:cNvSpPr>
            <a:spLocks noChangeArrowheads="1"/>
          </p:cNvSpPr>
          <p:nvPr/>
        </p:nvSpPr>
        <p:spPr bwMode="auto">
          <a:xfrm>
            <a:off x="2452688" y="3189288"/>
            <a:ext cx="1587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0" name="Rectangle 70"/>
          <p:cNvSpPr>
            <a:spLocks noChangeArrowheads="1"/>
          </p:cNvSpPr>
          <p:nvPr/>
        </p:nvSpPr>
        <p:spPr bwMode="auto">
          <a:xfrm>
            <a:off x="2509838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1" name="Rectangle 71"/>
          <p:cNvSpPr>
            <a:spLocks noChangeArrowheads="1"/>
          </p:cNvSpPr>
          <p:nvPr/>
        </p:nvSpPr>
        <p:spPr bwMode="auto">
          <a:xfrm>
            <a:off x="2613025" y="3189288"/>
            <a:ext cx="1428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2" name="Rectangle 72"/>
          <p:cNvSpPr>
            <a:spLocks noChangeArrowheads="1"/>
          </p:cNvSpPr>
          <p:nvPr/>
        </p:nvSpPr>
        <p:spPr bwMode="auto">
          <a:xfrm>
            <a:off x="2671763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3" name="Rectangle 73"/>
          <p:cNvSpPr>
            <a:spLocks noChangeArrowheads="1"/>
          </p:cNvSpPr>
          <p:nvPr/>
        </p:nvSpPr>
        <p:spPr bwMode="auto">
          <a:xfrm>
            <a:off x="2773363" y="3189288"/>
            <a:ext cx="1587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4" name="Rectangle 74"/>
          <p:cNvSpPr>
            <a:spLocks noChangeArrowheads="1"/>
          </p:cNvSpPr>
          <p:nvPr/>
        </p:nvSpPr>
        <p:spPr bwMode="auto">
          <a:xfrm>
            <a:off x="2830513" y="3189288"/>
            <a:ext cx="6032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5" name="Rectangle 75"/>
          <p:cNvSpPr>
            <a:spLocks noChangeArrowheads="1"/>
          </p:cNvSpPr>
          <p:nvPr/>
        </p:nvSpPr>
        <p:spPr bwMode="auto">
          <a:xfrm>
            <a:off x="2933700" y="3189288"/>
            <a:ext cx="1428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6" name="Rectangle 76"/>
          <p:cNvSpPr>
            <a:spLocks noChangeArrowheads="1"/>
          </p:cNvSpPr>
          <p:nvPr/>
        </p:nvSpPr>
        <p:spPr bwMode="auto">
          <a:xfrm>
            <a:off x="2992438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7" name="Rectangle 77"/>
          <p:cNvSpPr>
            <a:spLocks noChangeArrowheads="1"/>
          </p:cNvSpPr>
          <p:nvPr/>
        </p:nvSpPr>
        <p:spPr bwMode="auto">
          <a:xfrm>
            <a:off x="3092450" y="3189288"/>
            <a:ext cx="174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8" name="Rectangle 78"/>
          <p:cNvSpPr>
            <a:spLocks noChangeArrowheads="1"/>
          </p:cNvSpPr>
          <p:nvPr/>
        </p:nvSpPr>
        <p:spPr bwMode="auto">
          <a:xfrm>
            <a:off x="3151188" y="3189288"/>
            <a:ext cx="6032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9" name="Rectangle 79"/>
          <p:cNvSpPr>
            <a:spLocks noChangeArrowheads="1"/>
          </p:cNvSpPr>
          <p:nvPr/>
        </p:nvSpPr>
        <p:spPr bwMode="auto">
          <a:xfrm>
            <a:off x="3254375" y="3189288"/>
            <a:ext cx="1428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0" name="Rectangle 80"/>
          <p:cNvSpPr>
            <a:spLocks noChangeArrowheads="1"/>
          </p:cNvSpPr>
          <p:nvPr/>
        </p:nvSpPr>
        <p:spPr bwMode="auto">
          <a:xfrm>
            <a:off x="3311525" y="3189288"/>
            <a:ext cx="6032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1" name="Rectangle 81"/>
          <p:cNvSpPr>
            <a:spLocks noChangeArrowheads="1"/>
          </p:cNvSpPr>
          <p:nvPr/>
        </p:nvSpPr>
        <p:spPr bwMode="auto">
          <a:xfrm>
            <a:off x="3413125" y="3189288"/>
            <a:ext cx="1587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2" name="Rectangle 82"/>
          <p:cNvSpPr>
            <a:spLocks noChangeArrowheads="1"/>
          </p:cNvSpPr>
          <p:nvPr/>
        </p:nvSpPr>
        <p:spPr bwMode="auto">
          <a:xfrm>
            <a:off x="3473450" y="3189288"/>
            <a:ext cx="5715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3" name="Rectangle 83"/>
          <p:cNvSpPr>
            <a:spLocks noChangeArrowheads="1"/>
          </p:cNvSpPr>
          <p:nvPr/>
        </p:nvSpPr>
        <p:spPr bwMode="auto">
          <a:xfrm>
            <a:off x="3575050" y="3189288"/>
            <a:ext cx="1428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4" name="Rectangle 84"/>
          <p:cNvSpPr>
            <a:spLocks noChangeArrowheads="1"/>
          </p:cNvSpPr>
          <p:nvPr/>
        </p:nvSpPr>
        <p:spPr bwMode="auto">
          <a:xfrm>
            <a:off x="3633788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5" name="Rectangle 85"/>
          <p:cNvSpPr>
            <a:spLocks noChangeArrowheads="1"/>
          </p:cNvSpPr>
          <p:nvPr/>
        </p:nvSpPr>
        <p:spPr bwMode="auto">
          <a:xfrm>
            <a:off x="3733800" y="3189288"/>
            <a:ext cx="1587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6" name="Rectangle 86"/>
          <p:cNvSpPr>
            <a:spLocks noChangeArrowheads="1"/>
          </p:cNvSpPr>
          <p:nvPr/>
        </p:nvSpPr>
        <p:spPr bwMode="auto">
          <a:xfrm>
            <a:off x="3794125" y="3189288"/>
            <a:ext cx="5715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7" name="Rectangle 87"/>
          <p:cNvSpPr>
            <a:spLocks noChangeArrowheads="1"/>
          </p:cNvSpPr>
          <p:nvPr/>
        </p:nvSpPr>
        <p:spPr bwMode="auto">
          <a:xfrm>
            <a:off x="3894138" y="3189288"/>
            <a:ext cx="1587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8" name="Rectangle 88"/>
          <p:cNvSpPr>
            <a:spLocks noChangeArrowheads="1"/>
          </p:cNvSpPr>
          <p:nvPr/>
        </p:nvSpPr>
        <p:spPr bwMode="auto">
          <a:xfrm>
            <a:off x="3952875" y="3189288"/>
            <a:ext cx="5873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9" name="Rectangle 89"/>
          <p:cNvSpPr>
            <a:spLocks noChangeArrowheads="1"/>
          </p:cNvSpPr>
          <p:nvPr/>
        </p:nvSpPr>
        <p:spPr bwMode="auto">
          <a:xfrm>
            <a:off x="4054475" y="3189288"/>
            <a:ext cx="15875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0" name="Rectangle 90"/>
          <p:cNvSpPr>
            <a:spLocks noChangeArrowheads="1"/>
          </p:cNvSpPr>
          <p:nvPr/>
        </p:nvSpPr>
        <p:spPr bwMode="auto">
          <a:xfrm>
            <a:off x="4113213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1" name="Rectangle 91"/>
          <p:cNvSpPr>
            <a:spLocks noChangeArrowheads="1"/>
          </p:cNvSpPr>
          <p:nvPr/>
        </p:nvSpPr>
        <p:spPr bwMode="auto">
          <a:xfrm>
            <a:off x="4214813" y="3189288"/>
            <a:ext cx="14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2" name="Rectangle 92"/>
          <p:cNvSpPr>
            <a:spLocks noChangeArrowheads="1"/>
          </p:cNvSpPr>
          <p:nvPr/>
        </p:nvSpPr>
        <p:spPr bwMode="auto">
          <a:xfrm>
            <a:off x="4273550" y="3189288"/>
            <a:ext cx="5873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3" name="Rectangle 93"/>
          <p:cNvSpPr>
            <a:spLocks noChangeArrowheads="1"/>
          </p:cNvSpPr>
          <p:nvPr/>
        </p:nvSpPr>
        <p:spPr bwMode="auto">
          <a:xfrm>
            <a:off x="4376738" y="3189288"/>
            <a:ext cx="14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4" name="Rectangle 94"/>
          <p:cNvSpPr>
            <a:spLocks noChangeArrowheads="1"/>
          </p:cNvSpPr>
          <p:nvPr/>
        </p:nvSpPr>
        <p:spPr bwMode="auto">
          <a:xfrm>
            <a:off x="4433888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5" name="Rectangle 95"/>
          <p:cNvSpPr>
            <a:spLocks noChangeArrowheads="1"/>
          </p:cNvSpPr>
          <p:nvPr/>
        </p:nvSpPr>
        <p:spPr bwMode="auto">
          <a:xfrm>
            <a:off x="4535488" y="3189288"/>
            <a:ext cx="14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6" name="Rectangle 96"/>
          <p:cNvSpPr>
            <a:spLocks noChangeArrowheads="1"/>
          </p:cNvSpPr>
          <p:nvPr/>
        </p:nvSpPr>
        <p:spPr bwMode="auto">
          <a:xfrm>
            <a:off x="4594225" y="3189288"/>
            <a:ext cx="5873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7" name="Rectangle 97"/>
          <p:cNvSpPr>
            <a:spLocks noChangeArrowheads="1"/>
          </p:cNvSpPr>
          <p:nvPr/>
        </p:nvSpPr>
        <p:spPr bwMode="auto">
          <a:xfrm>
            <a:off x="4697413" y="3189288"/>
            <a:ext cx="14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8" name="Rectangle 98"/>
          <p:cNvSpPr>
            <a:spLocks noChangeArrowheads="1"/>
          </p:cNvSpPr>
          <p:nvPr/>
        </p:nvSpPr>
        <p:spPr bwMode="auto">
          <a:xfrm>
            <a:off x="4754563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9" name="Rectangle 99"/>
          <p:cNvSpPr>
            <a:spLocks noChangeArrowheads="1"/>
          </p:cNvSpPr>
          <p:nvPr/>
        </p:nvSpPr>
        <p:spPr bwMode="auto">
          <a:xfrm>
            <a:off x="4856163" y="3189288"/>
            <a:ext cx="14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0" name="Rectangle 100"/>
          <p:cNvSpPr>
            <a:spLocks noChangeArrowheads="1"/>
          </p:cNvSpPr>
          <p:nvPr/>
        </p:nvSpPr>
        <p:spPr bwMode="auto">
          <a:xfrm>
            <a:off x="4913313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1" name="Rectangle 101"/>
          <p:cNvSpPr>
            <a:spLocks noChangeArrowheads="1"/>
          </p:cNvSpPr>
          <p:nvPr/>
        </p:nvSpPr>
        <p:spPr bwMode="auto">
          <a:xfrm>
            <a:off x="5016500" y="3189288"/>
            <a:ext cx="1428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2" name="Rectangle 102"/>
          <p:cNvSpPr>
            <a:spLocks noChangeArrowheads="1"/>
          </p:cNvSpPr>
          <p:nvPr/>
        </p:nvSpPr>
        <p:spPr bwMode="auto">
          <a:xfrm>
            <a:off x="5075238" y="3189288"/>
            <a:ext cx="5715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3" name="Rectangle 103"/>
          <p:cNvSpPr>
            <a:spLocks noChangeArrowheads="1"/>
          </p:cNvSpPr>
          <p:nvPr/>
        </p:nvSpPr>
        <p:spPr bwMode="auto">
          <a:xfrm>
            <a:off x="5176838" y="3189288"/>
            <a:ext cx="14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4" name="Rectangle 104"/>
          <p:cNvSpPr>
            <a:spLocks noChangeArrowheads="1"/>
          </p:cNvSpPr>
          <p:nvPr/>
        </p:nvSpPr>
        <p:spPr bwMode="auto">
          <a:xfrm>
            <a:off x="5233988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5" name="Rectangle 105"/>
          <p:cNvSpPr>
            <a:spLocks noChangeArrowheads="1"/>
          </p:cNvSpPr>
          <p:nvPr/>
        </p:nvSpPr>
        <p:spPr bwMode="auto">
          <a:xfrm>
            <a:off x="5337175" y="3189288"/>
            <a:ext cx="1428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6" name="Rectangle 106"/>
          <p:cNvSpPr>
            <a:spLocks noChangeArrowheads="1"/>
          </p:cNvSpPr>
          <p:nvPr/>
        </p:nvSpPr>
        <p:spPr bwMode="auto">
          <a:xfrm>
            <a:off x="5397500" y="3189288"/>
            <a:ext cx="55563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7" name="Rectangle 107"/>
          <p:cNvSpPr>
            <a:spLocks noChangeArrowheads="1"/>
          </p:cNvSpPr>
          <p:nvPr/>
        </p:nvSpPr>
        <p:spPr bwMode="auto">
          <a:xfrm>
            <a:off x="5497513" y="3189288"/>
            <a:ext cx="1428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8" name="Rectangle 108"/>
          <p:cNvSpPr>
            <a:spLocks noChangeArrowheads="1"/>
          </p:cNvSpPr>
          <p:nvPr/>
        </p:nvSpPr>
        <p:spPr bwMode="auto">
          <a:xfrm>
            <a:off x="5554663" y="3189288"/>
            <a:ext cx="58737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9" name="Rectangle 109"/>
          <p:cNvSpPr>
            <a:spLocks noChangeArrowheads="1"/>
          </p:cNvSpPr>
          <p:nvPr/>
        </p:nvSpPr>
        <p:spPr bwMode="auto">
          <a:xfrm>
            <a:off x="5659438" y="3189288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0" name="Rectangle 110"/>
          <p:cNvSpPr>
            <a:spLocks noChangeArrowheads="1"/>
          </p:cNvSpPr>
          <p:nvPr/>
        </p:nvSpPr>
        <p:spPr bwMode="auto">
          <a:xfrm>
            <a:off x="5715000" y="3189288"/>
            <a:ext cx="58738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2" name="Rectangle 112"/>
          <p:cNvSpPr>
            <a:spLocks noChangeArrowheads="1"/>
          </p:cNvSpPr>
          <p:nvPr/>
        </p:nvSpPr>
        <p:spPr bwMode="auto">
          <a:xfrm>
            <a:off x="16954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3" name="Rectangle 113"/>
          <p:cNvSpPr>
            <a:spLocks noChangeArrowheads="1"/>
          </p:cNvSpPr>
          <p:nvPr/>
        </p:nvSpPr>
        <p:spPr bwMode="auto">
          <a:xfrm>
            <a:off x="1798638" y="3176588"/>
            <a:ext cx="11112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4" name="Rectangle 114"/>
          <p:cNvSpPr>
            <a:spLocks noChangeArrowheads="1"/>
          </p:cNvSpPr>
          <p:nvPr/>
        </p:nvSpPr>
        <p:spPr bwMode="auto">
          <a:xfrm>
            <a:off x="185578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5" name="Rectangle 115"/>
          <p:cNvSpPr>
            <a:spLocks noChangeArrowheads="1"/>
          </p:cNvSpPr>
          <p:nvPr/>
        </p:nvSpPr>
        <p:spPr bwMode="auto">
          <a:xfrm>
            <a:off x="19589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6" name="Rectangle 116"/>
          <p:cNvSpPr>
            <a:spLocks noChangeArrowheads="1"/>
          </p:cNvSpPr>
          <p:nvPr/>
        </p:nvSpPr>
        <p:spPr bwMode="auto">
          <a:xfrm>
            <a:off x="201612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7" name="Rectangle 117"/>
          <p:cNvSpPr>
            <a:spLocks noChangeArrowheads="1"/>
          </p:cNvSpPr>
          <p:nvPr/>
        </p:nvSpPr>
        <p:spPr bwMode="auto">
          <a:xfrm>
            <a:off x="211772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8" name="Rectangle 118"/>
          <p:cNvSpPr>
            <a:spLocks noChangeArrowheads="1"/>
          </p:cNvSpPr>
          <p:nvPr/>
        </p:nvSpPr>
        <p:spPr bwMode="auto">
          <a:xfrm>
            <a:off x="21764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9" name="Rectangle 119"/>
          <p:cNvSpPr>
            <a:spLocks noChangeArrowheads="1"/>
          </p:cNvSpPr>
          <p:nvPr/>
        </p:nvSpPr>
        <p:spPr bwMode="auto">
          <a:xfrm>
            <a:off x="22780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0" name="Rectangle 120"/>
          <p:cNvSpPr>
            <a:spLocks noChangeArrowheads="1"/>
          </p:cNvSpPr>
          <p:nvPr/>
        </p:nvSpPr>
        <p:spPr bwMode="auto">
          <a:xfrm>
            <a:off x="2336800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1" name="Rectangle 121"/>
          <p:cNvSpPr>
            <a:spLocks noChangeArrowheads="1"/>
          </p:cNvSpPr>
          <p:nvPr/>
        </p:nvSpPr>
        <p:spPr bwMode="auto">
          <a:xfrm>
            <a:off x="243840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2" name="Rectangle 122"/>
          <p:cNvSpPr>
            <a:spLocks noChangeArrowheads="1"/>
          </p:cNvSpPr>
          <p:nvPr/>
        </p:nvSpPr>
        <p:spPr bwMode="auto">
          <a:xfrm>
            <a:off x="24971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3" name="Rectangle 123"/>
          <p:cNvSpPr>
            <a:spLocks noChangeArrowheads="1"/>
          </p:cNvSpPr>
          <p:nvPr/>
        </p:nvSpPr>
        <p:spPr bwMode="auto">
          <a:xfrm>
            <a:off x="259873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4" name="Rectangle 124"/>
          <p:cNvSpPr>
            <a:spLocks noChangeArrowheads="1"/>
          </p:cNvSpPr>
          <p:nvPr/>
        </p:nvSpPr>
        <p:spPr bwMode="auto">
          <a:xfrm>
            <a:off x="2657475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5" name="Rectangle 125"/>
          <p:cNvSpPr>
            <a:spLocks noChangeArrowheads="1"/>
          </p:cNvSpPr>
          <p:nvPr/>
        </p:nvSpPr>
        <p:spPr bwMode="auto">
          <a:xfrm>
            <a:off x="27590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6" name="Rectangle 126"/>
          <p:cNvSpPr>
            <a:spLocks noChangeArrowheads="1"/>
          </p:cNvSpPr>
          <p:nvPr/>
        </p:nvSpPr>
        <p:spPr bwMode="auto">
          <a:xfrm>
            <a:off x="2817813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7" name="Rectangle 127"/>
          <p:cNvSpPr>
            <a:spLocks noChangeArrowheads="1"/>
          </p:cNvSpPr>
          <p:nvPr/>
        </p:nvSpPr>
        <p:spPr bwMode="auto">
          <a:xfrm>
            <a:off x="29194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8" name="Rectangle 128"/>
          <p:cNvSpPr>
            <a:spLocks noChangeArrowheads="1"/>
          </p:cNvSpPr>
          <p:nvPr/>
        </p:nvSpPr>
        <p:spPr bwMode="auto">
          <a:xfrm>
            <a:off x="29765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9" name="Rectangle 129"/>
          <p:cNvSpPr>
            <a:spLocks noChangeArrowheads="1"/>
          </p:cNvSpPr>
          <p:nvPr/>
        </p:nvSpPr>
        <p:spPr bwMode="auto">
          <a:xfrm>
            <a:off x="30781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0" name="Rectangle 130"/>
          <p:cNvSpPr>
            <a:spLocks noChangeArrowheads="1"/>
          </p:cNvSpPr>
          <p:nvPr/>
        </p:nvSpPr>
        <p:spPr bwMode="auto">
          <a:xfrm>
            <a:off x="313690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324008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2" name="Rectangle 132"/>
          <p:cNvSpPr>
            <a:spLocks noChangeArrowheads="1"/>
          </p:cNvSpPr>
          <p:nvPr/>
        </p:nvSpPr>
        <p:spPr bwMode="auto">
          <a:xfrm>
            <a:off x="32972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3" name="Rectangle 133"/>
          <p:cNvSpPr>
            <a:spLocks noChangeArrowheads="1"/>
          </p:cNvSpPr>
          <p:nvPr/>
        </p:nvSpPr>
        <p:spPr bwMode="auto">
          <a:xfrm>
            <a:off x="339883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4" name="Rectangle 134"/>
          <p:cNvSpPr>
            <a:spLocks noChangeArrowheads="1"/>
          </p:cNvSpPr>
          <p:nvPr/>
        </p:nvSpPr>
        <p:spPr bwMode="auto">
          <a:xfrm>
            <a:off x="345757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5" name="Rectangle 135"/>
          <p:cNvSpPr>
            <a:spLocks noChangeArrowheads="1"/>
          </p:cNvSpPr>
          <p:nvPr/>
        </p:nvSpPr>
        <p:spPr bwMode="auto">
          <a:xfrm>
            <a:off x="356076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6" name="Rectangle 136"/>
          <p:cNvSpPr>
            <a:spLocks noChangeArrowheads="1"/>
          </p:cNvSpPr>
          <p:nvPr/>
        </p:nvSpPr>
        <p:spPr bwMode="auto">
          <a:xfrm>
            <a:off x="36179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7" name="Rectangle 137"/>
          <p:cNvSpPr>
            <a:spLocks noChangeArrowheads="1"/>
          </p:cNvSpPr>
          <p:nvPr/>
        </p:nvSpPr>
        <p:spPr bwMode="auto">
          <a:xfrm>
            <a:off x="37195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8" name="Rectangle 138"/>
          <p:cNvSpPr>
            <a:spLocks noChangeArrowheads="1"/>
          </p:cNvSpPr>
          <p:nvPr/>
        </p:nvSpPr>
        <p:spPr bwMode="auto">
          <a:xfrm>
            <a:off x="37782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39" name="Rectangle 139"/>
          <p:cNvSpPr>
            <a:spLocks noChangeArrowheads="1"/>
          </p:cNvSpPr>
          <p:nvPr/>
        </p:nvSpPr>
        <p:spPr bwMode="auto">
          <a:xfrm>
            <a:off x="387985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0" name="Rectangle 140"/>
          <p:cNvSpPr>
            <a:spLocks noChangeArrowheads="1"/>
          </p:cNvSpPr>
          <p:nvPr/>
        </p:nvSpPr>
        <p:spPr bwMode="auto">
          <a:xfrm>
            <a:off x="3938588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1" name="Rectangle 141"/>
          <p:cNvSpPr>
            <a:spLocks noChangeArrowheads="1"/>
          </p:cNvSpPr>
          <p:nvPr/>
        </p:nvSpPr>
        <p:spPr bwMode="auto">
          <a:xfrm>
            <a:off x="404018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2" name="Rectangle 142"/>
          <p:cNvSpPr>
            <a:spLocks noChangeArrowheads="1"/>
          </p:cNvSpPr>
          <p:nvPr/>
        </p:nvSpPr>
        <p:spPr bwMode="auto">
          <a:xfrm>
            <a:off x="409733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3" name="Rectangle 143"/>
          <p:cNvSpPr>
            <a:spLocks noChangeArrowheads="1"/>
          </p:cNvSpPr>
          <p:nvPr/>
        </p:nvSpPr>
        <p:spPr bwMode="auto">
          <a:xfrm>
            <a:off x="420052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4" name="Rectangle 144"/>
          <p:cNvSpPr>
            <a:spLocks noChangeArrowheads="1"/>
          </p:cNvSpPr>
          <p:nvPr/>
        </p:nvSpPr>
        <p:spPr bwMode="auto">
          <a:xfrm>
            <a:off x="4259263" y="3176588"/>
            <a:ext cx="5715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5" name="Rectangle 145"/>
          <p:cNvSpPr>
            <a:spLocks noChangeArrowheads="1"/>
          </p:cNvSpPr>
          <p:nvPr/>
        </p:nvSpPr>
        <p:spPr bwMode="auto">
          <a:xfrm>
            <a:off x="4360863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6" name="Rectangle 146"/>
          <p:cNvSpPr>
            <a:spLocks noChangeArrowheads="1"/>
          </p:cNvSpPr>
          <p:nvPr/>
        </p:nvSpPr>
        <p:spPr bwMode="auto">
          <a:xfrm>
            <a:off x="44180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7" name="Rectangle 147"/>
          <p:cNvSpPr>
            <a:spLocks noChangeArrowheads="1"/>
          </p:cNvSpPr>
          <p:nvPr/>
        </p:nvSpPr>
        <p:spPr bwMode="auto">
          <a:xfrm>
            <a:off x="452120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8" name="Rectangle 148"/>
          <p:cNvSpPr>
            <a:spLocks noChangeArrowheads="1"/>
          </p:cNvSpPr>
          <p:nvPr/>
        </p:nvSpPr>
        <p:spPr bwMode="auto">
          <a:xfrm>
            <a:off x="4578350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49" name="Rectangle 149"/>
          <p:cNvSpPr>
            <a:spLocks noChangeArrowheads="1"/>
          </p:cNvSpPr>
          <p:nvPr/>
        </p:nvSpPr>
        <p:spPr bwMode="auto">
          <a:xfrm>
            <a:off x="4679950" y="3176588"/>
            <a:ext cx="17463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0" name="Rectangle 150"/>
          <p:cNvSpPr>
            <a:spLocks noChangeArrowheads="1"/>
          </p:cNvSpPr>
          <p:nvPr/>
        </p:nvSpPr>
        <p:spPr bwMode="auto">
          <a:xfrm>
            <a:off x="4738688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1" name="Rectangle 151"/>
          <p:cNvSpPr>
            <a:spLocks noChangeArrowheads="1"/>
          </p:cNvSpPr>
          <p:nvPr/>
        </p:nvSpPr>
        <p:spPr bwMode="auto">
          <a:xfrm>
            <a:off x="4841875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2" name="Rectangle 152"/>
          <p:cNvSpPr>
            <a:spLocks noChangeArrowheads="1"/>
          </p:cNvSpPr>
          <p:nvPr/>
        </p:nvSpPr>
        <p:spPr bwMode="auto">
          <a:xfrm>
            <a:off x="4899025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3" name="Rectangle 153"/>
          <p:cNvSpPr>
            <a:spLocks noChangeArrowheads="1"/>
          </p:cNvSpPr>
          <p:nvPr/>
        </p:nvSpPr>
        <p:spPr bwMode="auto">
          <a:xfrm>
            <a:off x="5000625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4" name="Rectangle 154"/>
          <p:cNvSpPr>
            <a:spLocks noChangeArrowheads="1"/>
          </p:cNvSpPr>
          <p:nvPr/>
        </p:nvSpPr>
        <p:spPr bwMode="auto">
          <a:xfrm>
            <a:off x="505936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5" name="Rectangle 155"/>
          <p:cNvSpPr>
            <a:spLocks noChangeArrowheads="1"/>
          </p:cNvSpPr>
          <p:nvPr/>
        </p:nvSpPr>
        <p:spPr bwMode="auto">
          <a:xfrm>
            <a:off x="5162550" y="317658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6" name="Rectangle 156"/>
          <p:cNvSpPr>
            <a:spLocks noChangeArrowheads="1"/>
          </p:cNvSpPr>
          <p:nvPr/>
        </p:nvSpPr>
        <p:spPr bwMode="auto">
          <a:xfrm>
            <a:off x="5219700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7" name="Rectangle 157"/>
          <p:cNvSpPr>
            <a:spLocks noChangeArrowheads="1"/>
          </p:cNvSpPr>
          <p:nvPr/>
        </p:nvSpPr>
        <p:spPr bwMode="auto">
          <a:xfrm>
            <a:off x="5322888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8" name="Rectangle 158"/>
          <p:cNvSpPr>
            <a:spLocks noChangeArrowheads="1"/>
          </p:cNvSpPr>
          <p:nvPr/>
        </p:nvSpPr>
        <p:spPr bwMode="auto">
          <a:xfrm>
            <a:off x="5378450" y="3176588"/>
            <a:ext cx="6032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9" name="Rectangle 159"/>
          <p:cNvSpPr>
            <a:spLocks noChangeArrowheads="1"/>
          </p:cNvSpPr>
          <p:nvPr/>
        </p:nvSpPr>
        <p:spPr bwMode="auto">
          <a:xfrm>
            <a:off x="5481638" y="317658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0" name="Rectangle 160"/>
          <p:cNvSpPr>
            <a:spLocks noChangeArrowheads="1"/>
          </p:cNvSpPr>
          <p:nvPr/>
        </p:nvSpPr>
        <p:spPr bwMode="auto">
          <a:xfrm>
            <a:off x="5540375" y="3176588"/>
            <a:ext cx="5873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1" name="Rectangle 161"/>
          <p:cNvSpPr>
            <a:spLocks noChangeArrowheads="1"/>
          </p:cNvSpPr>
          <p:nvPr/>
        </p:nvSpPr>
        <p:spPr bwMode="auto">
          <a:xfrm>
            <a:off x="5641975" y="3176588"/>
            <a:ext cx="17463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2" name="Rectangle 162"/>
          <p:cNvSpPr>
            <a:spLocks noChangeArrowheads="1"/>
          </p:cNvSpPr>
          <p:nvPr/>
        </p:nvSpPr>
        <p:spPr bwMode="auto">
          <a:xfrm>
            <a:off x="5700713" y="3176588"/>
            <a:ext cx="5873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3" name="Rectangle 163"/>
          <p:cNvSpPr>
            <a:spLocks noChangeArrowheads="1"/>
          </p:cNvSpPr>
          <p:nvPr/>
        </p:nvSpPr>
        <p:spPr bwMode="auto">
          <a:xfrm>
            <a:off x="5802313" y="317658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5" name="Rectangle 165"/>
          <p:cNvSpPr>
            <a:spLocks noChangeArrowheads="1"/>
          </p:cNvSpPr>
          <p:nvPr/>
        </p:nvSpPr>
        <p:spPr bwMode="auto">
          <a:xfrm>
            <a:off x="3749675" y="1704975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6" name="Rectangle 166"/>
          <p:cNvSpPr>
            <a:spLocks noChangeArrowheads="1"/>
          </p:cNvSpPr>
          <p:nvPr/>
        </p:nvSpPr>
        <p:spPr bwMode="auto">
          <a:xfrm>
            <a:off x="3749675" y="1801813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7" name="Rectangle 167"/>
          <p:cNvSpPr>
            <a:spLocks noChangeArrowheads="1"/>
          </p:cNvSpPr>
          <p:nvPr/>
        </p:nvSpPr>
        <p:spPr bwMode="auto">
          <a:xfrm>
            <a:off x="3749675" y="18526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8" name="Rectangle 168"/>
          <p:cNvSpPr>
            <a:spLocks noChangeArrowheads="1"/>
          </p:cNvSpPr>
          <p:nvPr/>
        </p:nvSpPr>
        <p:spPr bwMode="auto">
          <a:xfrm>
            <a:off x="3749675" y="194627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9" name="Rectangle 169"/>
          <p:cNvSpPr>
            <a:spLocks noChangeArrowheads="1"/>
          </p:cNvSpPr>
          <p:nvPr/>
        </p:nvSpPr>
        <p:spPr bwMode="auto">
          <a:xfrm>
            <a:off x="3749675" y="2000250"/>
            <a:ext cx="12700" cy="50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0" name="Rectangle 170"/>
          <p:cNvSpPr>
            <a:spLocks noChangeArrowheads="1"/>
          </p:cNvSpPr>
          <p:nvPr/>
        </p:nvSpPr>
        <p:spPr bwMode="auto">
          <a:xfrm>
            <a:off x="3749675" y="2089150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1" name="Rectangle 171"/>
          <p:cNvSpPr>
            <a:spLocks noChangeArrowheads="1"/>
          </p:cNvSpPr>
          <p:nvPr/>
        </p:nvSpPr>
        <p:spPr bwMode="auto">
          <a:xfrm>
            <a:off x="3749675" y="2144713"/>
            <a:ext cx="12700" cy="50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2" name="Rectangle 172"/>
          <p:cNvSpPr>
            <a:spLocks noChangeArrowheads="1"/>
          </p:cNvSpPr>
          <p:nvPr/>
        </p:nvSpPr>
        <p:spPr bwMode="auto">
          <a:xfrm>
            <a:off x="3749675" y="2235200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3" name="Rectangle 173"/>
          <p:cNvSpPr>
            <a:spLocks noChangeArrowheads="1"/>
          </p:cNvSpPr>
          <p:nvPr/>
        </p:nvSpPr>
        <p:spPr bwMode="auto">
          <a:xfrm>
            <a:off x="3749675" y="2290763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4" name="Rectangle 174"/>
          <p:cNvSpPr>
            <a:spLocks noChangeArrowheads="1"/>
          </p:cNvSpPr>
          <p:nvPr/>
        </p:nvSpPr>
        <p:spPr bwMode="auto">
          <a:xfrm>
            <a:off x="3749675" y="23828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5" name="Rectangle 175"/>
          <p:cNvSpPr>
            <a:spLocks noChangeArrowheads="1"/>
          </p:cNvSpPr>
          <p:nvPr/>
        </p:nvSpPr>
        <p:spPr bwMode="auto">
          <a:xfrm>
            <a:off x="3749675" y="24368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6" name="Rectangle 176"/>
          <p:cNvSpPr>
            <a:spLocks noChangeArrowheads="1"/>
          </p:cNvSpPr>
          <p:nvPr/>
        </p:nvSpPr>
        <p:spPr bwMode="auto">
          <a:xfrm>
            <a:off x="3749675" y="2527300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7" name="Rectangle 177"/>
          <p:cNvSpPr>
            <a:spLocks noChangeArrowheads="1"/>
          </p:cNvSpPr>
          <p:nvPr/>
        </p:nvSpPr>
        <p:spPr bwMode="auto">
          <a:xfrm>
            <a:off x="3749675" y="2579688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8" name="Rectangle 178"/>
          <p:cNvSpPr>
            <a:spLocks noChangeArrowheads="1"/>
          </p:cNvSpPr>
          <p:nvPr/>
        </p:nvSpPr>
        <p:spPr bwMode="auto">
          <a:xfrm>
            <a:off x="3749675" y="267493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9" name="Rectangle 179"/>
          <p:cNvSpPr>
            <a:spLocks noChangeArrowheads="1"/>
          </p:cNvSpPr>
          <p:nvPr/>
        </p:nvSpPr>
        <p:spPr bwMode="auto">
          <a:xfrm>
            <a:off x="3749675" y="2725738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0" name="Rectangle 180"/>
          <p:cNvSpPr>
            <a:spLocks noChangeArrowheads="1"/>
          </p:cNvSpPr>
          <p:nvPr/>
        </p:nvSpPr>
        <p:spPr bwMode="auto">
          <a:xfrm>
            <a:off x="3749675" y="282098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1" name="Rectangle 181"/>
          <p:cNvSpPr>
            <a:spLocks noChangeArrowheads="1"/>
          </p:cNvSpPr>
          <p:nvPr/>
        </p:nvSpPr>
        <p:spPr bwMode="auto">
          <a:xfrm>
            <a:off x="3749675" y="2873375"/>
            <a:ext cx="12700" cy="508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2" name="Rectangle 182"/>
          <p:cNvSpPr>
            <a:spLocks noChangeArrowheads="1"/>
          </p:cNvSpPr>
          <p:nvPr/>
        </p:nvSpPr>
        <p:spPr bwMode="auto">
          <a:xfrm>
            <a:off x="3749675" y="2965450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3" name="Rectangle 183"/>
          <p:cNvSpPr>
            <a:spLocks noChangeArrowheads="1"/>
          </p:cNvSpPr>
          <p:nvPr/>
        </p:nvSpPr>
        <p:spPr bwMode="auto">
          <a:xfrm>
            <a:off x="3749675" y="3017838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4" name="Rectangle 184"/>
          <p:cNvSpPr>
            <a:spLocks noChangeArrowheads="1"/>
          </p:cNvSpPr>
          <p:nvPr/>
        </p:nvSpPr>
        <p:spPr bwMode="auto">
          <a:xfrm>
            <a:off x="3749675" y="311150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5" name="Rectangle 185"/>
          <p:cNvSpPr>
            <a:spLocks noChangeArrowheads="1"/>
          </p:cNvSpPr>
          <p:nvPr/>
        </p:nvSpPr>
        <p:spPr bwMode="auto">
          <a:xfrm>
            <a:off x="3749675" y="3163888"/>
            <a:ext cx="12700" cy="523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6" name="Rectangle 186"/>
          <p:cNvSpPr>
            <a:spLocks noChangeArrowheads="1"/>
          </p:cNvSpPr>
          <p:nvPr/>
        </p:nvSpPr>
        <p:spPr bwMode="auto">
          <a:xfrm>
            <a:off x="3749675" y="325755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7" name="Rectangle 187"/>
          <p:cNvSpPr>
            <a:spLocks noChangeArrowheads="1"/>
          </p:cNvSpPr>
          <p:nvPr/>
        </p:nvSpPr>
        <p:spPr bwMode="auto">
          <a:xfrm>
            <a:off x="3749675" y="3306763"/>
            <a:ext cx="12700" cy="571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8" name="Rectangle 188"/>
          <p:cNvSpPr>
            <a:spLocks noChangeArrowheads="1"/>
          </p:cNvSpPr>
          <p:nvPr/>
        </p:nvSpPr>
        <p:spPr bwMode="auto">
          <a:xfrm>
            <a:off x="3749675" y="340201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9" name="Rectangle 189"/>
          <p:cNvSpPr>
            <a:spLocks noChangeArrowheads="1"/>
          </p:cNvSpPr>
          <p:nvPr/>
        </p:nvSpPr>
        <p:spPr bwMode="auto">
          <a:xfrm>
            <a:off x="3749675" y="345440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0" name="Rectangle 190"/>
          <p:cNvSpPr>
            <a:spLocks noChangeArrowheads="1"/>
          </p:cNvSpPr>
          <p:nvPr/>
        </p:nvSpPr>
        <p:spPr bwMode="auto">
          <a:xfrm>
            <a:off x="3749675" y="3551238"/>
            <a:ext cx="12700" cy="95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1" name="Rectangle 191"/>
          <p:cNvSpPr>
            <a:spLocks noChangeArrowheads="1"/>
          </p:cNvSpPr>
          <p:nvPr/>
        </p:nvSpPr>
        <p:spPr bwMode="auto">
          <a:xfrm>
            <a:off x="3749675" y="360045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2" name="Rectangle 192"/>
          <p:cNvSpPr>
            <a:spLocks noChangeArrowheads="1"/>
          </p:cNvSpPr>
          <p:nvPr/>
        </p:nvSpPr>
        <p:spPr bwMode="auto">
          <a:xfrm>
            <a:off x="3749675" y="369411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3" name="Rectangle 193"/>
          <p:cNvSpPr>
            <a:spLocks noChangeArrowheads="1"/>
          </p:cNvSpPr>
          <p:nvPr/>
        </p:nvSpPr>
        <p:spPr bwMode="auto">
          <a:xfrm>
            <a:off x="3749675" y="3746500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4" name="Rectangle 194"/>
          <p:cNvSpPr>
            <a:spLocks noChangeArrowheads="1"/>
          </p:cNvSpPr>
          <p:nvPr/>
        </p:nvSpPr>
        <p:spPr bwMode="auto">
          <a:xfrm>
            <a:off x="3749675" y="383857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5" name="Rectangle 195"/>
          <p:cNvSpPr>
            <a:spLocks noChangeArrowheads="1"/>
          </p:cNvSpPr>
          <p:nvPr/>
        </p:nvSpPr>
        <p:spPr bwMode="auto">
          <a:xfrm>
            <a:off x="3749675" y="3892550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6" name="Rectangle 196"/>
          <p:cNvSpPr>
            <a:spLocks noChangeArrowheads="1"/>
          </p:cNvSpPr>
          <p:nvPr/>
        </p:nvSpPr>
        <p:spPr bwMode="auto">
          <a:xfrm>
            <a:off x="3749675" y="398462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7" name="Rectangle 197"/>
          <p:cNvSpPr>
            <a:spLocks noChangeArrowheads="1"/>
          </p:cNvSpPr>
          <p:nvPr/>
        </p:nvSpPr>
        <p:spPr bwMode="auto">
          <a:xfrm>
            <a:off x="3749675" y="40370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8" name="Rectangle 198"/>
          <p:cNvSpPr>
            <a:spLocks noChangeArrowheads="1"/>
          </p:cNvSpPr>
          <p:nvPr/>
        </p:nvSpPr>
        <p:spPr bwMode="auto">
          <a:xfrm>
            <a:off x="3749675" y="413067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99" name="Rectangle 199"/>
          <p:cNvSpPr>
            <a:spLocks noChangeArrowheads="1"/>
          </p:cNvSpPr>
          <p:nvPr/>
        </p:nvSpPr>
        <p:spPr bwMode="auto">
          <a:xfrm>
            <a:off x="3749675" y="4184650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0" name="Rectangle 200"/>
          <p:cNvSpPr>
            <a:spLocks noChangeArrowheads="1"/>
          </p:cNvSpPr>
          <p:nvPr/>
        </p:nvSpPr>
        <p:spPr bwMode="auto">
          <a:xfrm>
            <a:off x="3749675" y="427672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1" name="Rectangle 201"/>
          <p:cNvSpPr>
            <a:spLocks noChangeArrowheads="1"/>
          </p:cNvSpPr>
          <p:nvPr/>
        </p:nvSpPr>
        <p:spPr bwMode="auto">
          <a:xfrm>
            <a:off x="3749675" y="4329113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2" name="Rectangle 202"/>
          <p:cNvSpPr>
            <a:spLocks noChangeArrowheads="1"/>
          </p:cNvSpPr>
          <p:nvPr/>
        </p:nvSpPr>
        <p:spPr bwMode="auto">
          <a:xfrm>
            <a:off x="3749675" y="442277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3" name="Rectangle 203"/>
          <p:cNvSpPr>
            <a:spLocks noChangeArrowheads="1"/>
          </p:cNvSpPr>
          <p:nvPr/>
        </p:nvSpPr>
        <p:spPr bwMode="auto">
          <a:xfrm>
            <a:off x="3749675" y="4473575"/>
            <a:ext cx="12700" cy="523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4" name="Rectangle 204"/>
          <p:cNvSpPr>
            <a:spLocks noChangeArrowheads="1"/>
          </p:cNvSpPr>
          <p:nvPr/>
        </p:nvSpPr>
        <p:spPr bwMode="auto">
          <a:xfrm>
            <a:off x="3749675" y="4568825"/>
            <a:ext cx="12700" cy="952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5" name="Rectangle 205"/>
          <p:cNvSpPr>
            <a:spLocks noChangeArrowheads="1"/>
          </p:cNvSpPr>
          <p:nvPr/>
        </p:nvSpPr>
        <p:spPr bwMode="auto">
          <a:xfrm>
            <a:off x="3749675" y="4621213"/>
            <a:ext cx="12700" cy="412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6" name="Rectangle 206"/>
          <p:cNvSpPr>
            <a:spLocks noChangeArrowheads="1"/>
          </p:cNvSpPr>
          <p:nvPr/>
        </p:nvSpPr>
        <p:spPr bwMode="auto">
          <a:xfrm>
            <a:off x="3735388" y="1693863"/>
            <a:ext cx="14287" cy="508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7" name="Rectangle 207"/>
          <p:cNvSpPr>
            <a:spLocks noChangeArrowheads="1"/>
          </p:cNvSpPr>
          <p:nvPr/>
        </p:nvSpPr>
        <p:spPr bwMode="auto">
          <a:xfrm>
            <a:off x="3735388" y="1785938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8" name="Rectangle 208"/>
          <p:cNvSpPr>
            <a:spLocks noChangeArrowheads="1"/>
          </p:cNvSpPr>
          <p:nvPr/>
        </p:nvSpPr>
        <p:spPr bwMode="auto">
          <a:xfrm>
            <a:off x="3735388" y="1841500"/>
            <a:ext cx="14287" cy="508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9" name="Rectangle 209"/>
          <p:cNvSpPr>
            <a:spLocks noChangeArrowheads="1"/>
          </p:cNvSpPr>
          <p:nvPr/>
        </p:nvSpPr>
        <p:spPr bwMode="auto">
          <a:xfrm>
            <a:off x="3735388" y="1931988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0" name="Rectangle 210"/>
          <p:cNvSpPr>
            <a:spLocks noChangeArrowheads="1"/>
          </p:cNvSpPr>
          <p:nvPr/>
        </p:nvSpPr>
        <p:spPr bwMode="auto">
          <a:xfrm>
            <a:off x="3735388" y="1984375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1" name="Rectangle 211"/>
          <p:cNvSpPr>
            <a:spLocks noChangeArrowheads="1"/>
          </p:cNvSpPr>
          <p:nvPr/>
        </p:nvSpPr>
        <p:spPr bwMode="auto">
          <a:xfrm>
            <a:off x="3735388" y="2078038"/>
            <a:ext cx="14287" cy="1111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2" name="Rectangle 212"/>
          <p:cNvSpPr>
            <a:spLocks noChangeArrowheads="1"/>
          </p:cNvSpPr>
          <p:nvPr/>
        </p:nvSpPr>
        <p:spPr bwMode="auto">
          <a:xfrm>
            <a:off x="3735388" y="2130425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3" name="Rectangle 213"/>
          <p:cNvSpPr>
            <a:spLocks noChangeArrowheads="1"/>
          </p:cNvSpPr>
          <p:nvPr/>
        </p:nvSpPr>
        <p:spPr bwMode="auto">
          <a:xfrm>
            <a:off x="3735388" y="2224088"/>
            <a:ext cx="14287" cy="1111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4" name="Rectangle 214"/>
          <p:cNvSpPr>
            <a:spLocks noChangeArrowheads="1"/>
          </p:cNvSpPr>
          <p:nvPr/>
        </p:nvSpPr>
        <p:spPr bwMode="auto">
          <a:xfrm>
            <a:off x="3735388" y="2274888"/>
            <a:ext cx="14287" cy="5556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5" name="Rectangle 215"/>
          <p:cNvSpPr>
            <a:spLocks noChangeArrowheads="1"/>
          </p:cNvSpPr>
          <p:nvPr/>
        </p:nvSpPr>
        <p:spPr bwMode="auto">
          <a:xfrm>
            <a:off x="3735388" y="2368550"/>
            <a:ext cx="14287" cy="14288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6" name="Rectangle 216"/>
          <p:cNvSpPr>
            <a:spLocks noChangeArrowheads="1"/>
          </p:cNvSpPr>
          <p:nvPr/>
        </p:nvSpPr>
        <p:spPr bwMode="auto">
          <a:xfrm>
            <a:off x="3735388" y="2420938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7" name="Rectangle 217"/>
          <p:cNvSpPr>
            <a:spLocks noChangeArrowheads="1"/>
          </p:cNvSpPr>
          <p:nvPr/>
        </p:nvSpPr>
        <p:spPr bwMode="auto">
          <a:xfrm>
            <a:off x="3735388" y="2516188"/>
            <a:ext cx="14287" cy="1111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8" name="Rectangle 218"/>
          <p:cNvSpPr>
            <a:spLocks noChangeArrowheads="1"/>
          </p:cNvSpPr>
          <p:nvPr/>
        </p:nvSpPr>
        <p:spPr bwMode="auto">
          <a:xfrm>
            <a:off x="3735388" y="2570163"/>
            <a:ext cx="14287" cy="508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9" name="Rectangle 219"/>
          <p:cNvSpPr>
            <a:spLocks noChangeArrowheads="1"/>
          </p:cNvSpPr>
          <p:nvPr/>
        </p:nvSpPr>
        <p:spPr bwMode="auto">
          <a:xfrm>
            <a:off x="3735388" y="2659063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0" name="Rectangle 220"/>
          <p:cNvSpPr>
            <a:spLocks noChangeArrowheads="1"/>
          </p:cNvSpPr>
          <p:nvPr/>
        </p:nvSpPr>
        <p:spPr bwMode="auto">
          <a:xfrm>
            <a:off x="3735388" y="2714625"/>
            <a:ext cx="14287" cy="508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1" name="Rectangle 221"/>
          <p:cNvSpPr>
            <a:spLocks noChangeArrowheads="1"/>
          </p:cNvSpPr>
          <p:nvPr/>
        </p:nvSpPr>
        <p:spPr bwMode="auto">
          <a:xfrm>
            <a:off x="3735388" y="2805113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2" name="Rectangle 222"/>
          <p:cNvSpPr>
            <a:spLocks noChangeArrowheads="1"/>
          </p:cNvSpPr>
          <p:nvPr/>
        </p:nvSpPr>
        <p:spPr bwMode="auto">
          <a:xfrm>
            <a:off x="3735388" y="2859088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3" name="Rectangle 223"/>
          <p:cNvSpPr>
            <a:spLocks noChangeArrowheads="1"/>
          </p:cNvSpPr>
          <p:nvPr/>
        </p:nvSpPr>
        <p:spPr bwMode="auto">
          <a:xfrm>
            <a:off x="3735388" y="2952750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4" name="Rectangle 224"/>
          <p:cNvSpPr>
            <a:spLocks noChangeArrowheads="1"/>
          </p:cNvSpPr>
          <p:nvPr/>
        </p:nvSpPr>
        <p:spPr bwMode="auto">
          <a:xfrm>
            <a:off x="3735388" y="3005138"/>
            <a:ext cx="14287" cy="5556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5" name="Rectangle 225"/>
          <p:cNvSpPr>
            <a:spLocks noChangeArrowheads="1"/>
          </p:cNvSpPr>
          <p:nvPr/>
        </p:nvSpPr>
        <p:spPr bwMode="auto">
          <a:xfrm>
            <a:off x="3735388" y="3097213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6" name="Rectangle 226"/>
          <p:cNvSpPr>
            <a:spLocks noChangeArrowheads="1"/>
          </p:cNvSpPr>
          <p:nvPr/>
        </p:nvSpPr>
        <p:spPr bwMode="auto">
          <a:xfrm>
            <a:off x="3735388" y="3149600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7" name="Rectangle 227"/>
          <p:cNvSpPr>
            <a:spLocks noChangeArrowheads="1"/>
          </p:cNvSpPr>
          <p:nvPr/>
        </p:nvSpPr>
        <p:spPr bwMode="auto">
          <a:xfrm>
            <a:off x="3735388" y="3243263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8" name="Rectangle 228"/>
          <p:cNvSpPr>
            <a:spLocks noChangeArrowheads="1"/>
          </p:cNvSpPr>
          <p:nvPr/>
        </p:nvSpPr>
        <p:spPr bwMode="auto">
          <a:xfrm>
            <a:off x="3735388" y="3295650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9" name="Rectangle 229"/>
          <p:cNvSpPr>
            <a:spLocks noChangeArrowheads="1"/>
          </p:cNvSpPr>
          <p:nvPr/>
        </p:nvSpPr>
        <p:spPr bwMode="auto">
          <a:xfrm>
            <a:off x="3735388" y="3390900"/>
            <a:ext cx="14287" cy="11113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0" name="Rectangle 230"/>
          <p:cNvSpPr>
            <a:spLocks noChangeArrowheads="1"/>
          </p:cNvSpPr>
          <p:nvPr/>
        </p:nvSpPr>
        <p:spPr bwMode="auto">
          <a:xfrm>
            <a:off x="3735388" y="3443288"/>
            <a:ext cx="14287" cy="508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1" name="Rectangle 231"/>
          <p:cNvSpPr>
            <a:spLocks noChangeArrowheads="1"/>
          </p:cNvSpPr>
          <p:nvPr/>
        </p:nvSpPr>
        <p:spPr bwMode="auto">
          <a:xfrm>
            <a:off x="3735388" y="3533775"/>
            <a:ext cx="14287" cy="17463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2" name="Rectangle 232"/>
          <p:cNvSpPr>
            <a:spLocks noChangeArrowheads="1"/>
          </p:cNvSpPr>
          <p:nvPr/>
        </p:nvSpPr>
        <p:spPr bwMode="auto">
          <a:xfrm>
            <a:off x="3735388" y="3587750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3" name="Rectangle 233"/>
          <p:cNvSpPr>
            <a:spLocks noChangeArrowheads="1"/>
          </p:cNvSpPr>
          <p:nvPr/>
        </p:nvSpPr>
        <p:spPr bwMode="auto">
          <a:xfrm>
            <a:off x="3735388" y="3679825"/>
            <a:ext cx="14287" cy="14288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4" name="Rectangle 234"/>
          <p:cNvSpPr>
            <a:spLocks noChangeArrowheads="1"/>
          </p:cNvSpPr>
          <p:nvPr/>
        </p:nvSpPr>
        <p:spPr bwMode="auto">
          <a:xfrm>
            <a:off x="3735388" y="3733800"/>
            <a:ext cx="14287" cy="52388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5" name="Rectangle 235"/>
          <p:cNvSpPr>
            <a:spLocks noChangeArrowheads="1"/>
          </p:cNvSpPr>
          <p:nvPr/>
        </p:nvSpPr>
        <p:spPr bwMode="auto">
          <a:xfrm>
            <a:off x="3735388" y="382587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6" name="Rectangle 236"/>
          <p:cNvSpPr>
            <a:spLocks noChangeArrowheads="1"/>
          </p:cNvSpPr>
          <p:nvPr/>
        </p:nvSpPr>
        <p:spPr bwMode="auto">
          <a:xfrm>
            <a:off x="3735388" y="3878263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7" name="Rectangle 237"/>
          <p:cNvSpPr>
            <a:spLocks noChangeArrowheads="1"/>
          </p:cNvSpPr>
          <p:nvPr/>
        </p:nvSpPr>
        <p:spPr bwMode="auto">
          <a:xfrm>
            <a:off x="3735388" y="397192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8" name="Rectangle 238"/>
          <p:cNvSpPr>
            <a:spLocks noChangeArrowheads="1"/>
          </p:cNvSpPr>
          <p:nvPr/>
        </p:nvSpPr>
        <p:spPr bwMode="auto">
          <a:xfrm>
            <a:off x="3735388" y="4024313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9" name="Rectangle 239"/>
          <p:cNvSpPr>
            <a:spLocks noChangeArrowheads="1"/>
          </p:cNvSpPr>
          <p:nvPr/>
        </p:nvSpPr>
        <p:spPr bwMode="auto">
          <a:xfrm>
            <a:off x="3735388" y="411797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0" name="Rectangle 240"/>
          <p:cNvSpPr>
            <a:spLocks noChangeArrowheads="1"/>
          </p:cNvSpPr>
          <p:nvPr/>
        </p:nvSpPr>
        <p:spPr bwMode="auto">
          <a:xfrm>
            <a:off x="3735388" y="4170363"/>
            <a:ext cx="14287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1" name="Rectangle 241"/>
          <p:cNvSpPr>
            <a:spLocks noChangeArrowheads="1"/>
          </p:cNvSpPr>
          <p:nvPr/>
        </p:nvSpPr>
        <p:spPr bwMode="auto">
          <a:xfrm>
            <a:off x="3735388" y="4264025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2" name="Rectangle 242"/>
          <p:cNvSpPr>
            <a:spLocks noChangeArrowheads="1"/>
          </p:cNvSpPr>
          <p:nvPr/>
        </p:nvSpPr>
        <p:spPr bwMode="auto">
          <a:xfrm>
            <a:off x="3735388" y="431641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3" name="Rectangle 243"/>
          <p:cNvSpPr>
            <a:spLocks noChangeArrowheads="1"/>
          </p:cNvSpPr>
          <p:nvPr/>
        </p:nvSpPr>
        <p:spPr bwMode="auto">
          <a:xfrm>
            <a:off x="3735388" y="4408488"/>
            <a:ext cx="14287" cy="142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4" name="Rectangle 244"/>
          <p:cNvSpPr>
            <a:spLocks noChangeArrowheads="1"/>
          </p:cNvSpPr>
          <p:nvPr/>
        </p:nvSpPr>
        <p:spPr bwMode="auto">
          <a:xfrm>
            <a:off x="3735388" y="4462463"/>
            <a:ext cx="14287" cy="523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5" name="Rectangle 245"/>
          <p:cNvSpPr>
            <a:spLocks noChangeArrowheads="1"/>
          </p:cNvSpPr>
          <p:nvPr/>
        </p:nvSpPr>
        <p:spPr bwMode="auto">
          <a:xfrm>
            <a:off x="3735388" y="4552950"/>
            <a:ext cx="14287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6" name="Rectangle 246"/>
          <p:cNvSpPr>
            <a:spLocks noChangeArrowheads="1"/>
          </p:cNvSpPr>
          <p:nvPr/>
        </p:nvSpPr>
        <p:spPr bwMode="auto">
          <a:xfrm>
            <a:off x="3735388" y="4606925"/>
            <a:ext cx="14287" cy="42863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8" name="Rectangle 248"/>
          <p:cNvSpPr>
            <a:spLocks noChangeArrowheads="1"/>
          </p:cNvSpPr>
          <p:nvPr/>
        </p:nvSpPr>
        <p:spPr bwMode="auto">
          <a:xfrm>
            <a:off x="2820988" y="3163888"/>
            <a:ext cx="400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ss</a:t>
            </a:r>
          </a:p>
        </p:txBody>
      </p:sp>
      <p:sp>
        <p:nvSpPr>
          <p:cNvPr id="51450" name="Oval 250"/>
          <p:cNvSpPr>
            <a:spLocks noChangeArrowheads="1"/>
          </p:cNvSpPr>
          <p:nvPr/>
        </p:nvSpPr>
        <p:spPr bwMode="auto">
          <a:xfrm>
            <a:off x="4851400" y="3784600"/>
            <a:ext cx="136525" cy="12065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1" name="Oval 251"/>
          <p:cNvSpPr>
            <a:spLocks noChangeArrowheads="1"/>
          </p:cNvSpPr>
          <p:nvPr/>
        </p:nvSpPr>
        <p:spPr bwMode="auto">
          <a:xfrm>
            <a:off x="4851400" y="3784600"/>
            <a:ext cx="107950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2" name="Oval 252"/>
          <p:cNvSpPr>
            <a:spLocks noChangeArrowheads="1"/>
          </p:cNvSpPr>
          <p:nvPr/>
        </p:nvSpPr>
        <p:spPr bwMode="auto">
          <a:xfrm>
            <a:off x="4837113" y="3770313"/>
            <a:ext cx="136525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3" name="Rectangle 253"/>
          <p:cNvSpPr>
            <a:spLocks noChangeArrowheads="1"/>
          </p:cNvSpPr>
          <p:nvPr/>
        </p:nvSpPr>
        <p:spPr bwMode="auto">
          <a:xfrm>
            <a:off x="5024438" y="3592513"/>
            <a:ext cx="2508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</a:t>
            </a:r>
          </a:p>
        </p:txBody>
      </p:sp>
      <p:sp>
        <p:nvSpPr>
          <p:cNvPr id="51456" name="Rectangle 256"/>
          <p:cNvSpPr>
            <a:spLocks noChangeArrowheads="1"/>
          </p:cNvSpPr>
          <p:nvPr/>
        </p:nvSpPr>
        <p:spPr bwMode="auto">
          <a:xfrm>
            <a:off x="4341813" y="2690813"/>
            <a:ext cx="3175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)a</a:t>
            </a:r>
          </a:p>
        </p:txBody>
      </p:sp>
      <p:sp>
        <p:nvSpPr>
          <p:cNvPr id="51457" name="Oval 257"/>
          <p:cNvSpPr>
            <a:spLocks noChangeArrowheads="1"/>
          </p:cNvSpPr>
          <p:nvPr/>
        </p:nvSpPr>
        <p:spPr bwMode="auto">
          <a:xfrm>
            <a:off x="4200525" y="2911475"/>
            <a:ext cx="134938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8" name="Oval 258"/>
          <p:cNvSpPr>
            <a:spLocks noChangeArrowheads="1"/>
          </p:cNvSpPr>
          <p:nvPr/>
        </p:nvSpPr>
        <p:spPr bwMode="auto">
          <a:xfrm>
            <a:off x="4200525" y="2911475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9" name="Oval 259"/>
          <p:cNvSpPr>
            <a:spLocks noChangeArrowheads="1"/>
          </p:cNvSpPr>
          <p:nvPr/>
        </p:nvSpPr>
        <p:spPr bwMode="auto">
          <a:xfrm>
            <a:off x="4184650" y="2898775"/>
            <a:ext cx="134938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0" name="Rectangle 260"/>
          <p:cNvSpPr>
            <a:spLocks noChangeArrowheads="1"/>
          </p:cNvSpPr>
          <p:nvPr/>
        </p:nvSpPr>
        <p:spPr bwMode="auto">
          <a:xfrm>
            <a:off x="4111625" y="2043113"/>
            <a:ext cx="23336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x</a:t>
            </a:r>
          </a:p>
        </p:txBody>
      </p:sp>
      <p:sp>
        <p:nvSpPr>
          <p:cNvPr id="51462" name="Oval 262"/>
          <p:cNvSpPr>
            <a:spLocks noChangeArrowheads="1"/>
          </p:cNvSpPr>
          <p:nvPr/>
        </p:nvSpPr>
        <p:spPr bwMode="auto">
          <a:xfrm>
            <a:off x="3952875" y="2290763"/>
            <a:ext cx="138113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3" name="Oval 263"/>
          <p:cNvSpPr>
            <a:spLocks noChangeArrowheads="1"/>
          </p:cNvSpPr>
          <p:nvPr/>
        </p:nvSpPr>
        <p:spPr bwMode="auto">
          <a:xfrm>
            <a:off x="3952875" y="2290763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4" name="Oval 264"/>
          <p:cNvSpPr>
            <a:spLocks noChangeArrowheads="1"/>
          </p:cNvSpPr>
          <p:nvPr/>
        </p:nvSpPr>
        <p:spPr bwMode="auto">
          <a:xfrm>
            <a:off x="3938588" y="2278063"/>
            <a:ext cx="136525" cy="12223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5" name="Rectangle 265"/>
          <p:cNvSpPr>
            <a:spLocks noChangeArrowheads="1"/>
          </p:cNvSpPr>
          <p:nvPr/>
        </p:nvSpPr>
        <p:spPr bwMode="auto">
          <a:xfrm>
            <a:off x="5099050" y="1704975"/>
            <a:ext cx="773113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n </a:t>
            </a:r>
            <a:r>
              <a:rPr lang="en-US" sz="1800" b="1">
                <a:latin typeface="Times" charset="0"/>
              </a:rPr>
              <a:t>(</a:t>
            </a: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Gs</a:t>
            </a:r>
            <a:r>
              <a:rPr lang="en-US" sz="1800" b="1">
                <a:latin typeface="Times" charset="0"/>
              </a:rPr>
              <a:t>)</a:t>
            </a:r>
            <a:r>
              <a:rPr lang="en-US" sz="1400" b="1">
                <a:latin typeface="Times" charset="0"/>
              </a:rPr>
              <a:t> </a:t>
            </a:r>
            <a:endParaRPr lang="en-US" sz="16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51467" name="Oval 267"/>
          <p:cNvSpPr>
            <a:spLocks noChangeArrowheads="1"/>
          </p:cNvSpPr>
          <p:nvPr/>
        </p:nvSpPr>
        <p:spPr bwMode="auto">
          <a:xfrm>
            <a:off x="4968875" y="2089150"/>
            <a:ext cx="134938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8" name="Oval 268"/>
          <p:cNvSpPr>
            <a:spLocks noChangeArrowheads="1"/>
          </p:cNvSpPr>
          <p:nvPr/>
        </p:nvSpPr>
        <p:spPr bwMode="auto">
          <a:xfrm>
            <a:off x="4968875" y="2089150"/>
            <a:ext cx="106363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9" name="Oval 269"/>
          <p:cNvSpPr>
            <a:spLocks noChangeArrowheads="1"/>
          </p:cNvSpPr>
          <p:nvPr/>
        </p:nvSpPr>
        <p:spPr bwMode="auto">
          <a:xfrm>
            <a:off x="4951413" y="2078038"/>
            <a:ext cx="138112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0" name="Oval 270"/>
          <p:cNvSpPr>
            <a:spLocks noChangeArrowheads="1"/>
          </p:cNvSpPr>
          <p:nvPr/>
        </p:nvSpPr>
        <p:spPr bwMode="auto">
          <a:xfrm>
            <a:off x="2414588" y="2741613"/>
            <a:ext cx="134937" cy="12223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1" name="Oval 271"/>
          <p:cNvSpPr>
            <a:spLocks noChangeArrowheads="1"/>
          </p:cNvSpPr>
          <p:nvPr/>
        </p:nvSpPr>
        <p:spPr bwMode="auto">
          <a:xfrm>
            <a:off x="2414588" y="2741613"/>
            <a:ext cx="107950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2" name="Oval 272"/>
          <p:cNvSpPr>
            <a:spLocks noChangeArrowheads="1"/>
          </p:cNvSpPr>
          <p:nvPr/>
        </p:nvSpPr>
        <p:spPr bwMode="auto">
          <a:xfrm>
            <a:off x="2400300" y="2728913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3" name="Rectangle 273"/>
          <p:cNvSpPr>
            <a:spLocks noChangeArrowheads="1"/>
          </p:cNvSpPr>
          <p:nvPr/>
        </p:nvSpPr>
        <p:spPr bwMode="auto">
          <a:xfrm>
            <a:off x="2638425" y="2724150"/>
            <a:ext cx="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US" sz="2000">
              <a:effectLst>
                <a:outerShdw blurRad="38100" dist="38100" dir="2700000" algn="tl">
                  <a:srgbClr val="DDDDDD"/>
                </a:outerShdw>
              </a:effectLst>
              <a:latin typeface="Times" charset="0"/>
            </a:endParaRPr>
          </a:p>
        </p:txBody>
      </p:sp>
      <p:sp>
        <p:nvSpPr>
          <p:cNvPr id="51474" name="Rectangle 274"/>
          <p:cNvSpPr>
            <a:spLocks noChangeArrowheads="1"/>
          </p:cNvSpPr>
          <p:nvPr/>
        </p:nvSpPr>
        <p:spPr bwMode="auto">
          <a:xfrm>
            <a:off x="2501900" y="2411413"/>
            <a:ext cx="150813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</a:t>
            </a:r>
          </a:p>
        </p:txBody>
      </p:sp>
      <p:sp>
        <p:nvSpPr>
          <p:cNvPr id="51475" name="Oval 275"/>
          <p:cNvSpPr>
            <a:spLocks noChangeArrowheads="1"/>
          </p:cNvSpPr>
          <p:nvPr/>
        </p:nvSpPr>
        <p:spPr bwMode="auto">
          <a:xfrm>
            <a:off x="2479675" y="3032125"/>
            <a:ext cx="134938" cy="12382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6" name="Oval 276"/>
          <p:cNvSpPr>
            <a:spLocks noChangeArrowheads="1"/>
          </p:cNvSpPr>
          <p:nvPr/>
        </p:nvSpPr>
        <p:spPr bwMode="auto">
          <a:xfrm>
            <a:off x="2479675" y="3032125"/>
            <a:ext cx="106363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7" name="Oval 277"/>
          <p:cNvSpPr>
            <a:spLocks noChangeArrowheads="1"/>
          </p:cNvSpPr>
          <p:nvPr/>
        </p:nvSpPr>
        <p:spPr bwMode="auto">
          <a:xfrm>
            <a:off x="2465388" y="3016250"/>
            <a:ext cx="133350" cy="1254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8" name="Rectangle 278"/>
          <p:cNvSpPr>
            <a:spLocks noChangeArrowheads="1"/>
          </p:cNvSpPr>
          <p:nvPr/>
        </p:nvSpPr>
        <p:spPr bwMode="auto">
          <a:xfrm>
            <a:off x="2289175" y="2852738"/>
            <a:ext cx="219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</a:t>
            </a:r>
          </a:p>
        </p:txBody>
      </p:sp>
      <p:sp>
        <p:nvSpPr>
          <p:cNvPr id="51480" name="Oval 280"/>
          <p:cNvSpPr>
            <a:spLocks noChangeArrowheads="1"/>
          </p:cNvSpPr>
          <p:nvPr/>
        </p:nvSpPr>
        <p:spPr bwMode="auto">
          <a:xfrm>
            <a:off x="2820988" y="3009900"/>
            <a:ext cx="136525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1" name="Oval 281"/>
          <p:cNvSpPr>
            <a:spLocks noChangeArrowheads="1"/>
          </p:cNvSpPr>
          <p:nvPr/>
        </p:nvSpPr>
        <p:spPr bwMode="auto">
          <a:xfrm>
            <a:off x="2820988" y="3009900"/>
            <a:ext cx="107950" cy="100013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2" name="Oval 282"/>
          <p:cNvSpPr>
            <a:spLocks noChangeArrowheads="1"/>
          </p:cNvSpPr>
          <p:nvPr/>
        </p:nvSpPr>
        <p:spPr bwMode="auto">
          <a:xfrm>
            <a:off x="2805113" y="2997200"/>
            <a:ext cx="138112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3" name="Oval 283"/>
          <p:cNvSpPr>
            <a:spLocks noChangeArrowheads="1"/>
          </p:cNvSpPr>
          <p:nvPr/>
        </p:nvSpPr>
        <p:spPr bwMode="auto">
          <a:xfrm>
            <a:off x="2433638" y="3819525"/>
            <a:ext cx="138112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4" name="Oval 284"/>
          <p:cNvSpPr>
            <a:spLocks noChangeArrowheads="1"/>
          </p:cNvSpPr>
          <p:nvPr/>
        </p:nvSpPr>
        <p:spPr bwMode="auto">
          <a:xfrm>
            <a:off x="2433638" y="3819525"/>
            <a:ext cx="107950" cy="100013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5" name="Oval 285"/>
          <p:cNvSpPr>
            <a:spLocks noChangeArrowheads="1"/>
          </p:cNvSpPr>
          <p:nvPr/>
        </p:nvSpPr>
        <p:spPr bwMode="auto">
          <a:xfrm>
            <a:off x="2420938" y="3810000"/>
            <a:ext cx="134937" cy="12223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7" name="Rectangle 287"/>
          <p:cNvSpPr>
            <a:spLocks noChangeArrowheads="1"/>
          </p:cNvSpPr>
          <p:nvPr/>
        </p:nvSpPr>
        <p:spPr bwMode="auto">
          <a:xfrm>
            <a:off x="2579688" y="3602038"/>
            <a:ext cx="287337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kd</a:t>
            </a:r>
          </a:p>
        </p:txBody>
      </p:sp>
      <p:sp>
        <p:nvSpPr>
          <p:cNvPr id="51488" name="Oval 288"/>
          <p:cNvSpPr>
            <a:spLocks noChangeArrowheads="1"/>
          </p:cNvSpPr>
          <p:nvPr/>
        </p:nvSpPr>
        <p:spPr bwMode="auto">
          <a:xfrm>
            <a:off x="2489200" y="4241800"/>
            <a:ext cx="134938" cy="12541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9" name="Oval 289"/>
          <p:cNvSpPr>
            <a:spLocks noChangeArrowheads="1"/>
          </p:cNvSpPr>
          <p:nvPr/>
        </p:nvSpPr>
        <p:spPr bwMode="auto">
          <a:xfrm>
            <a:off x="2489200" y="4241800"/>
            <a:ext cx="104775" cy="98425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0" name="Oval 290"/>
          <p:cNvSpPr>
            <a:spLocks noChangeArrowheads="1"/>
          </p:cNvSpPr>
          <p:nvPr/>
        </p:nvSpPr>
        <p:spPr bwMode="auto">
          <a:xfrm>
            <a:off x="2474913" y="4229100"/>
            <a:ext cx="136525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1" name="Rectangle 291"/>
          <p:cNvSpPr>
            <a:spLocks noChangeArrowheads="1"/>
          </p:cNvSpPr>
          <p:nvPr/>
        </p:nvSpPr>
        <p:spPr bwMode="auto">
          <a:xfrm>
            <a:off x="2136775" y="3856038"/>
            <a:ext cx="357188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Ps</a:t>
            </a:r>
            <a:endParaRPr lang="en-US" sz="16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51493" name="Oval 293"/>
          <p:cNvSpPr>
            <a:spLocks noChangeArrowheads="1"/>
          </p:cNvSpPr>
          <p:nvPr/>
        </p:nvSpPr>
        <p:spPr bwMode="auto">
          <a:xfrm>
            <a:off x="1654175" y="3594100"/>
            <a:ext cx="139700" cy="12065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4" name="Oval 294"/>
          <p:cNvSpPr>
            <a:spLocks noChangeArrowheads="1"/>
          </p:cNvSpPr>
          <p:nvPr/>
        </p:nvSpPr>
        <p:spPr bwMode="auto">
          <a:xfrm>
            <a:off x="1654175" y="3594100"/>
            <a:ext cx="111125" cy="95250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5" name="Oval 295"/>
          <p:cNvSpPr>
            <a:spLocks noChangeArrowheads="1"/>
          </p:cNvSpPr>
          <p:nvPr/>
        </p:nvSpPr>
        <p:spPr bwMode="auto">
          <a:xfrm>
            <a:off x="1639888" y="3579813"/>
            <a:ext cx="139700" cy="12382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6" name="Rectangle 296"/>
          <p:cNvSpPr>
            <a:spLocks noChangeArrowheads="1"/>
          </p:cNvSpPr>
          <p:nvPr/>
        </p:nvSpPr>
        <p:spPr bwMode="auto">
          <a:xfrm>
            <a:off x="1803400" y="3370263"/>
            <a:ext cx="252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eG</a:t>
            </a:r>
          </a:p>
        </p:txBody>
      </p:sp>
      <p:sp>
        <p:nvSpPr>
          <p:cNvPr id="51498" name="Rectangle 298"/>
          <p:cNvSpPr>
            <a:spLocks noChangeArrowheads="1"/>
          </p:cNvSpPr>
          <p:nvPr/>
        </p:nvSpPr>
        <p:spPr bwMode="auto">
          <a:xfrm>
            <a:off x="3044825" y="2792413"/>
            <a:ext cx="3619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Pn</a:t>
            </a:r>
          </a:p>
        </p:txBody>
      </p:sp>
      <p:sp>
        <p:nvSpPr>
          <p:cNvPr id="51886" name="Rectangle 686"/>
          <p:cNvSpPr>
            <a:spLocks noChangeArrowheads="1"/>
          </p:cNvSpPr>
          <p:nvPr/>
        </p:nvSpPr>
        <p:spPr bwMode="auto">
          <a:xfrm>
            <a:off x="1938338" y="5008563"/>
            <a:ext cx="443071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4500" i="1">
                <a:effectLst>
                  <a:outerShdw blurRad="38100" dist="38100" dir="2700000" algn="tl">
                    <a:srgbClr val="DDDDDD"/>
                  </a:outerShdw>
                </a:effectLst>
                <a:latin typeface="Limon R1" charset="0"/>
              </a:rPr>
              <a:t>karbEnßmpøÚv én </a:t>
            </a:r>
            <a:r>
              <a:rPr lang="ja-JP" altLang="en-US" sz="4500" i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“</a:t>
            </a:r>
            <a:r>
              <a:rPr lang="en-US" sz="4500" i="1">
                <a:effectLst>
                  <a:outerShdw blurRad="38100" dist="38100" dir="2700000" algn="tl">
                    <a:srgbClr val="DDDDDD"/>
                  </a:outerShdw>
                </a:effectLst>
                <a:latin typeface="Limon R1" charset="0"/>
              </a:rPr>
              <a:t>erOgra:v</a:t>
            </a:r>
            <a:r>
              <a:rPr lang="ja-JP" altLang="en-US" sz="4500" i="1">
                <a:effectLst>
                  <a:outerShdw blurRad="38100" dist="38100" dir="2700000" algn="tl">
                    <a:srgbClr val="DDDDDD"/>
                  </a:outerShdw>
                </a:effectLst>
                <a:latin typeface="Arial"/>
              </a:rPr>
              <a:t>”</a:t>
            </a:r>
            <a:r>
              <a:rPr lang="en-US" sz="4500" i="1">
                <a:effectLst>
                  <a:outerShdw blurRad="38100" dist="38100" dir="2700000" algn="tl">
                    <a:srgbClr val="DDDDDD"/>
                  </a:outerShdw>
                </a:effectLst>
                <a:latin typeface="Limon R1" charset="0"/>
              </a:rPr>
              <a:t> </a:t>
            </a:r>
            <a:endParaRPr lang="en-US" sz="4400" i="1">
              <a:effectLst>
                <a:outerShdw blurRad="38100" dist="38100" dir="2700000" algn="tl">
                  <a:srgbClr val="DDDDDD"/>
                </a:outerShdw>
              </a:effectLst>
              <a:latin typeface="Limon R1" charset="0"/>
            </a:endParaRPr>
          </a:p>
        </p:txBody>
      </p:sp>
      <p:sp>
        <p:nvSpPr>
          <p:cNvPr id="51887" name="Line 687"/>
          <p:cNvSpPr>
            <a:spLocks noChangeShapeType="1"/>
          </p:cNvSpPr>
          <p:nvPr/>
        </p:nvSpPr>
        <p:spPr bwMode="auto">
          <a:xfrm>
            <a:off x="969963" y="4984750"/>
            <a:ext cx="55705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572" name="Group 372"/>
          <p:cNvGrpSpPr>
            <a:grpSpLocks/>
          </p:cNvGrpSpPr>
          <p:nvPr/>
        </p:nvGrpSpPr>
        <p:grpSpPr bwMode="auto">
          <a:xfrm>
            <a:off x="1481138" y="5630863"/>
            <a:ext cx="1146175" cy="1720850"/>
            <a:chOff x="1131" y="2250"/>
            <a:chExt cx="581" cy="1107"/>
          </a:xfrm>
        </p:grpSpPr>
        <p:sp>
          <p:nvSpPr>
            <p:cNvPr id="51573" name="Freeform 373"/>
            <p:cNvSpPr>
              <a:spLocks/>
            </p:cNvSpPr>
            <p:nvPr/>
          </p:nvSpPr>
          <p:spPr bwMode="auto">
            <a:xfrm>
              <a:off x="1139" y="2258"/>
              <a:ext cx="573" cy="1099"/>
            </a:xfrm>
            <a:custGeom>
              <a:avLst/>
              <a:gdLst>
                <a:gd name="T0" fmla="*/ 550 w 573"/>
                <a:gd name="T1" fmla="*/ 1 h 1099"/>
                <a:gd name="T2" fmla="*/ 542 w 573"/>
                <a:gd name="T3" fmla="*/ 4 h 1099"/>
                <a:gd name="T4" fmla="*/ 548 w 573"/>
                <a:gd name="T5" fmla="*/ 35 h 1099"/>
                <a:gd name="T6" fmla="*/ 554 w 573"/>
                <a:gd name="T7" fmla="*/ 73 h 1099"/>
                <a:gd name="T8" fmla="*/ 561 w 573"/>
                <a:gd name="T9" fmla="*/ 128 h 1099"/>
                <a:gd name="T10" fmla="*/ 561 w 573"/>
                <a:gd name="T11" fmla="*/ 189 h 1099"/>
                <a:gd name="T12" fmla="*/ 561 w 573"/>
                <a:gd name="T13" fmla="*/ 249 h 1099"/>
                <a:gd name="T14" fmla="*/ 549 w 573"/>
                <a:gd name="T15" fmla="*/ 296 h 1099"/>
                <a:gd name="T16" fmla="*/ 542 w 573"/>
                <a:gd name="T17" fmla="*/ 343 h 1099"/>
                <a:gd name="T18" fmla="*/ 535 w 573"/>
                <a:gd name="T19" fmla="*/ 399 h 1099"/>
                <a:gd name="T20" fmla="*/ 515 w 573"/>
                <a:gd name="T21" fmla="*/ 441 h 1099"/>
                <a:gd name="T22" fmla="*/ 508 w 573"/>
                <a:gd name="T23" fmla="*/ 494 h 1099"/>
                <a:gd name="T24" fmla="*/ 495 w 573"/>
                <a:gd name="T25" fmla="*/ 535 h 1099"/>
                <a:gd name="T26" fmla="*/ 470 w 573"/>
                <a:gd name="T27" fmla="*/ 595 h 1099"/>
                <a:gd name="T28" fmla="*/ 455 w 573"/>
                <a:gd name="T29" fmla="*/ 637 h 1099"/>
                <a:gd name="T30" fmla="*/ 424 w 573"/>
                <a:gd name="T31" fmla="*/ 695 h 1099"/>
                <a:gd name="T32" fmla="*/ 404 w 573"/>
                <a:gd name="T33" fmla="*/ 729 h 1099"/>
                <a:gd name="T34" fmla="*/ 384 w 573"/>
                <a:gd name="T35" fmla="*/ 758 h 1099"/>
                <a:gd name="T36" fmla="*/ 357 w 573"/>
                <a:gd name="T37" fmla="*/ 799 h 1099"/>
                <a:gd name="T38" fmla="*/ 332 w 573"/>
                <a:gd name="T39" fmla="*/ 838 h 1099"/>
                <a:gd name="T40" fmla="*/ 312 w 573"/>
                <a:gd name="T41" fmla="*/ 865 h 1099"/>
                <a:gd name="T42" fmla="*/ 301 w 573"/>
                <a:gd name="T43" fmla="*/ 884 h 1099"/>
                <a:gd name="T44" fmla="*/ 286 w 573"/>
                <a:gd name="T45" fmla="*/ 913 h 1099"/>
                <a:gd name="T46" fmla="*/ 266 w 573"/>
                <a:gd name="T47" fmla="*/ 933 h 1099"/>
                <a:gd name="T48" fmla="*/ 226 w 573"/>
                <a:gd name="T49" fmla="*/ 967 h 1099"/>
                <a:gd name="T50" fmla="*/ 189 w 573"/>
                <a:gd name="T51" fmla="*/ 1000 h 1099"/>
                <a:gd name="T52" fmla="*/ 160 w 573"/>
                <a:gd name="T53" fmla="*/ 1021 h 1099"/>
                <a:gd name="T54" fmla="*/ 96 w 573"/>
                <a:gd name="T55" fmla="*/ 1054 h 1099"/>
                <a:gd name="T56" fmla="*/ 57 w 573"/>
                <a:gd name="T57" fmla="*/ 1068 h 1099"/>
                <a:gd name="T58" fmla="*/ 6 w 573"/>
                <a:gd name="T59" fmla="*/ 1087 h 1099"/>
                <a:gd name="T60" fmla="*/ 0 w 573"/>
                <a:gd name="T61" fmla="*/ 1093 h 1099"/>
                <a:gd name="T62" fmla="*/ 6 w 573"/>
                <a:gd name="T63" fmla="*/ 1099 h 1099"/>
                <a:gd name="T64" fmla="*/ 49 w 573"/>
                <a:gd name="T65" fmla="*/ 1086 h 1099"/>
                <a:gd name="T66" fmla="*/ 84 w 573"/>
                <a:gd name="T67" fmla="*/ 1078 h 1099"/>
                <a:gd name="T68" fmla="*/ 148 w 573"/>
                <a:gd name="T69" fmla="*/ 1045 h 1099"/>
                <a:gd name="T70" fmla="*/ 183 w 573"/>
                <a:gd name="T71" fmla="*/ 1024 h 1099"/>
                <a:gd name="T72" fmla="*/ 227 w 573"/>
                <a:gd name="T73" fmla="*/ 991 h 1099"/>
                <a:gd name="T74" fmla="*/ 247 w 573"/>
                <a:gd name="T75" fmla="*/ 970 h 1099"/>
                <a:gd name="T76" fmla="*/ 276 w 573"/>
                <a:gd name="T77" fmla="*/ 940 h 1099"/>
                <a:gd name="T78" fmla="*/ 296 w 573"/>
                <a:gd name="T79" fmla="*/ 920 h 1099"/>
                <a:gd name="T80" fmla="*/ 321 w 573"/>
                <a:gd name="T81" fmla="*/ 888 h 1099"/>
                <a:gd name="T82" fmla="*/ 322 w 573"/>
                <a:gd name="T83" fmla="*/ 872 h 1099"/>
                <a:gd name="T84" fmla="*/ 341 w 573"/>
                <a:gd name="T85" fmla="*/ 847 h 1099"/>
                <a:gd name="T86" fmla="*/ 368 w 573"/>
                <a:gd name="T87" fmla="*/ 804 h 1099"/>
                <a:gd name="T88" fmla="*/ 395 w 573"/>
                <a:gd name="T89" fmla="*/ 763 h 1099"/>
                <a:gd name="T90" fmla="*/ 415 w 573"/>
                <a:gd name="T91" fmla="*/ 736 h 1099"/>
                <a:gd name="T92" fmla="*/ 434 w 573"/>
                <a:gd name="T93" fmla="*/ 702 h 1099"/>
                <a:gd name="T94" fmla="*/ 467 w 573"/>
                <a:gd name="T95" fmla="*/ 641 h 1099"/>
                <a:gd name="T96" fmla="*/ 474 w 573"/>
                <a:gd name="T97" fmla="*/ 614 h 1099"/>
                <a:gd name="T98" fmla="*/ 500 w 573"/>
                <a:gd name="T99" fmla="*/ 552 h 1099"/>
                <a:gd name="T100" fmla="*/ 507 w 573"/>
                <a:gd name="T101" fmla="*/ 524 h 1099"/>
                <a:gd name="T102" fmla="*/ 520 w 573"/>
                <a:gd name="T103" fmla="*/ 495 h 1099"/>
                <a:gd name="T104" fmla="*/ 527 w 573"/>
                <a:gd name="T105" fmla="*/ 454 h 1099"/>
                <a:gd name="T106" fmla="*/ 547 w 573"/>
                <a:gd name="T107" fmla="*/ 403 h 1099"/>
                <a:gd name="T108" fmla="*/ 547 w 573"/>
                <a:gd name="T109" fmla="*/ 367 h 1099"/>
                <a:gd name="T110" fmla="*/ 560 w 573"/>
                <a:gd name="T111" fmla="*/ 325 h 1099"/>
                <a:gd name="T112" fmla="*/ 566 w 573"/>
                <a:gd name="T113" fmla="*/ 284 h 1099"/>
                <a:gd name="T114" fmla="*/ 573 w 573"/>
                <a:gd name="T115" fmla="*/ 250 h 1099"/>
                <a:gd name="T116" fmla="*/ 573 w 573"/>
                <a:gd name="T117" fmla="*/ 203 h 1099"/>
                <a:gd name="T118" fmla="*/ 573 w 573"/>
                <a:gd name="T119" fmla="*/ 141 h 1099"/>
                <a:gd name="T120" fmla="*/ 573 w 573"/>
                <a:gd name="T121" fmla="*/ 92 h 1099"/>
                <a:gd name="T122" fmla="*/ 560 w 573"/>
                <a:gd name="T123" fmla="*/ 45 h 1099"/>
                <a:gd name="T124" fmla="*/ 553 w 573"/>
                <a:gd name="T125" fmla="*/ 6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3" h="1099">
                  <a:moveTo>
                    <a:pt x="553" y="6"/>
                  </a:moveTo>
                  <a:lnTo>
                    <a:pt x="553" y="4"/>
                  </a:lnTo>
                  <a:lnTo>
                    <a:pt x="552" y="2"/>
                  </a:lnTo>
                  <a:lnTo>
                    <a:pt x="550" y="1"/>
                  </a:lnTo>
                  <a:lnTo>
                    <a:pt x="547" y="0"/>
                  </a:lnTo>
                  <a:lnTo>
                    <a:pt x="545" y="1"/>
                  </a:lnTo>
                  <a:lnTo>
                    <a:pt x="543" y="2"/>
                  </a:lnTo>
                  <a:lnTo>
                    <a:pt x="542" y="4"/>
                  </a:lnTo>
                  <a:lnTo>
                    <a:pt x="541" y="6"/>
                  </a:lnTo>
                  <a:lnTo>
                    <a:pt x="541" y="19"/>
                  </a:lnTo>
                  <a:lnTo>
                    <a:pt x="542" y="22"/>
                  </a:lnTo>
                  <a:lnTo>
                    <a:pt x="548" y="35"/>
                  </a:lnTo>
                  <a:lnTo>
                    <a:pt x="548" y="46"/>
                  </a:lnTo>
                  <a:lnTo>
                    <a:pt x="549" y="49"/>
                  </a:lnTo>
                  <a:lnTo>
                    <a:pt x="554" y="62"/>
                  </a:lnTo>
                  <a:lnTo>
                    <a:pt x="554" y="73"/>
                  </a:lnTo>
                  <a:lnTo>
                    <a:pt x="555" y="76"/>
                  </a:lnTo>
                  <a:lnTo>
                    <a:pt x="561" y="95"/>
                  </a:lnTo>
                  <a:lnTo>
                    <a:pt x="561" y="107"/>
                  </a:lnTo>
                  <a:lnTo>
                    <a:pt x="561" y="128"/>
                  </a:lnTo>
                  <a:lnTo>
                    <a:pt x="561" y="141"/>
                  </a:lnTo>
                  <a:lnTo>
                    <a:pt x="561" y="155"/>
                  </a:lnTo>
                  <a:lnTo>
                    <a:pt x="561" y="175"/>
                  </a:lnTo>
                  <a:lnTo>
                    <a:pt x="561" y="189"/>
                  </a:lnTo>
                  <a:lnTo>
                    <a:pt x="561" y="203"/>
                  </a:lnTo>
                  <a:lnTo>
                    <a:pt x="561" y="216"/>
                  </a:lnTo>
                  <a:lnTo>
                    <a:pt x="561" y="230"/>
                  </a:lnTo>
                  <a:lnTo>
                    <a:pt x="561" y="249"/>
                  </a:lnTo>
                  <a:lnTo>
                    <a:pt x="555" y="262"/>
                  </a:lnTo>
                  <a:lnTo>
                    <a:pt x="554" y="264"/>
                  </a:lnTo>
                  <a:lnTo>
                    <a:pt x="554" y="283"/>
                  </a:lnTo>
                  <a:lnTo>
                    <a:pt x="549" y="296"/>
                  </a:lnTo>
                  <a:lnTo>
                    <a:pt x="548" y="298"/>
                  </a:lnTo>
                  <a:lnTo>
                    <a:pt x="548" y="311"/>
                  </a:lnTo>
                  <a:lnTo>
                    <a:pt x="548" y="324"/>
                  </a:lnTo>
                  <a:lnTo>
                    <a:pt x="542" y="343"/>
                  </a:lnTo>
                  <a:lnTo>
                    <a:pt x="536" y="364"/>
                  </a:lnTo>
                  <a:lnTo>
                    <a:pt x="535" y="366"/>
                  </a:lnTo>
                  <a:lnTo>
                    <a:pt x="535" y="386"/>
                  </a:lnTo>
                  <a:lnTo>
                    <a:pt x="535" y="399"/>
                  </a:lnTo>
                  <a:lnTo>
                    <a:pt x="529" y="411"/>
                  </a:lnTo>
                  <a:lnTo>
                    <a:pt x="522" y="425"/>
                  </a:lnTo>
                  <a:lnTo>
                    <a:pt x="516" y="439"/>
                  </a:lnTo>
                  <a:lnTo>
                    <a:pt x="515" y="441"/>
                  </a:lnTo>
                  <a:lnTo>
                    <a:pt x="515" y="453"/>
                  </a:lnTo>
                  <a:lnTo>
                    <a:pt x="509" y="473"/>
                  </a:lnTo>
                  <a:lnTo>
                    <a:pt x="508" y="475"/>
                  </a:lnTo>
                  <a:lnTo>
                    <a:pt x="508" y="494"/>
                  </a:lnTo>
                  <a:lnTo>
                    <a:pt x="503" y="507"/>
                  </a:lnTo>
                  <a:lnTo>
                    <a:pt x="496" y="520"/>
                  </a:lnTo>
                  <a:lnTo>
                    <a:pt x="495" y="522"/>
                  </a:lnTo>
                  <a:lnTo>
                    <a:pt x="495" y="535"/>
                  </a:lnTo>
                  <a:lnTo>
                    <a:pt x="489" y="547"/>
                  </a:lnTo>
                  <a:lnTo>
                    <a:pt x="483" y="561"/>
                  </a:lnTo>
                  <a:lnTo>
                    <a:pt x="476" y="581"/>
                  </a:lnTo>
                  <a:lnTo>
                    <a:pt x="470" y="595"/>
                  </a:lnTo>
                  <a:lnTo>
                    <a:pt x="463" y="609"/>
                  </a:lnTo>
                  <a:lnTo>
                    <a:pt x="456" y="622"/>
                  </a:lnTo>
                  <a:lnTo>
                    <a:pt x="455" y="624"/>
                  </a:lnTo>
                  <a:lnTo>
                    <a:pt x="455" y="637"/>
                  </a:lnTo>
                  <a:lnTo>
                    <a:pt x="443" y="656"/>
                  </a:lnTo>
                  <a:lnTo>
                    <a:pt x="437" y="670"/>
                  </a:lnTo>
                  <a:lnTo>
                    <a:pt x="430" y="683"/>
                  </a:lnTo>
                  <a:lnTo>
                    <a:pt x="424" y="695"/>
                  </a:lnTo>
                  <a:lnTo>
                    <a:pt x="413" y="701"/>
                  </a:lnTo>
                  <a:lnTo>
                    <a:pt x="411" y="702"/>
                  </a:lnTo>
                  <a:lnTo>
                    <a:pt x="410" y="704"/>
                  </a:lnTo>
                  <a:lnTo>
                    <a:pt x="404" y="729"/>
                  </a:lnTo>
                  <a:lnTo>
                    <a:pt x="393" y="735"/>
                  </a:lnTo>
                  <a:lnTo>
                    <a:pt x="391" y="736"/>
                  </a:lnTo>
                  <a:lnTo>
                    <a:pt x="390" y="738"/>
                  </a:lnTo>
                  <a:lnTo>
                    <a:pt x="384" y="758"/>
                  </a:lnTo>
                  <a:lnTo>
                    <a:pt x="378" y="770"/>
                  </a:lnTo>
                  <a:lnTo>
                    <a:pt x="365" y="783"/>
                  </a:lnTo>
                  <a:lnTo>
                    <a:pt x="364" y="785"/>
                  </a:lnTo>
                  <a:lnTo>
                    <a:pt x="357" y="799"/>
                  </a:lnTo>
                  <a:lnTo>
                    <a:pt x="351" y="813"/>
                  </a:lnTo>
                  <a:lnTo>
                    <a:pt x="345" y="824"/>
                  </a:lnTo>
                  <a:lnTo>
                    <a:pt x="345" y="824"/>
                  </a:lnTo>
                  <a:lnTo>
                    <a:pt x="332" y="838"/>
                  </a:lnTo>
                  <a:lnTo>
                    <a:pt x="331" y="840"/>
                  </a:lnTo>
                  <a:lnTo>
                    <a:pt x="325" y="851"/>
                  </a:lnTo>
                  <a:lnTo>
                    <a:pt x="325" y="851"/>
                  </a:lnTo>
                  <a:lnTo>
                    <a:pt x="312" y="865"/>
                  </a:lnTo>
                  <a:lnTo>
                    <a:pt x="311" y="867"/>
                  </a:lnTo>
                  <a:lnTo>
                    <a:pt x="310" y="869"/>
                  </a:lnTo>
                  <a:lnTo>
                    <a:pt x="310" y="879"/>
                  </a:lnTo>
                  <a:lnTo>
                    <a:pt x="301" y="884"/>
                  </a:lnTo>
                  <a:lnTo>
                    <a:pt x="299" y="885"/>
                  </a:lnTo>
                  <a:lnTo>
                    <a:pt x="298" y="887"/>
                  </a:lnTo>
                  <a:lnTo>
                    <a:pt x="291" y="901"/>
                  </a:lnTo>
                  <a:lnTo>
                    <a:pt x="286" y="913"/>
                  </a:lnTo>
                  <a:lnTo>
                    <a:pt x="275" y="918"/>
                  </a:lnTo>
                  <a:lnTo>
                    <a:pt x="273" y="919"/>
                  </a:lnTo>
                  <a:lnTo>
                    <a:pt x="272" y="921"/>
                  </a:lnTo>
                  <a:lnTo>
                    <a:pt x="266" y="933"/>
                  </a:lnTo>
                  <a:lnTo>
                    <a:pt x="253" y="947"/>
                  </a:lnTo>
                  <a:lnTo>
                    <a:pt x="240" y="960"/>
                  </a:lnTo>
                  <a:lnTo>
                    <a:pt x="228" y="966"/>
                  </a:lnTo>
                  <a:lnTo>
                    <a:pt x="226" y="967"/>
                  </a:lnTo>
                  <a:lnTo>
                    <a:pt x="225" y="969"/>
                  </a:lnTo>
                  <a:lnTo>
                    <a:pt x="219" y="981"/>
                  </a:lnTo>
                  <a:lnTo>
                    <a:pt x="202" y="993"/>
                  </a:lnTo>
                  <a:lnTo>
                    <a:pt x="189" y="1000"/>
                  </a:lnTo>
                  <a:lnTo>
                    <a:pt x="187" y="1001"/>
                  </a:lnTo>
                  <a:lnTo>
                    <a:pt x="174" y="1015"/>
                  </a:lnTo>
                  <a:lnTo>
                    <a:pt x="162" y="1020"/>
                  </a:lnTo>
                  <a:lnTo>
                    <a:pt x="160" y="1021"/>
                  </a:lnTo>
                  <a:lnTo>
                    <a:pt x="141" y="1035"/>
                  </a:lnTo>
                  <a:lnTo>
                    <a:pt x="129" y="1041"/>
                  </a:lnTo>
                  <a:lnTo>
                    <a:pt x="110" y="1048"/>
                  </a:lnTo>
                  <a:lnTo>
                    <a:pt x="96" y="1054"/>
                  </a:lnTo>
                  <a:lnTo>
                    <a:pt x="94" y="1055"/>
                  </a:lnTo>
                  <a:lnTo>
                    <a:pt x="77" y="1067"/>
                  </a:lnTo>
                  <a:lnTo>
                    <a:pt x="59" y="1067"/>
                  </a:lnTo>
                  <a:lnTo>
                    <a:pt x="57" y="1068"/>
                  </a:lnTo>
                  <a:lnTo>
                    <a:pt x="44" y="1075"/>
                  </a:lnTo>
                  <a:lnTo>
                    <a:pt x="30" y="1082"/>
                  </a:lnTo>
                  <a:lnTo>
                    <a:pt x="18" y="1087"/>
                  </a:lnTo>
                  <a:lnTo>
                    <a:pt x="6" y="1087"/>
                  </a:lnTo>
                  <a:lnTo>
                    <a:pt x="4" y="1088"/>
                  </a:lnTo>
                  <a:lnTo>
                    <a:pt x="2" y="1089"/>
                  </a:lnTo>
                  <a:lnTo>
                    <a:pt x="1" y="1091"/>
                  </a:lnTo>
                  <a:lnTo>
                    <a:pt x="0" y="1093"/>
                  </a:lnTo>
                  <a:lnTo>
                    <a:pt x="1" y="1096"/>
                  </a:lnTo>
                  <a:lnTo>
                    <a:pt x="2" y="1098"/>
                  </a:lnTo>
                  <a:lnTo>
                    <a:pt x="4" y="1099"/>
                  </a:lnTo>
                  <a:lnTo>
                    <a:pt x="6" y="1099"/>
                  </a:lnTo>
                  <a:lnTo>
                    <a:pt x="19" y="1099"/>
                  </a:lnTo>
                  <a:lnTo>
                    <a:pt x="22" y="1099"/>
                  </a:lnTo>
                  <a:lnTo>
                    <a:pt x="35" y="1093"/>
                  </a:lnTo>
                  <a:lnTo>
                    <a:pt x="49" y="1086"/>
                  </a:lnTo>
                  <a:lnTo>
                    <a:pt x="61" y="1079"/>
                  </a:lnTo>
                  <a:lnTo>
                    <a:pt x="79" y="1079"/>
                  </a:lnTo>
                  <a:lnTo>
                    <a:pt x="82" y="1079"/>
                  </a:lnTo>
                  <a:lnTo>
                    <a:pt x="84" y="1078"/>
                  </a:lnTo>
                  <a:lnTo>
                    <a:pt x="102" y="1064"/>
                  </a:lnTo>
                  <a:lnTo>
                    <a:pt x="115" y="1059"/>
                  </a:lnTo>
                  <a:lnTo>
                    <a:pt x="134" y="1052"/>
                  </a:lnTo>
                  <a:lnTo>
                    <a:pt x="148" y="1045"/>
                  </a:lnTo>
                  <a:lnTo>
                    <a:pt x="150" y="1044"/>
                  </a:lnTo>
                  <a:lnTo>
                    <a:pt x="168" y="1030"/>
                  </a:lnTo>
                  <a:lnTo>
                    <a:pt x="181" y="1025"/>
                  </a:lnTo>
                  <a:lnTo>
                    <a:pt x="183" y="1024"/>
                  </a:lnTo>
                  <a:lnTo>
                    <a:pt x="196" y="1010"/>
                  </a:lnTo>
                  <a:lnTo>
                    <a:pt x="196" y="1010"/>
                  </a:lnTo>
                  <a:lnTo>
                    <a:pt x="207" y="1004"/>
                  </a:lnTo>
                  <a:lnTo>
                    <a:pt x="227" y="991"/>
                  </a:lnTo>
                  <a:lnTo>
                    <a:pt x="229" y="990"/>
                  </a:lnTo>
                  <a:lnTo>
                    <a:pt x="230" y="988"/>
                  </a:lnTo>
                  <a:lnTo>
                    <a:pt x="235" y="976"/>
                  </a:lnTo>
                  <a:lnTo>
                    <a:pt x="247" y="970"/>
                  </a:lnTo>
                  <a:lnTo>
                    <a:pt x="249" y="969"/>
                  </a:lnTo>
                  <a:lnTo>
                    <a:pt x="262" y="956"/>
                  </a:lnTo>
                  <a:lnTo>
                    <a:pt x="275" y="942"/>
                  </a:lnTo>
                  <a:lnTo>
                    <a:pt x="276" y="940"/>
                  </a:lnTo>
                  <a:lnTo>
                    <a:pt x="282" y="928"/>
                  </a:lnTo>
                  <a:lnTo>
                    <a:pt x="293" y="923"/>
                  </a:lnTo>
                  <a:lnTo>
                    <a:pt x="295" y="922"/>
                  </a:lnTo>
                  <a:lnTo>
                    <a:pt x="296" y="920"/>
                  </a:lnTo>
                  <a:lnTo>
                    <a:pt x="302" y="906"/>
                  </a:lnTo>
                  <a:lnTo>
                    <a:pt x="308" y="894"/>
                  </a:lnTo>
                  <a:lnTo>
                    <a:pt x="319" y="889"/>
                  </a:lnTo>
                  <a:lnTo>
                    <a:pt x="321" y="888"/>
                  </a:lnTo>
                  <a:lnTo>
                    <a:pt x="322" y="886"/>
                  </a:lnTo>
                  <a:lnTo>
                    <a:pt x="322" y="883"/>
                  </a:lnTo>
                  <a:lnTo>
                    <a:pt x="322" y="883"/>
                  </a:lnTo>
                  <a:lnTo>
                    <a:pt x="322" y="872"/>
                  </a:lnTo>
                  <a:lnTo>
                    <a:pt x="334" y="860"/>
                  </a:lnTo>
                  <a:lnTo>
                    <a:pt x="335" y="858"/>
                  </a:lnTo>
                  <a:lnTo>
                    <a:pt x="341" y="847"/>
                  </a:lnTo>
                  <a:lnTo>
                    <a:pt x="341" y="847"/>
                  </a:lnTo>
                  <a:lnTo>
                    <a:pt x="354" y="833"/>
                  </a:lnTo>
                  <a:lnTo>
                    <a:pt x="355" y="831"/>
                  </a:lnTo>
                  <a:lnTo>
                    <a:pt x="362" y="818"/>
                  </a:lnTo>
                  <a:lnTo>
                    <a:pt x="368" y="804"/>
                  </a:lnTo>
                  <a:lnTo>
                    <a:pt x="374" y="792"/>
                  </a:lnTo>
                  <a:lnTo>
                    <a:pt x="387" y="779"/>
                  </a:lnTo>
                  <a:lnTo>
                    <a:pt x="388" y="777"/>
                  </a:lnTo>
                  <a:lnTo>
                    <a:pt x="395" y="763"/>
                  </a:lnTo>
                  <a:lnTo>
                    <a:pt x="400" y="745"/>
                  </a:lnTo>
                  <a:lnTo>
                    <a:pt x="412" y="739"/>
                  </a:lnTo>
                  <a:lnTo>
                    <a:pt x="414" y="738"/>
                  </a:lnTo>
                  <a:lnTo>
                    <a:pt x="415" y="736"/>
                  </a:lnTo>
                  <a:lnTo>
                    <a:pt x="420" y="710"/>
                  </a:lnTo>
                  <a:lnTo>
                    <a:pt x="431" y="705"/>
                  </a:lnTo>
                  <a:lnTo>
                    <a:pt x="433" y="704"/>
                  </a:lnTo>
                  <a:lnTo>
                    <a:pt x="434" y="702"/>
                  </a:lnTo>
                  <a:lnTo>
                    <a:pt x="441" y="688"/>
                  </a:lnTo>
                  <a:lnTo>
                    <a:pt x="448" y="675"/>
                  </a:lnTo>
                  <a:lnTo>
                    <a:pt x="454" y="661"/>
                  </a:lnTo>
                  <a:lnTo>
                    <a:pt x="467" y="641"/>
                  </a:lnTo>
                  <a:lnTo>
                    <a:pt x="467" y="638"/>
                  </a:lnTo>
                  <a:lnTo>
                    <a:pt x="467" y="638"/>
                  </a:lnTo>
                  <a:lnTo>
                    <a:pt x="467" y="626"/>
                  </a:lnTo>
                  <a:lnTo>
                    <a:pt x="474" y="614"/>
                  </a:lnTo>
                  <a:lnTo>
                    <a:pt x="481" y="600"/>
                  </a:lnTo>
                  <a:lnTo>
                    <a:pt x="487" y="586"/>
                  </a:lnTo>
                  <a:lnTo>
                    <a:pt x="494" y="566"/>
                  </a:lnTo>
                  <a:lnTo>
                    <a:pt x="500" y="552"/>
                  </a:lnTo>
                  <a:lnTo>
                    <a:pt x="507" y="539"/>
                  </a:lnTo>
                  <a:lnTo>
                    <a:pt x="507" y="536"/>
                  </a:lnTo>
                  <a:lnTo>
                    <a:pt x="507" y="536"/>
                  </a:lnTo>
                  <a:lnTo>
                    <a:pt x="507" y="524"/>
                  </a:lnTo>
                  <a:lnTo>
                    <a:pt x="514" y="512"/>
                  </a:lnTo>
                  <a:lnTo>
                    <a:pt x="520" y="498"/>
                  </a:lnTo>
                  <a:lnTo>
                    <a:pt x="520" y="495"/>
                  </a:lnTo>
                  <a:lnTo>
                    <a:pt x="520" y="495"/>
                  </a:lnTo>
                  <a:lnTo>
                    <a:pt x="520" y="476"/>
                  </a:lnTo>
                  <a:lnTo>
                    <a:pt x="527" y="457"/>
                  </a:lnTo>
                  <a:lnTo>
                    <a:pt x="527" y="454"/>
                  </a:lnTo>
                  <a:lnTo>
                    <a:pt x="527" y="454"/>
                  </a:lnTo>
                  <a:lnTo>
                    <a:pt x="527" y="443"/>
                  </a:lnTo>
                  <a:lnTo>
                    <a:pt x="533" y="430"/>
                  </a:lnTo>
                  <a:lnTo>
                    <a:pt x="540" y="416"/>
                  </a:lnTo>
                  <a:lnTo>
                    <a:pt x="547" y="403"/>
                  </a:lnTo>
                  <a:lnTo>
                    <a:pt x="547" y="400"/>
                  </a:lnTo>
                  <a:lnTo>
                    <a:pt x="547" y="400"/>
                  </a:lnTo>
                  <a:lnTo>
                    <a:pt x="547" y="386"/>
                  </a:lnTo>
                  <a:lnTo>
                    <a:pt x="547" y="367"/>
                  </a:lnTo>
                  <a:lnTo>
                    <a:pt x="553" y="348"/>
                  </a:lnTo>
                  <a:lnTo>
                    <a:pt x="560" y="328"/>
                  </a:lnTo>
                  <a:lnTo>
                    <a:pt x="560" y="325"/>
                  </a:lnTo>
                  <a:lnTo>
                    <a:pt x="560" y="325"/>
                  </a:lnTo>
                  <a:lnTo>
                    <a:pt x="560" y="311"/>
                  </a:lnTo>
                  <a:lnTo>
                    <a:pt x="560" y="300"/>
                  </a:lnTo>
                  <a:lnTo>
                    <a:pt x="566" y="287"/>
                  </a:lnTo>
                  <a:lnTo>
                    <a:pt x="566" y="284"/>
                  </a:lnTo>
                  <a:lnTo>
                    <a:pt x="566" y="284"/>
                  </a:lnTo>
                  <a:lnTo>
                    <a:pt x="566" y="266"/>
                  </a:lnTo>
                  <a:lnTo>
                    <a:pt x="573" y="253"/>
                  </a:lnTo>
                  <a:lnTo>
                    <a:pt x="573" y="250"/>
                  </a:lnTo>
                  <a:lnTo>
                    <a:pt x="573" y="250"/>
                  </a:lnTo>
                  <a:lnTo>
                    <a:pt x="573" y="230"/>
                  </a:lnTo>
                  <a:lnTo>
                    <a:pt x="573" y="216"/>
                  </a:lnTo>
                  <a:lnTo>
                    <a:pt x="573" y="203"/>
                  </a:lnTo>
                  <a:lnTo>
                    <a:pt x="573" y="189"/>
                  </a:lnTo>
                  <a:lnTo>
                    <a:pt x="573" y="175"/>
                  </a:lnTo>
                  <a:lnTo>
                    <a:pt x="573" y="155"/>
                  </a:lnTo>
                  <a:lnTo>
                    <a:pt x="573" y="141"/>
                  </a:lnTo>
                  <a:lnTo>
                    <a:pt x="573" y="128"/>
                  </a:lnTo>
                  <a:lnTo>
                    <a:pt x="573" y="107"/>
                  </a:lnTo>
                  <a:lnTo>
                    <a:pt x="573" y="94"/>
                  </a:lnTo>
                  <a:lnTo>
                    <a:pt x="573" y="92"/>
                  </a:lnTo>
                  <a:lnTo>
                    <a:pt x="566" y="72"/>
                  </a:lnTo>
                  <a:lnTo>
                    <a:pt x="566" y="60"/>
                  </a:lnTo>
                  <a:lnTo>
                    <a:pt x="566" y="58"/>
                  </a:lnTo>
                  <a:lnTo>
                    <a:pt x="560" y="45"/>
                  </a:lnTo>
                  <a:lnTo>
                    <a:pt x="560" y="33"/>
                  </a:lnTo>
                  <a:lnTo>
                    <a:pt x="560" y="31"/>
                  </a:lnTo>
                  <a:lnTo>
                    <a:pt x="553" y="18"/>
                  </a:lnTo>
                  <a:lnTo>
                    <a:pt x="55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4" name="Freeform 374"/>
            <p:cNvSpPr>
              <a:spLocks/>
            </p:cNvSpPr>
            <p:nvPr/>
          </p:nvSpPr>
          <p:spPr bwMode="auto">
            <a:xfrm>
              <a:off x="1131" y="2250"/>
              <a:ext cx="573" cy="1099"/>
            </a:xfrm>
            <a:custGeom>
              <a:avLst/>
              <a:gdLst>
                <a:gd name="T0" fmla="*/ 550 w 573"/>
                <a:gd name="T1" fmla="*/ 1 h 1099"/>
                <a:gd name="T2" fmla="*/ 542 w 573"/>
                <a:gd name="T3" fmla="*/ 4 h 1099"/>
                <a:gd name="T4" fmla="*/ 548 w 573"/>
                <a:gd name="T5" fmla="*/ 35 h 1099"/>
                <a:gd name="T6" fmla="*/ 554 w 573"/>
                <a:gd name="T7" fmla="*/ 73 h 1099"/>
                <a:gd name="T8" fmla="*/ 561 w 573"/>
                <a:gd name="T9" fmla="*/ 128 h 1099"/>
                <a:gd name="T10" fmla="*/ 561 w 573"/>
                <a:gd name="T11" fmla="*/ 189 h 1099"/>
                <a:gd name="T12" fmla="*/ 561 w 573"/>
                <a:gd name="T13" fmla="*/ 249 h 1099"/>
                <a:gd name="T14" fmla="*/ 549 w 573"/>
                <a:gd name="T15" fmla="*/ 296 h 1099"/>
                <a:gd name="T16" fmla="*/ 542 w 573"/>
                <a:gd name="T17" fmla="*/ 343 h 1099"/>
                <a:gd name="T18" fmla="*/ 535 w 573"/>
                <a:gd name="T19" fmla="*/ 399 h 1099"/>
                <a:gd name="T20" fmla="*/ 515 w 573"/>
                <a:gd name="T21" fmla="*/ 441 h 1099"/>
                <a:gd name="T22" fmla="*/ 508 w 573"/>
                <a:gd name="T23" fmla="*/ 494 h 1099"/>
                <a:gd name="T24" fmla="*/ 495 w 573"/>
                <a:gd name="T25" fmla="*/ 535 h 1099"/>
                <a:gd name="T26" fmla="*/ 470 w 573"/>
                <a:gd name="T27" fmla="*/ 595 h 1099"/>
                <a:gd name="T28" fmla="*/ 455 w 573"/>
                <a:gd name="T29" fmla="*/ 637 h 1099"/>
                <a:gd name="T30" fmla="*/ 424 w 573"/>
                <a:gd name="T31" fmla="*/ 695 h 1099"/>
                <a:gd name="T32" fmla="*/ 404 w 573"/>
                <a:gd name="T33" fmla="*/ 729 h 1099"/>
                <a:gd name="T34" fmla="*/ 384 w 573"/>
                <a:gd name="T35" fmla="*/ 758 h 1099"/>
                <a:gd name="T36" fmla="*/ 357 w 573"/>
                <a:gd name="T37" fmla="*/ 799 h 1099"/>
                <a:gd name="T38" fmla="*/ 332 w 573"/>
                <a:gd name="T39" fmla="*/ 838 h 1099"/>
                <a:gd name="T40" fmla="*/ 312 w 573"/>
                <a:gd name="T41" fmla="*/ 865 h 1099"/>
                <a:gd name="T42" fmla="*/ 301 w 573"/>
                <a:gd name="T43" fmla="*/ 884 h 1099"/>
                <a:gd name="T44" fmla="*/ 286 w 573"/>
                <a:gd name="T45" fmla="*/ 913 h 1099"/>
                <a:gd name="T46" fmla="*/ 266 w 573"/>
                <a:gd name="T47" fmla="*/ 933 h 1099"/>
                <a:gd name="T48" fmla="*/ 226 w 573"/>
                <a:gd name="T49" fmla="*/ 967 h 1099"/>
                <a:gd name="T50" fmla="*/ 189 w 573"/>
                <a:gd name="T51" fmla="*/ 1000 h 1099"/>
                <a:gd name="T52" fmla="*/ 160 w 573"/>
                <a:gd name="T53" fmla="*/ 1021 h 1099"/>
                <a:gd name="T54" fmla="*/ 96 w 573"/>
                <a:gd name="T55" fmla="*/ 1054 h 1099"/>
                <a:gd name="T56" fmla="*/ 57 w 573"/>
                <a:gd name="T57" fmla="*/ 1068 h 1099"/>
                <a:gd name="T58" fmla="*/ 6 w 573"/>
                <a:gd name="T59" fmla="*/ 1087 h 1099"/>
                <a:gd name="T60" fmla="*/ 0 w 573"/>
                <a:gd name="T61" fmla="*/ 1093 h 1099"/>
                <a:gd name="T62" fmla="*/ 6 w 573"/>
                <a:gd name="T63" fmla="*/ 1099 h 1099"/>
                <a:gd name="T64" fmla="*/ 49 w 573"/>
                <a:gd name="T65" fmla="*/ 1086 h 1099"/>
                <a:gd name="T66" fmla="*/ 84 w 573"/>
                <a:gd name="T67" fmla="*/ 1078 h 1099"/>
                <a:gd name="T68" fmla="*/ 148 w 573"/>
                <a:gd name="T69" fmla="*/ 1045 h 1099"/>
                <a:gd name="T70" fmla="*/ 183 w 573"/>
                <a:gd name="T71" fmla="*/ 1024 h 1099"/>
                <a:gd name="T72" fmla="*/ 227 w 573"/>
                <a:gd name="T73" fmla="*/ 991 h 1099"/>
                <a:gd name="T74" fmla="*/ 247 w 573"/>
                <a:gd name="T75" fmla="*/ 970 h 1099"/>
                <a:gd name="T76" fmla="*/ 276 w 573"/>
                <a:gd name="T77" fmla="*/ 940 h 1099"/>
                <a:gd name="T78" fmla="*/ 296 w 573"/>
                <a:gd name="T79" fmla="*/ 920 h 1099"/>
                <a:gd name="T80" fmla="*/ 321 w 573"/>
                <a:gd name="T81" fmla="*/ 888 h 1099"/>
                <a:gd name="T82" fmla="*/ 322 w 573"/>
                <a:gd name="T83" fmla="*/ 872 h 1099"/>
                <a:gd name="T84" fmla="*/ 341 w 573"/>
                <a:gd name="T85" fmla="*/ 847 h 1099"/>
                <a:gd name="T86" fmla="*/ 368 w 573"/>
                <a:gd name="T87" fmla="*/ 804 h 1099"/>
                <a:gd name="T88" fmla="*/ 395 w 573"/>
                <a:gd name="T89" fmla="*/ 763 h 1099"/>
                <a:gd name="T90" fmla="*/ 415 w 573"/>
                <a:gd name="T91" fmla="*/ 736 h 1099"/>
                <a:gd name="T92" fmla="*/ 434 w 573"/>
                <a:gd name="T93" fmla="*/ 702 h 1099"/>
                <a:gd name="T94" fmla="*/ 467 w 573"/>
                <a:gd name="T95" fmla="*/ 641 h 1099"/>
                <a:gd name="T96" fmla="*/ 474 w 573"/>
                <a:gd name="T97" fmla="*/ 614 h 1099"/>
                <a:gd name="T98" fmla="*/ 500 w 573"/>
                <a:gd name="T99" fmla="*/ 552 h 1099"/>
                <a:gd name="T100" fmla="*/ 507 w 573"/>
                <a:gd name="T101" fmla="*/ 524 h 1099"/>
                <a:gd name="T102" fmla="*/ 520 w 573"/>
                <a:gd name="T103" fmla="*/ 495 h 1099"/>
                <a:gd name="T104" fmla="*/ 527 w 573"/>
                <a:gd name="T105" fmla="*/ 454 h 1099"/>
                <a:gd name="T106" fmla="*/ 547 w 573"/>
                <a:gd name="T107" fmla="*/ 403 h 1099"/>
                <a:gd name="T108" fmla="*/ 547 w 573"/>
                <a:gd name="T109" fmla="*/ 367 h 1099"/>
                <a:gd name="T110" fmla="*/ 560 w 573"/>
                <a:gd name="T111" fmla="*/ 325 h 1099"/>
                <a:gd name="T112" fmla="*/ 566 w 573"/>
                <a:gd name="T113" fmla="*/ 284 h 1099"/>
                <a:gd name="T114" fmla="*/ 573 w 573"/>
                <a:gd name="T115" fmla="*/ 250 h 1099"/>
                <a:gd name="T116" fmla="*/ 573 w 573"/>
                <a:gd name="T117" fmla="*/ 203 h 1099"/>
                <a:gd name="T118" fmla="*/ 573 w 573"/>
                <a:gd name="T119" fmla="*/ 141 h 1099"/>
                <a:gd name="T120" fmla="*/ 573 w 573"/>
                <a:gd name="T121" fmla="*/ 92 h 1099"/>
                <a:gd name="T122" fmla="*/ 560 w 573"/>
                <a:gd name="T123" fmla="*/ 45 h 1099"/>
                <a:gd name="T124" fmla="*/ 553 w 573"/>
                <a:gd name="T125" fmla="*/ 6 h 1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3" h="1099">
                  <a:moveTo>
                    <a:pt x="553" y="6"/>
                  </a:moveTo>
                  <a:lnTo>
                    <a:pt x="553" y="4"/>
                  </a:lnTo>
                  <a:lnTo>
                    <a:pt x="552" y="2"/>
                  </a:lnTo>
                  <a:lnTo>
                    <a:pt x="550" y="1"/>
                  </a:lnTo>
                  <a:lnTo>
                    <a:pt x="547" y="0"/>
                  </a:lnTo>
                  <a:lnTo>
                    <a:pt x="545" y="1"/>
                  </a:lnTo>
                  <a:lnTo>
                    <a:pt x="543" y="2"/>
                  </a:lnTo>
                  <a:lnTo>
                    <a:pt x="542" y="4"/>
                  </a:lnTo>
                  <a:lnTo>
                    <a:pt x="541" y="6"/>
                  </a:lnTo>
                  <a:lnTo>
                    <a:pt x="541" y="19"/>
                  </a:lnTo>
                  <a:lnTo>
                    <a:pt x="542" y="22"/>
                  </a:lnTo>
                  <a:lnTo>
                    <a:pt x="548" y="35"/>
                  </a:lnTo>
                  <a:lnTo>
                    <a:pt x="548" y="46"/>
                  </a:lnTo>
                  <a:lnTo>
                    <a:pt x="549" y="49"/>
                  </a:lnTo>
                  <a:lnTo>
                    <a:pt x="554" y="62"/>
                  </a:lnTo>
                  <a:lnTo>
                    <a:pt x="554" y="73"/>
                  </a:lnTo>
                  <a:lnTo>
                    <a:pt x="555" y="76"/>
                  </a:lnTo>
                  <a:lnTo>
                    <a:pt x="561" y="95"/>
                  </a:lnTo>
                  <a:lnTo>
                    <a:pt x="561" y="107"/>
                  </a:lnTo>
                  <a:lnTo>
                    <a:pt x="561" y="128"/>
                  </a:lnTo>
                  <a:lnTo>
                    <a:pt x="561" y="141"/>
                  </a:lnTo>
                  <a:lnTo>
                    <a:pt x="561" y="155"/>
                  </a:lnTo>
                  <a:lnTo>
                    <a:pt x="561" y="175"/>
                  </a:lnTo>
                  <a:lnTo>
                    <a:pt x="561" y="189"/>
                  </a:lnTo>
                  <a:lnTo>
                    <a:pt x="561" y="203"/>
                  </a:lnTo>
                  <a:lnTo>
                    <a:pt x="561" y="216"/>
                  </a:lnTo>
                  <a:lnTo>
                    <a:pt x="561" y="230"/>
                  </a:lnTo>
                  <a:lnTo>
                    <a:pt x="561" y="249"/>
                  </a:lnTo>
                  <a:lnTo>
                    <a:pt x="555" y="262"/>
                  </a:lnTo>
                  <a:lnTo>
                    <a:pt x="554" y="264"/>
                  </a:lnTo>
                  <a:lnTo>
                    <a:pt x="554" y="283"/>
                  </a:lnTo>
                  <a:lnTo>
                    <a:pt x="549" y="296"/>
                  </a:lnTo>
                  <a:lnTo>
                    <a:pt x="548" y="298"/>
                  </a:lnTo>
                  <a:lnTo>
                    <a:pt x="548" y="311"/>
                  </a:lnTo>
                  <a:lnTo>
                    <a:pt x="548" y="324"/>
                  </a:lnTo>
                  <a:lnTo>
                    <a:pt x="542" y="343"/>
                  </a:lnTo>
                  <a:lnTo>
                    <a:pt x="536" y="364"/>
                  </a:lnTo>
                  <a:lnTo>
                    <a:pt x="535" y="366"/>
                  </a:lnTo>
                  <a:lnTo>
                    <a:pt x="535" y="386"/>
                  </a:lnTo>
                  <a:lnTo>
                    <a:pt x="535" y="399"/>
                  </a:lnTo>
                  <a:lnTo>
                    <a:pt x="529" y="411"/>
                  </a:lnTo>
                  <a:lnTo>
                    <a:pt x="522" y="425"/>
                  </a:lnTo>
                  <a:lnTo>
                    <a:pt x="516" y="439"/>
                  </a:lnTo>
                  <a:lnTo>
                    <a:pt x="515" y="441"/>
                  </a:lnTo>
                  <a:lnTo>
                    <a:pt x="515" y="453"/>
                  </a:lnTo>
                  <a:lnTo>
                    <a:pt x="509" y="473"/>
                  </a:lnTo>
                  <a:lnTo>
                    <a:pt x="508" y="475"/>
                  </a:lnTo>
                  <a:lnTo>
                    <a:pt x="508" y="494"/>
                  </a:lnTo>
                  <a:lnTo>
                    <a:pt x="503" y="507"/>
                  </a:lnTo>
                  <a:lnTo>
                    <a:pt x="496" y="520"/>
                  </a:lnTo>
                  <a:lnTo>
                    <a:pt x="495" y="522"/>
                  </a:lnTo>
                  <a:lnTo>
                    <a:pt x="495" y="535"/>
                  </a:lnTo>
                  <a:lnTo>
                    <a:pt x="489" y="547"/>
                  </a:lnTo>
                  <a:lnTo>
                    <a:pt x="483" y="561"/>
                  </a:lnTo>
                  <a:lnTo>
                    <a:pt x="476" y="581"/>
                  </a:lnTo>
                  <a:lnTo>
                    <a:pt x="470" y="595"/>
                  </a:lnTo>
                  <a:lnTo>
                    <a:pt x="463" y="609"/>
                  </a:lnTo>
                  <a:lnTo>
                    <a:pt x="456" y="622"/>
                  </a:lnTo>
                  <a:lnTo>
                    <a:pt x="455" y="624"/>
                  </a:lnTo>
                  <a:lnTo>
                    <a:pt x="455" y="637"/>
                  </a:lnTo>
                  <a:lnTo>
                    <a:pt x="443" y="656"/>
                  </a:lnTo>
                  <a:lnTo>
                    <a:pt x="437" y="670"/>
                  </a:lnTo>
                  <a:lnTo>
                    <a:pt x="430" y="683"/>
                  </a:lnTo>
                  <a:lnTo>
                    <a:pt x="424" y="695"/>
                  </a:lnTo>
                  <a:lnTo>
                    <a:pt x="413" y="701"/>
                  </a:lnTo>
                  <a:lnTo>
                    <a:pt x="411" y="702"/>
                  </a:lnTo>
                  <a:lnTo>
                    <a:pt x="410" y="704"/>
                  </a:lnTo>
                  <a:lnTo>
                    <a:pt x="404" y="729"/>
                  </a:lnTo>
                  <a:lnTo>
                    <a:pt x="393" y="735"/>
                  </a:lnTo>
                  <a:lnTo>
                    <a:pt x="391" y="736"/>
                  </a:lnTo>
                  <a:lnTo>
                    <a:pt x="390" y="738"/>
                  </a:lnTo>
                  <a:lnTo>
                    <a:pt x="384" y="758"/>
                  </a:lnTo>
                  <a:lnTo>
                    <a:pt x="378" y="770"/>
                  </a:lnTo>
                  <a:lnTo>
                    <a:pt x="365" y="783"/>
                  </a:lnTo>
                  <a:lnTo>
                    <a:pt x="364" y="785"/>
                  </a:lnTo>
                  <a:lnTo>
                    <a:pt x="357" y="799"/>
                  </a:lnTo>
                  <a:lnTo>
                    <a:pt x="351" y="813"/>
                  </a:lnTo>
                  <a:lnTo>
                    <a:pt x="345" y="824"/>
                  </a:lnTo>
                  <a:lnTo>
                    <a:pt x="345" y="824"/>
                  </a:lnTo>
                  <a:lnTo>
                    <a:pt x="332" y="838"/>
                  </a:lnTo>
                  <a:lnTo>
                    <a:pt x="331" y="840"/>
                  </a:lnTo>
                  <a:lnTo>
                    <a:pt x="325" y="851"/>
                  </a:lnTo>
                  <a:lnTo>
                    <a:pt x="325" y="851"/>
                  </a:lnTo>
                  <a:lnTo>
                    <a:pt x="312" y="865"/>
                  </a:lnTo>
                  <a:lnTo>
                    <a:pt x="311" y="867"/>
                  </a:lnTo>
                  <a:lnTo>
                    <a:pt x="310" y="869"/>
                  </a:lnTo>
                  <a:lnTo>
                    <a:pt x="310" y="879"/>
                  </a:lnTo>
                  <a:lnTo>
                    <a:pt x="301" y="884"/>
                  </a:lnTo>
                  <a:lnTo>
                    <a:pt x="299" y="885"/>
                  </a:lnTo>
                  <a:lnTo>
                    <a:pt x="298" y="887"/>
                  </a:lnTo>
                  <a:lnTo>
                    <a:pt x="291" y="901"/>
                  </a:lnTo>
                  <a:lnTo>
                    <a:pt x="286" y="913"/>
                  </a:lnTo>
                  <a:lnTo>
                    <a:pt x="275" y="918"/>
                  </a:lnTo>
                  <a:lnTo>
                    <a:pt x="273" y="919"/>
                  </a:lnTo>
                  <a:lnTo>
                    <a:pt x="272" y="921"/>
                  </a:lnTo>
                  <a:lnTo>
                    <a:pt x="266" y="933"/>
                  </a:lnTo>
                  <a:lnTo>
                    <a:pt x="253" y="947"/>
                  </a:lnTo>
                  <a:lnTo>
                    <a:pt x="240" y="960"/>
                  </a:lnTo>
                  <a:lnTo>
                    <a:pt x="228" y="966"/>
                  </a:lnTo>
                  <a:lnTo>
                    <a:pt x="226" y="967"/>
                  </a:lnTo>
                  <a:lnTo>
                    <a:pt x="225" y="969"/>
                  </a:lnTo>
                  <a:lnTo>
                    <a:pt x="219" y="981"/>
                  </a:lnTo>
                  <a:lnTo>
                    <a:pt x="202" y="993"/>
                  </a:lnTo>
                  <a:lnTo>
                    <a:pt x="189" y="1000"/>
                  </a:lnTo>
                  <a:lnTo>
                    <a:pt x="187" y="1001"/>
                  </a:lnTo>
                  <a:lnTo>
                    <a:pt x="174" y="1015"/>
                  </a:lnTo>
                  <a:lnTo>
                    <a:pt x="162" y="1020"/>
                  </a:lnTo>
                  <a:lnTo>
                    <a:pt x="160" y="1021"/>
                  </a:lnTo>
                  <a:lnTo>
                    <a:pt x="141" y="1035"/>
                  </a:lnTo>
                  <a:lnTo>
                    <a:pt x="129" y="1041"/>
                  </a:lnTo>
                  <a:lnTo>
                    <a:pt x="110" y="1048"/>
                  </a:lnTo>
                  <a:lnTo>
                    <a:pt x="96" y="1054"/>
                  </a:lnTo>
                  <a:lnTo>
                    <a:pt x="94" y="1055"/>
                  </a:lnTo>
                  <a:lnTo>
                    <a:pt x="77" y="1067"/>
                  </a:lnTo>
                  <a:lnTo>
                    <a:pt x="59" y="1067"/>
                  </a:lnTo>
                  <a:lnTo>
                    <a:pt x="57" y="1068"/>
                  </a:lnTo>
                  <a:lnTo>
                    <a:pt x="44" y="1075"/>
                  </a:lnTo>
                  <a:lnTo>
                    <a:pt x="30" y="1082"/>
                  </a:lnTo>
                  <a:lnTo>
                    <a:pt x="18" y="1087"/>
                  </a:lnTo>
                  <a:lnTo>
                    <a:pt x="6" y="1087"/>
                  </a:lnTo>
                  <a:lnTo>
                    <a:pt x="4" y="1088"/>
                  </a:lnTo>
                  <a:lnTo>
                    <a:pt x="2" y="1089"/>
                  </a:lnTo>
                  <a:lnTo>
                    <a:pt x="1" y="1091"/>
                  </a:lnTo>
                  <a:lnTo>
                    <a:pt x="0" y="1093"/>
                  </a:lnTo>
                  <a:lnTo>
                    <a:pt x="1" y="1096"/>
                  </a:lnTo>
                  <a:lnTo>
                    <a:pt x="2" y="1098"/>
                  </a:lnTo>
                  <a:lnTo>
                    <a:pt x="4" y="1099"/>
                  </a:lnTo>
                  <a:lnTo>
                    <a:pt x="6" y="1099"/>
                  </a:lnTo>
                  <a:lnTo>
                    <a:pt x="19" y="1099"/>
                  </a:lnTo>
                  <a:lnTo>
                    <a:pt x="22" y="1099"/>
                  </a:lnTo>
                  <a:lnTo>
                    <a:pt x="35" y="1093"/>
                  </a:lnTo>
                  <a:lnTo>
                    <a:pt x="49" y="1086"/>
                  </a:lnTo>
                  <a:lnTo>
                    <a:pt x="61" y="1079"/>
                  </a:lnTo>
                  <a:lnTo>
                    <a:pt x="79" y="1079"/>
                  </a:lnTo>
                  <a:lnTo>
                    <a:pt x="82" y="1079"/>
                  </a:lnTo>
                  <a:lnTo>
                    <a:pt x="84" y="1078"/>
                  </a:lnTo>
                  <a:lnTo>
                    <a:pt x="102" y="1064"/>
                  </a:lnTo>
                  <a:lnTo>
                    <a:pt x="115" y="1059"/>
                  </a:lnTo>
                  <a:lnTo>
                    <a:pt x="134" y="1052"/>
                  </a:lnTo>
                  <a:lnTo>
                    <a:pt x="148" y="1045"/>
                  </a:lnTo>
                  <a:lnTo>
                    <a:pt x="150" y="1044"/>
                  </a:lnTo>
                  <a:lnTo>
                    <a:pt x="168" y="1030"/>
                  </a:lnTo>
                  <a:lnTo>
                    <a:pt x="181" y="1025"/>
                  </a:lnTo>
                  <a:lnTo>
                    <a:pt x="183" y="1024"/>
                  </a:lnTo>
                  <a:lnTo>
                    <a:pt x="196" y="1010"/>
                  </a:lnTo>
                  <a:lnTo>
                    <a:pt x="196" y="1010"/>
                  </a:lnTo>
                  <a:lnTo>
                    <a:pt x="207" y="1004"/>
                  </a:lnTo>
                  <a:lnTo>
                    <a:pt x="227" y="991"/>
                  </a:lnTo>
                  <a:lnTo>
                    <a:pt x="229" y="990"/>
                  </a:lnTo>
                  <a:lnTo>
                    <a:pt x="230" y="988"/>
                  </a:lnTo>
                  <a:lnTo>
                    <a:pt x="235" y="976"/>
                  </a:lnTo>
                  <a:lnTo>
                    <a:pt x="247" y="970"/>
                  </a:lnTo>
                  <a:lnTo>
                    <a:pt x="249" y="969"/>
                  </a:lnTo>
                  <a:lnTo>
                    <a:pt x="262" y="956"/>
                  </a:lnTo>
                  <a:lnTo>
                    <a:pt x="275" y="942"/>
                  </a:lnTo>
                  <a:lnTo>
                    <a:pt x="276" y="940"/>
                  </a:lnTo>
                  <a:lnTo>
                    <a:pt x="282" y="928"/>
                  </a:lnTo>
                  <a:lnTo>
                    <a:pt x="293" y="923"/>
                  </a:lnTo>
                  <a:lnTo>
                    <a:pt x="295" y="922"/>
                  </a:lnTo>
                  <a:lnTo>
                    <a:pt x="296" y="920"/>
                  </a:lnTo>
                  <a:lnTo>
                    <a:pt x="302" y="906"/>
                  </a:lnTo>
                  <a:lnTo>
                    <a:pt x="308" y="894"/>
                  </a:lnTo>
                  <a:lnTo>
                    <a:pt x="319" y="889"/>
                  </a:lnTo>
                  <a:lnTo>
                    <a:pt x="321" y="888"/>
                  </a:lnTo>
                  <a:lnTo>
                    <a:pt x="322" y="886"/>
                  </a:lnTo>
                  <a:lnTo>
                    <a:pt x="322" y="883"/>
                  </a:lnTo>
                  <a:lnTo>
                    <a:pt x="322" y="883"/>
                  </a:lnTo>
                  <a:lnTo>
                    <a:pt x="322" y="872"/>
                  </a:lnTo>
                  <a:lnTo>
                    <a:pt x="334" y="860"/>
                  </a:lnTo>
                  <a:lnTo>
                    <a:pt x="335" y="858"/>
                  </a:lnTo>
                  <a:lnTo>
                    <a:pt x="341" y="847"/>
                  </a:lnTo>
                  <a:lnTo>
                    <a:pt x="341" y="847"/>
                  </a:lnTo>
                  <a:lnTo>
                    <a:pt x="354" y="833"/>
                  </a:lnTo>
                  <a:lnTo>
                    <a:pt x="355" y="831"/>
                  </a:lnTo>
                  <a:lnTo>
                    <a:pt x="362" y="818"/>
                  </a:lnTo>
                  <a:lnTo>
                    <a:pt x="368" y="804"/>
                  </a:lnTo>
                  <a:lnTo>
                    <a:pt x="374" y="792"/>
                  </a:lnTo>
                  <a:lnTo>
                    <a:pt x="387" y="779"/>
                  </a:lnTo>
                  <a:lnTo>
                    <a:pt x="388" y="777"/>
                  </a:lnTo>
                  <a:lnTo>
                    <a:pt x="395" y="763"/>
                  </a:lnTo>
                  <a:lnTo>
                    <a:pt x="400" y="745"/>
                  </a:lnTo>
                  <a:lnTo>
                    <a:pt x="412" y="739"/>
                  </a:lnTo>
                  <a:lnTo>
                    <a:pt x="414" y="738"/>
                  </a:lnTo>
                  <a:lnTo>
                    <a:pt x="415" y="736"/>
                  </a:lnTo>
                  <a:lnTo>
                    <a:pt x="420" y="710"/>
                  </a:lnTo>
                  <a:lnTo>
                    <a:pt x="431" y="705"/>
                  </a:lnTo>
                  <a:lnTo>
                    <a:pt x="433" y="704"/>
                  </a:lnTo>
                  <a:lnTo>
                    <a:pt x="434" y="702"/>
                  </a:lnTo>
                  <a:lnTo>
                    <a:pt x="441" y="688"/>
                  </a:lnTo>
                  <a:lnTo>
                    <a:pt x="448" y="675"/>
                  </a:lnTo>
                  <a:lnTo>
                    <a:pt x="454" y="661"/>
                  </a:lnTo>
                  <a:lnTo>
                    <a:pt x="467" y="641"/>
                  </a:lnTo>
                  <a:lnTo>
                    <a:pt x="467" y="638"/>
                  </a:lnTo>
                  <a:lnTo>
                    <a:pt x="467" y="638"/>
                  </a:lnTo>
                  <a:lnTo>
                    <a:pt x="467" y="626"/>
                  </a:lnTo>
                  <a:lnTo>
                    <a:pt x="474" y="614"/>
                  </a:lnTo>
                  <a:lnTo>
                    <a:pt x="481" y="600"/>
                  </a:lnTo>
                  <a:lnTo>
                    <a:pt x="487" y="586"/>
                  </a:lnTo>
                  <a:lnTo>
                    <a:pt x="494" y="566"/>
                  </a:lnTo>
                  <a:lnTo>
                    <a:pt x="500" y="552"/>
                  </a:lnTo>
                  <a:lnTo>
                    <a:pt x="507" y="539"/>
                  </a:lnTo>
                  <a:lnTo>
                    <a:pt x="507" y="536"/>
                  </a:lnTo>
                  <a:lnTo>
                    <a:pt x="507" y="536"/>
                  </a:lnTo>
                  <a:lnTo>
                    <a:pt x="507" y="524"/>
                  </a:lnTo>
                  <a:lnTo>
                    <a:pt x="514" y="512"/>
                  </a:lnTo>
                  <a:lnTo>
                    <a:pt x="520" y="498"/>
                  </a:lnTo>
                  <a:lnTo>
                    <a:pt x="520" y="495"/>
                  </a:lnTo>
                  <a:lnTo>
                    <a:pt x="520" y="495"/>
                  </a:lnTo>
                  <a:lnTo>
                    <a:pt x="520" y="476"/>
                  </a:lnTo>
                  <a:lnTo>
                    <a:pt x="527" y="457"/>
                  </a:lnTo>
                  <a:lnTo>
                    <a:pt x="527" y="454"/>
                  </a:lnTo>
                  <a:lnTo>
                    <a:pt x="527" y="454"/>
                  </a:lnTo>
                  <a:lnTo>
                    <a:pt x="527" y="443"/>
                  </a:lnTo>
                  <a:lnTo>
                    <a:pt x="533" y="430"/>
                  </a:lnTo>
                  <a:lnTo>
                    <a:pt x="540" y="416"/>
                  </a:lnTo>
                  <a:lnTo>
                    <a:pt x="547" y="403"/>
                  </a:lnTo>
                  <a:lnTo>
                    <a:pt x="547" y="400"/>
                  </a:lnTo>
                  <a:lnTo>
                    <a:pt x="547" y="400"/>
                  </a:lnTo>
                  <a:lnTo>
                    <a:pt x="547" y="386"/>
                  </a:lnTo>
                  <a:lnTo>
                    <a:pt x="547" y="367"/>
                  </a:lnTo>
                  <a:lnTo>
                    <a:pt x="553" y="348"/>
                  </a:lnTo>
                  <a:lnTo>
                    <a:pt x="560" y="328"/>
                  </a:lnTo>
                  <a:lnTo>
                    <a:pt x="560" y="325"/>
                  </a:lnTo>
                  <a:lnTo>
                    <a:pt x="560" y="325"/>
                  </a:lnTo>
                  <a:lnTo>
                    <a:pt x="560" y="311"/>
                  </a:lnTo>
                  <a:lnTo>
                    <a:pt x="560" y="300"/>
                  </a:lnTo>
                  <a:lnTo>
                    <a:pt x="566" y="287"/>
                  </a:lnTo>
                  <a:lnTo>
                    <a:pt x="566" y="284"/>
                  </a:lnTo>
                  <a:lnTo>
                    <a:pt x="566" y="284"/>
                  </a:lnTo>
                  <a:lnTo>
                    <a:pt x="566" y="266"/>
                  </a:lnTo>
                  <a:lnTo>
                    <a:pt x="573" y="253"/>
                  </a:lnTo>
                  <a:lnTo>
                    <a:pt x="573" y="250"/>
                  </a:lnTo>
                  <a:lnTo>
                    <a:pt x="573" y="250"/>
                  </a:lnTo>
                  <a:lnTo>
                    <a:pt x="573" y="230"/>
                  </a:lnTo>
                  <a:lnTo>
                    <a:pt x="573" y="216"/>
                  </a:lnTo>
                  <a:lnTo>
                    <a:pt x="573" y="203"/>
                  </a:lnTo>
                  <a:lnTo>
                    <a:pt x="573" y="189"/>
                  </a:lnTo>
                  <a:lnTo>
                    <a:pt x="573" y="175"/>
                  </a:lnTo>
                  <a:lnTo>
                    <a:pt x="573" y="155"/>
                  </a:lnTo>
                  <a:lnTo>
                    <a:pt x="573" y="141"/>
                  </a:lnTo>
                  <a:lnTo>
                    <a:pt x="573" y="128"/>
                  </a:lnTo>
                  <a:lnTo>
                    <a:pt x="573" y="107"/>
                  </a:lnTo>
                  <a:lnTo>
                    <a:pt x="573" y="94"/>
                  </a:lnTo>
                  <a:lnTo>
                    <a:pt x="573" y="92"/>
                  </a:lnTo>
                  <a:lnTo>
                    <a:pt x="566" y="72"/>
                  </a:lnTo>
                  <a:lnTo>
                    <a:pt x="566" y="60"/>
                  </a:lnTo>
                  <a:lnTo>
                    <a:pt x="566" y="58"/>
                  </a:lnTo>
                  <a:lnTo>
                    <a:pt x="560" y="45"/>
                  </a:lnTo>
                  <a:lnTo>
                    <a:pt x="560" y="33"/>
                  </a:lnTo>
                  <a:lnTo>
                    <a:pt x="560" y="31"/>
                  </a:lnTo>
                  <a:lnTo>
                    <a:pt x="553" y="18"/>
                  </a:lnTo>
                  <a:lnTo>
                    <a:pt x="553" y="6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75" name="Group 375"/>
          <p:cNvGrpSpPr>
            <a:grpSpLocks/>
          </p:cNvGrpSpPr>
          <p:nvPr/>
        </p:nvGrpSpPr>
        <p:grpSpPr bwMode="auto">
          <a:xfrm>
            <a:off x="5149850" y="7362825"/>
            <a:ext cx="1016000" cy="1193800"/>
            <a:chOff x="2993" y="3363"/>
            <a:chExt cx="515" cy="768"/>
          </a:xfrm>
        </p:grpSpPr>
        <p:sp>
          <p:nvSpPr>
            <p:cNvPr id="51576" name="Freeform 376"/>
            <p:cNvSpPr>
              <a:spLocks/>
            </p:cNvSpPr>
            <p:nvPr/>
          </p:nvSpPr>
          <p:spPr bwMode="auto">
            <a:xfrm>
              <a:off x="3001" y="3371"/>
              <a:ext cx="507" cy="760"/>
            </a:xfrm>
            <a:custGeom>
              <a:avLst/>
              <a:gdLst>
                <a:gd name="T0" fmla="*/ 507 w 507"/>
                <a:gd name="T1" fmla="*/ 6 h 760"/>
                <a:gd name="T2" fmla="*/ 501 w 507"/>
                <a:gd name="T3" fmla="*/ 0 h 760"/>
                <a:gd name="T4" fmla="*/ 460 w 507"/>
                <a:gd name="T5" fmla="*/ 21 h 760"/>
                <a:gd name="T6" fmla="*/ 430 w 507"/>
                <a:gd name="T7" fmla="*/ 38 h 760"/>
                <a:gd name="T8" fmla="*/ 398 w 507"/>
                <a:gd name="T9" fmla="*/ 70 h 760"/>
                <a:gd name="T10" fmla="*/ 384 w 507"/>
                <a:gd name="T11" fmla="*/ 79 h 760"/>
                <a:gd name="T12" fmla="*/ 364 w 507"/>
                <a:gd name="T13" fmla="*/ 99 h 760"/>
                <a:gd name="T14" fmla="*/ 339 w 507"/>
                <a:gd name="T15" fmla="*/ 138 h 760"/>
                <a:gd name="T16" fmla="*/ 319 w 507"/>
                <a:gd name="T17" fmla="*/ 158 h 760"/>
                <a:gd name="T18" fmla="*/ 292 w 507"/>
                <a:gd name="T19" fmla="*/ 181 h 760"/>
                <a:gd name="T20" fmla="*/ 273 w 507"/>
                <a:gd name="T21" fmla="*/ 206 h 760"/>
                <a:gd name="T22" fmla="*/ 253 w 507"/>
                <a:gd name="T23" fmla="*/ 226 h 760"/>
                <a:gd name="T24" fmla="*/ 226 w 507"/>
                <a:gd name="T25" fmla="*/ 256 h 760"/>
                <a:gd name="T26" fmla="*/ 206 w 507"/>
                <a:gd name="T27" fmla="*/ 283 h 760"/>
                <a:gd name="T28" fmla="*/ 186 w 507"/>
                <a:gd name="T29" fmla="*/ 310 h 760"/>
                <a:gd name="T30" fmla="*/ 153 w 507"/>
                <a:gd name="T31" fmla="*/ 371 h 760"/>
                <a:gd name="T32" fmla="*/ 127 w 507"/>
                <a:gd name="T33" fmla="*/ 419 h 760"/>
                <a:gd name="T34" fmla="*/ 100 w 507"/>
                <a:gd name="T35" fmla="*/ 473 h 760"/>
                <a:gd name="T36" fmla="*/ 74 w 507"/>
                <a:gd name="T37" fmla="*/ 528 h 760"/>
                <a:gd name="T38" fmla="*/ 60 w 507"/>
                <a:gd name="T39" fmla="*/ 568 h 760"/>
                <a:gd name="T40" fmla="*/ 47 w 507"/>
                <a:gd name="T41" fmla="*/ 609 h 760"/>
                <a:gd name="T42" fmla="*/ 33 w 507"/>
                <a:gd name="T43" fmla="*/ 651 h 760"/>
                <a:gd name="T44" fmla="*/ 20 w 507"/>
                <a:gd name="T45" fmla="*/ 692 h 760"/>
                <a:gd name="T46" fmla="*/ 7 w 507"/>
                <a:gd name="T47" fmla="*/ 739 h 760"/>
                <a:gd name="T48" fmla="*/ 2 w 507"/>
                <a:gd name="T49" fmla="*/ 759 h 760"/>
                <a:gd name="T50" fmla="*/ 11 w 507"/>
                <a:gd name="T51" fmla="*/ 759 h 760"/>
                <a:gd name="T52" fmla="*/ 19 w 507"/>
                <a:gd name="T53" fmla="*/ 740 h 760"/>
                <a:gd name="T54" fmla="*/ 32 w 507"/>
                <a:gd name="T55" fmla="*/ 693 h 760"/>
                <a:gd name="T56" fmla="*/ 45 w 507"/>
                <a:gd name="T57" fmla="*/ 655 h 760"/>
                <a:gd name="T58" fmla="*/ 52 w 507"/>
                <a:gd name="T59" fmla="*/ 628 h 760"/>
                <a:gd name="T60" fmla="*/ 65 w 507"/>
                <a:gd name="T61" fmla="*/ 598 h 760"/>
                <a:gd name="T62" fmla="*/ 78 w 507"/>
                <a:gd name="T63" fmla="*/ 557 h 760"/>
                <a:gd name="T64" fmla="*/ 91 w 507"/>
                <a:gd name="T65" fmla="*/ 519 h 760"/>
                <a:gd name="T66" fmla="*/ 118 w 507"/>
                <a:gd name="T67" fmla="*/ 465 h 760"/>
                <a:gd name="T68" fmla="*/ 143 w 507"/>
                <a:gd name="T69" fmla="*/ 412 h 760"/>
                <a:gd name="T70" fmla="*/ 171 w 507"/>
                <a:gd name="T71" fmla="*/ 363 h 760"/>
                <a:gd name="T72" fmla="*/ 209 w 507"/>
                <a:gd name="T73" fmla="*/ 303 h 760"/>
                <a:gd name="T74" fmla="*/ 229 w 507"/>
                <a:gd name="T75" fmla="*/ 276 h 760"/>
                <a:gd name="T76" fmla="*/ 249 w 507"/>
                <a:gd name="T77" fmla="*/ 249 h 760"/>
                <a:gd name="T78" fmla="*/ 280 w 507"/>
                <a:gd name="T79" fmla="*/ 216 h 760"/>
                <a:gd name="T80" fmla="*/ 302 w 507"/>
                <a:gd name="T81" fmla="*/ 188 h 760"/>
                <a:gd name="T82" fmla="*/ 326 w 507"/>
                <a:gd name="T83" fmla="*/ 168 h 760"/>
                <a:gd name="T84" fmla="*/ 346 w 507"/>
                <a:gd name="T85" fmla="*/ 148 h 760"/>
                <a:gd name="T86" fmla="*/ 368 w 507"/>
                <a:gd name="T87" fmla="*/ 120 h 760"/>
                <a:gd name="T88" fmla="*/ 388 w 507"/>
                <a:gd name="T89" fmla="*/ 99 h 760"/>
                <a:gd name="T90" fmla="*/ 407 w 507"/>
                <a:gd name="T91" fmla="*/ 79 h 760"/>
                <a:gd name="T92" fmla="*/ 435 w 507"/>
                <a:gd name="T93" fmla="*/ 57 h 760"/>
                <a:gd name="T94" fmla="*/ 478 w 507"/>
                <a:gd name="T95" fmla="*/ 26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7" h="760">
                  <a:moveTo>
                    <a:pt x="504" y="12"/>
                  </a:moveTo>
                  <a:lnTo>
                    <a:pt x="506" y="11"/>
                  </a:lnTo>
                  <a:lnTo>
                    <a:pt x="507" y="9"/>
                  </a:lnTo>
                  <a:lnTo>
                    <a:pt x="507" y="6"/>
                  </a:lnTo>
                  <a:lnTo>
                    <a:pt x="507" y="4"/>
                  </a:lnTo>
                  <a:lnTo>
                    <a:pt x="506" y="2"/>
                  </a:lnTo>
                  <a:lnTo>
                    <a:pt x="504" y="1"/>
                  </a:lnTo>
                  <a:lnTo>
                    <a:pt x="501" y="0"/>
                  </a:lnTo>
                  <a:lnTo>
                    <a:pt x="499" y="1"/>
                  </a:lnTo>
                  <a:lnTo>
                    <a:pt x="486" y="8"/>
                  </a:lnTo>
                  <a:lnTo>
                    <a:pt x="473" y="15"/>
                  </a:lnTo>
                  <a:lnTo>
                    <a:pt x="460" y="21"/>
                  </a:lnTo>
                  <a:lnTo>
                    <a:pt x="447" y="28"/>
                  </a:lnTo>
                  <a:lnTo>
                    <a:pt x="433" y="35"/>
                  </a:lnTo>
                  <a:lnTo>
                    <a:pt x="431" y="36"/>
                  </a:lnTo>
                  <a:lnTo>
                    <a:pt x="430" y="38"/>
                  </a:lnTo>
                  <a:lnTo>
                    <a:pt x="425" y="50"/>
                  </a:lnTo>
                  <a:lnTo>
                    <a:pt x="414" y="55"/>
                  </a:lnTo>
                  <a:lnTo>
                    <a:pt x="412" y="56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87" y="76"/>
                  </a:lnTo>
                  <a:lnTo>
                    <a:pt x="385" y="77"/>
                  </a:lnTo>
                  <a:lnTo>
                    <a:pt x="384" y="79"/>
                  </a:lnTo>
                  <a:lnTo>
                    <a:pt x="379" y="90"/>
                  </a:lnTo>
                  <a:lnTo>
                    <a:pt x="367" y="96"/>
                  </a:lnTo>
                  <a:lnTo>
                    <a:pt x="365" y="97"/>
                  </a:lnTo>
                  <a:lnTo>
                    <a:pt x="364" y="99"/>
                  </a:lnTo>
                  <a:lnTo>
                    <a:pt x="359" y="111"/>
                  </a:lnTo>
                  <a:lnTo>
                    <a:pt x="346" y="124"/>
                  </a:lnTo>
                  <a:lnTo>
                    <a:pt x="345" y="126"/>
                  </a:lnTo>
                  <a:lnTo>
                    <a:pt x="339" y="138"/>
                  </a:lnTo>
                  <a:lnTo>
                    <a:pt x="328" y="144"/>
                  </a:lnTo>
                  <a:lnTo>
                    <a:pt x="326" y="145"/>
                  </a:lnTo>
                  <a:lnTo>
                    <a:pt x="325" y="147"/>
                  </a:lnTo>
                  <a:lnTo>
                    <a:pt x="319" y="158"/>
                  </a:lnTo>
                  <a:lnTo>
                    <a:pt x="308" y="164"/>
                  </a:lnTo>
                  <a:lnTo>
                    <a:pt x="306" y="165"/>
                  </a:lnTo>
                  <a:lnTo>
                    <a:pt x="293" y="179"/>
                  </a:lnTo>
                  <a:lnTo>
                    <a:pt x="292" y="181"/>
                  </a:lnTo>
                  <a:lnTo>
                    <a:pt x="286" y="192"/>
                  </a:lnTo>
                  <a:lnTo>
                    <a:pt x="286" y="192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62" y="212"/>
                  </a:lnTo>
                  <a:lnTo>
                    <a:pt x="260" y="213"/>
                  </a:lnTo>
                  <a:lnTo>
                    <a:pt x="259" y="215"/>
                  </a:lnTo>
                  <a:lnTo>
                    <a:pt x="253" y="226"/>
                  </a:lnTo>
                  <a:lnTo>
                    <a:pt x="253" y="226"/>
                  </a:lnTo>
                  <a:lnTo>
                    <a:pt x="240" y="240"/>
                  </a:lnTo>
                  <a:lnTo>
                    <a:pt x="227" y="254"/>
                  </a:lnTo>
                  <a:lnTo>
                    <a:pt x="226" y="256"/>
                  </a:lnTo>
                  <a:lnTo>
                    <a:pt x="220" y="267"/>
                  </a:lnTo>
                  <a:lnTo>
                    <a:pt x="220" y="267"/>
                  </a:lnTo>
                  <a:lnTo>
                    <a:pt x="207" y="281"/>
                  </a:lnTo>
                  <a:lnTo>
                    <a:pt x="206" y="283"/>
                  </a:lnTo>
                  <a:lnTo>
                    <a:pt x="200" y="294"/>
                  </a:lnTo>
                  <a:lnTo>
                    <a:pt x="200" y="294"/>
                  </a:lnTo>
                  <a:lnTo>
                    <a:pt x="187" y="308"/>
                  </a:lnTo>
                  <a:lnTo>
                    <a:pt x="186" y="310"/>
                  </a:lnTo>
                  <a:lnTo>
                    <a:pt x="179" y="324"/>
                  </a:lnTo>
                  <a:lnTo>
                    <a:pt x="173" y="337"/>
                  </a:lnTo>
                  <a:lnTo>
                    <a:pt x="160" y="358"/>
                  </a:lnTo>
                  <a:lnTo>
                    <a:pt x="153" y="371"/>
                  </a:lnTo>
                  <a:lnTo>
                    <a:pt x="146" y="390"/>
                  </a:lnTo>
                  <a:lnTo>
                    <a:pt x="134" y="403"/>
                  </a:lnTo>
                  <a:lnTo>
                    <a:pt x="133" y="405"/>
                  </a:lnTo>
                  <a:lnTo>
                    <a:pt x="127" y="419"/>
                  </a:lnTo>
                  <a:lnTo>
                    <a:pt x="120" y="432"/>
                  </a:lnTo>
                  <a:lnTo>
                    <a:pt x="113" y="446"/>
                  </a:lnTo>
                  <a:lnTo>
                    <a:pt x="107" y="460"/>
                  </a:lnTo>
                  <a:lnTo>
                    <a:pt x="100" y="473"/>
                  </a:lnTo>
                  <a:lnTo>
                    <a:pt x="93" y="487"/>
                  </a:lnTo>
                  <a:lnTo>
                    <a:pt x="87" y="500"/>
                  </a:lnTo>
                  <a:lnTo>
                    <a:pt x="80" y="514"/>
                  </a:lnTo>
                  <a:lnTo>
                    <a:pt x="74" y="528"/>
                  </a:lnTo>
                  <a:lnTo>
                    <a:pt x="67" y="541"/>
                  </a:lnTo>
                  <a:lnTo>
                    <a:pt x="66" y="543"/>
                  </a:lnTo>
                  <a:lnTo>
                    <a:pt x="66" y="556"/>
                  </a:lnTo>
                  <a:lnTo>
                    <a:pt x="60" y="568"/>
                  </a:lnTo>
                  <a:lnTo>
                    <a:pt x="54" y="582"/>
                  </a:lnTo>
                  <a:lnTo>
                    <a:pt x="53" y="584"/>
                  </a:lnTo>
                  <a:lnTo>
                    <a:pt x="53" y="597"/>
                  </a:lnTo>
                  <a:lnTo>
                    <a:pt x="47" y="609"/>
                  </a:lnTo>
                  <a:lnTo>
                    <a:pt x="41" y="623"/>
                  </a:lnTo>
                  <a:lnTo>
                    <a:pt x="34" y="636"/>
                  </a:lnTo>
                  <a:lnTo>
                    <a:pt x="33" y="638"/>
                  </a:lnTo>
                  <a:lnTo>
                    <a:pt x="33" y="651"/>
                  </a:lnTo>
                  <a:lnTo>
                    <a:pt x="27" y="664"/>
                  </a:lnTo>
                  <a:lnTo>
                    <a:pt x="21" y="677"/>
                  </a:lnTo>
                  <a:lnTo>
                    <a:pt x="20" y="679"/>
                  </a:lnTo>
                  <a:lnTo>
                    <a:pt x="20" y="692"/>
                  </a:lnTo>
                  <a:lnTo>
                    <a:pt x="14" y="704"/>
                  </a:lnTo>
                  <a:lnTo>
                    <a:pt x="8" y="718"/>
                  </a:lnTo>
                  <a:lnTo>
                    <a:pt x="7" y="720"/>
                  </a:lnTo>
                  <a:lnTo>
                    <a:pt x="7" y="739"/>
                  </a:lnTo>
                  <a:lnTo>
                    <a:pt x="1" y="752"/>
                  </a:lnTo>
                  <a:lnTo>
                    <a:pt x="0" y="754"/>
                  </a:lnTo>
                  <a:lnTo>
                    <a:pt x="1" y="757"/>
                  </a:lnTo>
                  <a:lnTo>
                    <a:pt x="2" y="759"/>
                  </a:lnTo>
                  <a:lnTo>
                    <a:pt x="4" y="760"/>
                  </a:lnTo>
                  <a:lnTo>
                    <a:pt x="6" y="760"/>
                  </a:lnTo>
                  <a:lnTo>
                    <a:pt x="9" y="760"/>
                  </a:lnTo>
                  <a:lnTo>
                    <a:pt x="11" y="759"/>
                  </a:lnTo>
                  <a:lnTo>
                    <a:pt x="12" y="757"/>
                  </a:lnTo>
                  <a:lnTo>
                    <a:pt x="19" y="743"/>
                  </a:lnTo>
                  <a:lnTo>
                    <a:pt x="19" y="740"/>
                  </a:lnTo>
                  <a:lnTo>
                    <a:pt x="19" y="740"/>
                  </a:lnTo>
                  <a:lnTo>
                    <a:pt x="19" y="722"/>
                  </a:lnTo>
                  <a:lnTo>
                    <a:pt x="25" y="709"/>
                  </a:lnTo>
                  <a:lnTo>
                    <a:pt x="32" y="696"/>
                  </a:lnTo>
                  <a:lnTo>
                    <a:pt x="32" y="693"/>
                  </a:lnTo>
                  <a:lnTo>
                    <a:pt x="32" y="693"/>
                  </a:lnTo>
                  <a:lnTo>
                    <a:pt x="32" y="681"/>
                  </a:lnTo>
                  <a:lnTo>
                    <a:pt x="38" y="669"/>
                  </a:lnTo>
                  <a:lnTo>
                    <a:pt x="45" y="655"/>
                  </a:lnTo>
                  <a:lnTo>
                    <a:pt x="45" y="652"/>
                  </a:lnTo>
                  <a:lnTo>
                    <a:pt x="45" y="652"/>
                  </a:lnTo>
                  <a:lnTo>
                    <a:pt x="45" y="640"/>
                  </a:lnTo>
                  <a:lnTo>
                    <a:pt x="52" y="628"/>
                  </a:lnTo>
                  <a:lnTo>
                    <a:pt x="58" y="614"/>
                  </a:lnTo>
                  <a:lnTo>
                    <a:pt x="65" y="601"/>
                  </a:lnTo>
                  <a:lnTo>
                    <a:pt x="65" y="598"/>
                  </a:lnTo>
                  <a:lnTo>
                    <a:pt x="65" y="598"/>
                  </a:lnTo>
                  <a:lnTo>
                    <a:pt x="65" y="586"/>
                  </a:lnTo>
                  <a:lnTo>
                    <a:pt x="71" y="573"/>
                  </a:lnTo>
                  <a:lnTo>
                    <a:pt x="78" y="560"/>
                  </a:lnTo>
                  <a:lnTo>
                    <a:pt x="78" y="557"/>
                  </a:lnTo>
                  <a:lnTo>
                    <a:pt x="78" y="557"/>
                  </a:lnTo>
                  <a:lnTo>
                    <a:pt x="78" y="545"/>
                  </a:lnTo>
                  <a:lnTo>
                    <a:pt x="85" y="533"/>
                  </a:lnTo>
                  <a:lnTo>
                    <a:pt x="91" y="519"/>
                  </a:lnTo>
                  <a:lnTo>
                    <a:pt x="98" y="505"/>
                  </a:lnTo>
                  <a:lnTo>
                    <a:pt x="104" y="492"/>
                  </a:lnTo>
                  <a:lnTo>
                    <a:pt x="111" y="478"/>
                  </a:lnTo>
                  <a:lnTo>
                    <a:pt x="118" y="465"/>
                  </a:lnTo>
                  <a:lnTo>
                    <a:pt x="124" y="451"/>
                  </a:lnTo>
                  <a:lnTo>
                    <a:pt x="131" y="437"/>
                  </a:lnTo>
                  <a:lnTo>
                    <a:pt x="138" y="424"/>
                  </a:lnTo>
                  <a:lnTo>
                    <a:pt x="143" y="412"/>
                  </a:lnTo>
                  <a:lnTo>
                    <a:pt x="156" y="399"/>
                  </a:lnTo>
                  <a:lnTo>
                    <a:pt x="157" y="397"/>
                  </a:lnTo>
                  <a:lnTo>
                    <a:pt x="164" y="376"/>
                  </a:lnTo>
                  <a:lnTo>
                    <a:pt x="171" y="363"/>
                  </a:lnTo>
                  <a:lnTo>
                    <a:pt x="184" y="342"/>
                  </a:lnTo>
                  <a:lnTo>
                    <a:pt x="190" y="329"/>
                  </a:lnTo>
                  <a:lnTo>
                    <a:pt x="196" y="317"/>
                  </a:lnTo>
                  <a:lnTo>
                    <a:pt x="209" y="303"/>
                  </a:lnTo>
                  <a:lnTo>
                    <a:pt x="210" y="301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29" y="276"/>
                  </a:lnTo>
                  <a:lnTo>
                    <a:pt x="230" y="274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49" y="249"/>
                  </a:lnTo>
                  <a:lnTo>
                    <a:pt x="262" y="235"/>
                  </a:lnTo>
                  <a:lnTo>
                    <a:pt x="263" y="233"/>
                  </a:lnTo>
                  <a:lnTo>
                    <a:pt x="269" y="222"/>
                  </a:lnTo>
                  <a:lnTo>
                    <a:pt x="280" y="216"/>
                  </a:lnTo>
                  <a:lnTo>
                    <a:pt x="282" y="215"/>
                  </a:lnTo>
                  <a:lnTo>
                    <a:pt x="295" y="201"/>
                  </a:lnTo>
                  <a:lnTo>
                    <a:pt x="296" y="199"/>
                  </a:lnTo>
                  <a:lnTo>
                    <a:pt x="302" y="188"/>
                  </a:lnTo>
                  <a:lnTo>
                    <a:pt x="302" y="18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26" y="168"/>
                  </a:lnTo>
                  <a:lnTo>
                    <a:pt x="328" y="167"/>
                  </a:lnTo>
                  <a:lnTo>
                    <a:pt x="329" y="165"/>
                  </a:lnTo>
                  <a:lnTo>
                    <a:pt x="335" y="154"/>
                  </a:lnTo>
                  <a:lnTo>
                    <a:pt x="346" y="148"/>
                  </a:lnTo>
                  <a:lnTo>
                    <a:pt x="348" y="147"/>
                  </a:lnTo>
                  <a:lnTo>
                    <a:pt x="349" y="145"/>
                  </a:lnTo>
                  <a:lnTo>
                    <a:pt x="355" y="133"/>
                  </a:lnTo>
                  <a:lnTo>
                    <a:pt x="368" y="120"/>
                  </a:lnTo>
                  <a:lnTo>
                    <a:pt x="369" y="118"/>
                  </a:lnTo>
                  <a:lnTo>
                    <a:pt x="374" y="106"/>
                  </a:lnTo>
                  <a:lnTo>
                    <a:pt x="386" y="100"/>
                  </a:lnTo>
                  <a:lnTo>
                    <a:pt x="388" y="99"/>
                  </a:lnTo>
                  <a:lnTo>
                    <a:pt x="389" y="97"/>
                  </a:lnTo>
                  <a:lnTo>
                    <a:pt x="394" y="86"/>
                  </a:lnTo>
                  <a:lnTo>
                    <a:pt x="405" y="80"/>
                  </a:lnTo>
                  <a:lnTo>
                    <a:pt x="407" y="79"/>
                  </a:lnTo>
                  <a:lnTo>
                    <a:pt x="421" y="65"/>
                  </a:lnTo>
                  <a:lnTo>
                    <a:pt x="432" y="60"/>
                  </a:lnTo>
                  <a:lnTo>
                    <a:pt x="434" y="59"/>
                  </a:lnTo>
                  <a:lnTo>
                    <a:pt x="435" y="57"/>
                  </a:lnTo>
                  <a:lnTo>
                    <a:pt x="440" y="45"/>
                  </a:lnTo>
                  <a:lnTo>
                    <a:pt x="452" y="39"/>
                  </a:lnTo>
                  <a:lnTo>
                    <a:pt x="465" y="32"/>
                  </a:lnTo>
                  <a:lnTo>
                    <a:pt x="478" y="26"/>
                  </a:lnTo>
                  <a:lnTo>
                    <a:pt x="491" y="19"/>
                  </a:lnTo>
                  <a:lnTo>
                    <a:pt x="50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7" name="Freeform 377"/>
            <p:cNvSpPr>
              <a:spLocks/>
            </p:cNvSpPr>
            <p:nvPr/>
          </p:nvSpPr>
          <p:spPr bwMode="auto">
            <a:xfrm>
              <a:off x="2993" y="3363"/>
              <a:ext cx="507" cy="760"/>
            </a:xfrm>
            <a:custGeom>
              <a:avLst/>
              <a:gdLst>
                <a:gd name="T0" fmla="*/ 507 w 507"/>
                <a:gd name="T1" fmla="*/ 6 h 760"/>
                <a:gd name="T2" fmla="*/ 501 w 507"/>
                <a:gd name="T3" fmla="*/ 0 h 760"/>
                <a:gd name="T4" fmla="*/ 460 w 507"/>
                <a:gd name="T5" fmla="*/ 21 h 760"/>
                <a:gd name="T6" fmla="*/ 430 w 507"/>
                <a:gd name="T7" fmla="*/ 38 h 760"/>
                <a:gd name="T8" fmla="*/ 398 w 507"/>
                <a:gd name="T9" fmla="*/ 70 h 760"/>
                <a:gd name="T10" fmla="*/ 384 w 507"/>
                <a:gd name="T11" fmla="*/ 79 h 760"/>
                <a:gd name="T12" fmla="*/ 364 w 507"/>
                <a:gd name="T13" fmla="*/ 99 h 760"/>
                <a:gd name="T14" fmla="*/ 339 w 507"/>
                <a:gd name="T15" fmla="*/ 138 h 760"/>
                <a:gd name="T16" fmla="*/ 319 w 507"/>
                <a:gd name="T17" fmla="*/ 158 h 760"/>
                <a:gd name="T18" fmla="*/ 292 w 507"/>
                <a:gd name="T19" fmla="*/ 181 h 760"/>
                <a:gd name="T20" fmla="*/ 273 w 507"/>
                <a:gd name="T21" fmla="*/ 206 h 760"/>
                <a:gd name="T22" fmla="*/ 253 w 507"/>
                <a:gd name="T23" fmla="*/ 226 h 760"/>
                <a:gd name="T24" fmla="*/ 226 w 507"/>
                <a:gd name="T25" fmla="*/ 256 h 760"/>
                <a:gd name="T26" fmla="*/ 206 w 507"/>
                <a:gd name="T27" fmla="*/ 283 h 760"/>
                <a:gd name="T28" fmla="*/ 186 w 507"/>
                <a:gd name="T29" fmla="*/ 310 h 760"/>
                <a:gd name="T30" fmla="*/ 153 w 507"/>
                <a:gd name="T31" fmla="*/ 371 h 760"/>
                <a:gd name="T32" fmla="*/ 127 w 507"/>
                <a:gd name="T33" fmla="*/ 419 h 760"/>
                <a:gd name="T34" fmla="*/ 100 w 507"/>
                <a:gd name="T35" fmla="*/ 473 h 760"/>
                <a:gd name="T36" fmla="*/ 74 w 507"/>
                <a:gd name="T37" fmla="*/ 528 h 760"/>
                <a:gd name="T38" fmla="*/ 60 w 507"/>
                <a:gd name="T39" fmla="*/ 568 h 760"/>
                <a:gd name="T40" fmla="*/ 47 w 507"/>
                <a:gd name="T41" fmla="*/ 609 h 760"/>
                <a:gd name="T42" fmla="*/ 33 w 507"/>
                <a:gd name="T43" fmla="*/ 651 h 760"/>
                <a:gd name="T44" fmla="*/ 20 w 507"/>
                <a:gd name="T45" fmla="*/ 692 h 760"/>
                <a:gd name="T46" fmla="*/ 7 w 507"/>
                <a:gd name="T47" fmla="*/ 739 h 760"/>
                <a:gd name="T48" fmla="*/ 2 w 507"/>
                <a:gd name="T49" fmla="*/ 759 h 760"/>
                <a:gd name="T50" fmla="*/ 11 w 507"/>
                <a:gd name="T51" fmla="*/ 759 h 760"/>
                <a:gd name="T52" fmla="*/ 19 w 507"/>
                <a:gd name="T53" fmla="*/ 740 h 760"/>
                <a:gd name="T54" fmla="*/ 32 w 507"/>
                <a:gd name="T55" fmla="*/ 693 h 760"/>
                <a:gd name="T56" fmla="*/ 45 w 507"/>
                <a:gd name="T57" fmla="*/ 655 h 760"/>
                <a:gd name="T58" fmla="*/ 52 w 507"/>
                <a:gd name="T59" fmla="*/ 628 h 760"/>
                <a:gd name="T60" fmla="*/ 65 w 507"/>
                <a:gd name="T61" fmla="*/ 598 h 760"/>
                <a:gd name="T62" fmla="*/ 78 w 507"/>
                <a:gd name="T63" fmla="*/ 557 h 760"/>
                <a:gd name="T64" fmla="*/ 91 w 507"/>
                <a:gd name="T65" fmla="*/ 519 h 760"/>
                <a:gd name="T66" fmla="*/ 118 w 507"/>
                <a:gd name="T67" fmla="*/ 465 h 760"/>
                <a:gd name="T68" fmla="*/ 143 w 507"/>
                <a:gd name="T69" fmla="*/ 412 h 760"/>
                <a:gd name="T70" fmla="*/ 171 w 507"/>
                <a:gd name="T71" fmla="*/ 363 h 760"/>
                <a:gd name="T72" fmla="*/ 209 w 507"/>
                <a:gd name="T73" fmla="*/ 303 h 760"/>
                <a:gd name="T74" fmla="*/ 229 w 507"/>
                <a:gd name="T75" fmla="*/ 276 h 760"/>
                <a:gd name="T76" fmla="*/ 249 w 507"/>
                <a:gd name="T77" fmla="*/ 249 h 760"/>
                <a:gd name="T78" fmla="*/ 280 w 507"/>
                <a:gd name="T79" fmla="*/ 216 h 760"/>
                <a:gd name="T80" fmla="*/ 302 w 507"/>
                <a:gd name="T81" fmla="*/ 188 h 760"/>
                <a:gd name="T82" fmla="*/ 326 w 507"/>
                <a:gd name="T83" fmla="*/ 168 h 760"/>
                <a:gd name="T84" fmla="*/ 346 w 507"/>
                <a:gd name="T85" fmla="*/ 148 h 760"/>
                <a:gd name="T86" fmla="*/ 368 w 507"/>
                <a:gd name="T87" fmla="*/ 120 h 760"/>
                <a:gd name="T88" fmla="*/ 388 w 507"/>
                <a:gd name="T89" fmla="*/ 99 h 760"/>
                <a:gd name="T90" fmla="*/ 407 w 507"/>
                <a:gd name="T91" fmla="*/ 79 h 760"/>
                <a:gd name="T92" fmla="*/ 435 w 507"/>
                <a:gd name="T93" fmla="*/ 57 h 760"/>
                <a:gd name="T94" fmla="*/ 478 w 507"/>
                <a:gd name="T95" fmla="*/ 26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07" h="760">
                  <a:moveTo>
                    <a:pt x="504" y="12"/>
                  </a:moveTo>
                  <a:lnTo>
                    <a:pt x="506" y="11"/>
                  </a:lnTo>
                  <a:lnTo>
                    <a:pt x="507" y="9"/>
                  </a:lnTo>
                  <a:lnTo>
                    <a:pt x="507" y="6"/>
                  </a:lnTo>
                  <a:lnTo>
                    <a:pt x="507" y="4"/>
                  </a:lnTo>
                  <a:lnTo>
                    <a:pt x="506" y="2"/>
                  </a:lnTo>
                  <a:lnTo>
                    <a:pt x="504" y="1"/>
                  </a:lnTo>
                  <a:lnTo>
                    <a:pt x="501" y="0"/>
                  </a:lnTo>
                  <a:lnTo>
                    <a:pt x="499" y="1"/>
                  </a:lnTo>
                  <a:lnTo>
                    <a:pt x="486" y="8"/>
                  </a:lnTo>
                  <a:lnTo>
                    <a:pt x="473" y="15"/>
                  </a:lnTo>
                  <a:lnTo>
                    <a:pt x="460" y="21"/>
                  </a:lnTo>
                  <a:lnTo>
                    <a:pt x="447" y="28"/>
                  </a:lnTo>
                  <a:lnTo>
                    <a:pt x="433" y="35"/>
                  </a:lnTo>
                  <a:lnTo>
                    <a:pt x="431" y="36"/>
                  </a:lnTo>
                  <a:lnTo>
                    <a:pt x="430" y="38"/>
                  </a:lnTo>
                  <a:lnTo>
                    <a:pt x="425" y="50"/>
                  </a:lnTo>
                  <a:lnTo>
                    <a:pt x="414" y="55"/>
                  </a:lnTo>
                  <a:lnTo>
                    <a:pt x="412" y="56"/>
                  </a:lnTo>
                  <a:lnTo>
                    <a:pt x="398" y="70"/>
                  </a:lnTo>
                  <a:lnTo>
                    <a:pt x="398" y="70"/>
                  </a:lnTo>
                  <a:lnTo>
                    <a:pt x="387" y="76"/>
                  </a:lnTo>
                  <a:lnTo>
                    <a:pt x="385" y="77"/>
                  </a:lnTo>
                  <a:lnTo>
                    <a:pt x="384" y="79"/>
                  </a:lnTo>
                  <a:lnTo>
                    <a:pt x="379" y="90"/>
                  </a:lnTo>
                  <a:lnTo>
                    <a:pt x="367" y="96"/>
                  </a:lnTo>
                  <a:lnTo>
                    <a:pt x="365" y="97"/>
                  </a:lnTo>
                  <a:lnTo>
                    <a:pt x="364" y="99"/>
                  </a:lnTo>
                  <a:lnTo>
                    <a:pt x="359" y="111"/>
                  </a:lnTo>
                  <a:lnTo>
                    <a:pt x="346" y="124"/>
                  </a:lnTo>
                  <a:lnTo>
                    <a:pt x="345" y="126"/>
                  </a:lnTo>
                  <a:lnTo>
                    <a:pt x="339" y="138"/>
                  </a:lnTo>
                  <a:lnTo>
                    <a:pt x="328" y="144"/>
                  </a:lnTo>
                  <a:lnTo>
                    <a:pt x="326" y="145"/>
                  </a:lnTo>
                  <a:lnTo>
                    <a:pt x="325" y="147"/>
                  </a:lnTo>
                  <a:lnTo>
                    <a:pt x="319" y="158"/>
                  </a:lnTo>
                  <a:lnTo>
                    <a:pt x="308" y="164"/>
                  </a:lnTo>
                  <a:lnTo>
                    <a:pt x="306" y="165"/>
                  </a:lnTo>
                  <a:lnTo>
                    <a:pt x="293" y="179"/>
                  </a:lnTo>
                  <a:lnTo>
                    <a:pt x="292" y="181"/>
                  </a:lnTo>
                  <a:lnTo>
                    <a:pt x="286" y="192"/>
                  </a:lnTo>
                  <a:lnTo>
                    <a:pt x="286" y="192"/>
                  </a:lnTo>
                  <a:lnTo>
                    <a:pt x="273" y="206"/>
                  </a:lnTo>
                  <a:lnTo>
                    <a:pt x="273" y="206"/>
                  </a:lnTo>
                  <a:lnTo>
                    <a:pt x="262" y="212"/>
                  </a:lnTo>
                  <a:lnTo>
                    <a:pt x="260" y="213"/>
                  </a:lnTo>
                  <a:lnTo>
                    <a:pt x="259" y="215"/>
                  </a:lnTo>
                  <a:lnTo>
                    <a:pt x="253" y="226"/>
                  </a:lnTo>
                  <a:lnTo>
                    <a:pt x="253" y="226"/>
                  </a:lnTo>
                  <a:lnTo>
                    <a:pt x="240" y="240"/>
                  </a:lnTo>
                  <a:lnTo>
                    <a:pt x="227" y="254"/>
                  </a:lnTo>
                  <a:lnTo>
                    <a:pt x="226" y="256"/>
                  </a:lnTo>
                  <a:lnTo>
                    <a:pt x="220" y="267"/>
                  </a:lnTo>
                  <a:lnTo>
                    <a:pt x="220" y="267"/>
                  </a:lnTo>
                  <a:lnTo>
                    <a:pt x="207" y="281"/>
                  </a:lnTo>
                  <a:lnTo>
                    <a:pt x="206" y="283"/>
                  </a:lnTo>
                  <a:lnTo>
                    <a:pt x="200" y="294"/>
                  </a:lnTo>
                  <a:lnTo>
                    <a:pt x="200" y="294"/>
                  </a:lnTo>
                  <a:lnTo>
                    <a:pt x="187" y="308"/>
                  </a:lnTo>
                  <a:lnTo>
                    <a:pt x="186" y="310"/>
                  </a:lnTo>
                  <a:lnTo>
                    <a:pt x="179" y="324"/>
                  </a:lnTo>
                  <a:lnTo>
                    <a:pt x="173" y="337"/>
                  </a:lnTo>
                  <a:lnTo>
                    <a:pt x="160" y="358"/>
                  </a:lnTo>
                  <a:lnTo>
                    <a:pt x="153" y="371"/>
                  </a:lnTo>
                  <a:lnTo>
                    <a:pt x="146" y="390"/>
                  </a:lnTo>
                  <a:lnTo>
                    <a:pt x="134" y="403"/>
                  </a:lnTo>
                  <a:lnTo>
                    <a:pt x="133" y="405"/>
                  </a:lnTo>
                  <a:lnTo>
                    <a:pt x="127" y="419"/>
                  </a:lnTo>
                  <a:lnTo>
                    <a:pt x="120" y="432"/>
                  </a:lnTo>
                  <a:lnTo>
                    <a:pt x="113" y="446"/>
                  </a:lnTo>
                  <a:lnTo>
                    <a:pt x="107" y="460"/>
                  </a:lnTo>
                  <a:lnTo>
                    <a:pt x="100" y="473"/>
                  </a:lnTo>
                  <a:lnTo>
                    <a:pt x="93" y="487"/>
                  </a:lnTo>
                  <a:lnTo>
                    <a:pt x="87" y="500"/>
                  </a:lnTo>
                  <a:lnTo>
                    <a:pt x="80" y="514"/>
                  </a:lnTo>
                  <a:lnTo>
                    <a:pt x="74" y="528"/>
                  </a:lnTo>
                  <a:lnTo>
                    <a:pt x="67" y="541"/>
                  </a:lnTo>
                  <a:lnTo>
                    <a:pt x="66" y="543"/>
                  </a:lnTo>
                  <a:lnTo>
                    <a:pt x="66" y="556"/>
                  </a:lnTo>
                  <a:lnTo>
                    <a:pt x="60" y="568"/>
                  </a:lnTo>
                  <a:lnTo>
                    <a:pt x="54" y="582"/>
                  </a:lnTo>
                  <a:lnTo>
                    <a:pt x="53" y="584"/>
                  </a:lnTo>
                  <a:lnTo>
                    <a:pt x="53" y="597"/>
                  </a:lnTo>
                  <a:lnTo>
                    <a:pt x="47" y="609"/>
                  </a:lnTo>
                  <a:lnTo>
                    <a:pt x="41" y="623"/>
                  </a:lnTo>
                  <a:lnTo>
                    <a:pt x="34" y="636"/>
                  </a:lnTo>
                  <a:lnTo>
                    <a:pt x="33" y="638"/>
                  </a:lnTo>
                  <a:lnTo>
                    <a:pt x="33" y="651"/>
                  </a:lnTo>
                  <a:lnTo>
                    <a:pt x="27" y="664"/>
                  </a:lnTo>
                  <a:lnTo>
                    <a:pt x="21" y="677"/>
                  </a:lnTo>
                  <a:lnTo>
                    <a:pt x="20" y="679"/>
                  </a:lnTo>
                  <a:lnTo>
                    <a:pt x="20" y="692"/>
                  </a:lnTo>
                  <a:lnTo>
                    <a:pt x="14" y="704"/>
                  </a:lnTo>
                  <a:lnTo>
                    <a:pt x="8" y="718"/>
                  </a:lnTo>
                  <a:lnTo>
                    <a:pt x="7" y="720"/>
                  </a:lnTo>
                  <a:lnTo>
                    <a:pt x="7" y="739"/>
                  </a:lnTo>
                  <a:lnTo>
                    <a:pt x="1" y="752"/>
                  </a:lnTo>
                  <a:lnTo>
                    <a:pt x="0" y="754"/>
                  </a:lnTo>
                  <a:lnTo>
                    <a:pt x="1" y="757"/>
                  </a:lnTo>
                  <a:lnTo>
                    <a:pt x="2" y="759"/>
                  </a:lnTo>
                  <a:lnTo>
                    <a:pt x="4" y="760"/>
                  </a:lnTo>
                  <a:lnTo>
                    <a:pt x="6" y="760"/>
                  </a:lnTo>
                  <a:lnTo>
                    <a:pt x="9" y="760"/>
                  </a:lnTo>
                  <a:lnTo>
                    <a:pt x="11" y="759"/>
                  </a:lnTo>
                  <a:lnTo>
                    <a:pt x="12" y="757"/>
                  </a:lnTo>
                  <a:lnTo>
                    <a:pt x="19" y="743"/>
                  </a:lnTo>
                  <a:lnTo>
                    <a:pt x="19" y="740"/>
                  </a:lnTo>
                  <a:lnTo>
                    <a:pt x="19" y="740"/>
                  </a:lnTo>
                  <a:lnTo>
                    <a:pt x="19" y="722"/>
                  </a:lnTo>
                  <a:lnTo>
                    <a:pt x="25" y="709"/>
                  </a:lnTo>
                  <a:lnTo>
                    <a:pt x="32" y="696"/>
                  </a:lnTo>
                  <a:lnTo>
                    <a:pt x="32" y="693"/>
                  </a:lnTo>
                  <a:lnTo>
                    <a:pt x="32" y="693"/>
                  </a:lnTo>
                  <a:lnTo>
                    <a:pt x="32" y="681"/>
                  </a:lnTo>
                  <a:lnTo>
                    <a:pt x="38" y="669"/>
                  </a:lnTo>
                  <a:lnTo>
                    <a:pt x="45" y="655"/>
                  </a:lnTo>
                  <a:lnTo>
                    <a:pt x="45" y="652"/>
                  </a:lnTo>
                  <a:lnTo>
                    <a:pt x="45" y="652"/>
                  </a:lnTo>
                  <a:lnTo>
                    <a:pt x="45" y="640"/>
                  </a:lnTo>
                  <a:lnTo>
                    <a:pt x="52" y="628"/>
                  </a:lnTo>
                  <a:lnTo>
                    <a:pt x="58" y="614"/>
                  </a:lnTo>
                  <a:lnTo>
                    <a:pt x="65" y="601"/>
                  </a:lnTo>
                  <a:lnTo>
                    <a:pt x="65" y="598"/>
                  </a:lnTo>
                  <a:lnTo>
                    <a:pt x="65" y="598"/>
                  </a:lnTo>
                  <a:lnTo>
                    <a:pt x="65" y="586"/>
                  </a:lnTo>
                  <a:lnTo>
                    <a:pt x="71" y="573"/>
                  </a:lnTo>
                  <a:lnTo>
                    <a:pt x="78" y="560"/>
                  </a:lnTo>
                  <a:lnTo>
                    <a:pt x="78" y="557"/>
                  </a:lnTo>
                  <a:lnTo>
                    <a:pt x="78" y="557"/>
                  </a:lnTo>
                  <a:lnTo>
                    <a:pt x="78" y="545"/>
                  </a:lnTo>
                  <a:lnTo>
                    <a:pt x="85" y="533"/>
                  </a:lnTo>
                  <a:lnTo>
                    <a:pt x="91" y="519"/>
                  </a:lnTo>
                  <a:lnTo>
                    <a:pt x="98" y="505"/>
                  </a:lnTo>
                  <a:lnTo>
                    <a:pt x="104" y="492"/>
                  </a:lnTo>
                  <a:lnTo>
                    <a:pt x="111" y="478"/>
                  </a:lnTo>
                  <a:lnTo>
                    <a:pt x="118" y="465"/>
                  </a:lnTo>
                  <a:lnTo>
                    <a:pt x="124" y="451"/>
                  </a:lnTo>
                  <a:lnTo>
                    <a:pt x="131" y="437"/>
                  </a:lnTo>
                  <a:lnTo>
                    <a:pt x="138" y="424"/>
                  </a:lnTo>
                  <a:lnTo>
                    <a:pt x="143" y="412"/>
                  </a:lnTo>
                  <a:lnTo>
                    <a:pt x="156" y="399"/>
                  </a:lnTo>
                  <a:lnTo>
                    <a:pt x="157" y="397"/>
                  </a:lnTo>
                  <a:lnTo>
                    <a:pt x="164" y="376"/>
                  </a:lnTo>
                  <a:lnTo>
                    <a:pt x="171" y="363"/>
                  </a:lnTo>
                  <a:lnTo>
                    <a:pt x="184" y="342"/>
                  </a:lnTo>
                  <a:lnTo>
                    <a:pt x="190" y="329"/>
                  </a:lnTo>
                  <a:lnTo>
                    <a:pt x="196" y="317"/>
                  </a:lnTo>
                  <a:lnTo>
                    <a:pt x="209" y="303"/>
                  </a:lnTo>
                  <a:lnTo>
                    <a:pt x="210" y="301"/>
                  </a:lnTo>
                  <a:lnTo>
                    <a:pt x="216" y="290"/>
                  </a:lnTo>
                  <a:lnTo>
                    <a:pt x="216" y="290"/>
                  </a:lnTo>
                  <a:lnTo>
                    <a:pt x="229" y="276"/>
                  </a:lnTo>
                  <a:lnTo>
                    <a:pt x="230" y="274"/>
                  </a:lnTo>
                  <a:lnTo>
                    <a:pt x="236" y="263"/>
                  </a:lnTo>
                  <a:lnTo>
                    <a:pt x="236" y="263"/>
                  </a:lnTo>
                  <a:lnTo>
                    <a:pt x="249" y="249"/>
                  </a:lnTo>
                  <a:lnTo>
                    <a:pt x="262" y="235"/>
                  </a:lnTo>
                  <a:lnTo>
                    <a:pt x="263" y="233"/>
                  </a:lnTo>
                  <a:lnTo>
                    <a:pt x="269" y="222"/>
                  </a:lnTo>
                  <a:lnTo>
                    <a:pt x="280" y="216"/>
                  </a:lnTo>
                  <a:lnTo>
                    <a:pt x="282" y="215"/>
                  </a:lnTo>
                  <a:lnTo>
                    <a:pt x="295" y="201"/>
                  </a:lnTo>
                  <a:lnTo>
                    <a:pt x="296" y="199"/>
                  </a:lnTo>
                  <a:lnTo>
                    <a:pt x="302" y="188"/>
                  </a:lnTo>
                  <a:lnTo>
                    <a:pt x="302" y="188"/>
                  </a:lnTo>
                  <a:lnTo>
                    <a:pt x="315" y="174"/>
                  </a:lnTo>
                  <a:lnTo>
                    <a:pt x="315" y="174"/>
                  </a:lnTo>
                  <a:lnTo>
                    <a:pt x="326" y="168"/>
                  </a:lnTo>
                  <a:lnTo>
                    <a:pt x="328" y="167"/>
                  </a:lnTo>
                  <a:lnTo>
                    <a:pt x="329" y="165"/>
                  </a:lnTo>
                  <a:lnTo>
                    <a:pt x="335" y="154"/>
                  </a:lnTo>
                  <a:lnTo>
                    <a:pt x="346" y="148"/>
                  </a:lnTo>
                  <a:lnTo>
                    <a:pt x="348" y="147"/>
                  </a:lnTo>
                  <a:lnTo>
                    <a:pt x="349" y="145"/>
                  </a:lnTo>
                  <a:lnTo>
                    <a:pt x="355" y="133"/>
                  </a:lnTo>
                  <a:lnTo>
                    <a:pt x="368" y="120"/>
                  </a:lnTo>
                  <a:lnTo>
                    <a:pt x="369" y="118"/>
                  </a:lnTo>
                  <a:lnTo>
                    <a:pt x="374" y="106"/>
                  </a:lnTo>
                  <a:lnTo>
                    <a:pt x="386" y="100"/>
                  </a:lnTo>
                  <a:lnTo>
                    <a:pt x="388" y="99"/>
                  </a:lnTo>
                  <a:lnTo>
                    <a:pt x="389" y="97"/>
                  </a:lnTo>
                  <a:lnTo>
                    <a:pt x="394" y="86"/>
                  </a:lnTo>
                  <a:lnTo>
                    <a:pt x="405" y="80"/>
                  </a:lnTo>
                  <a:lnTo>
                    <a:pt x="407" y="79"/>
                  </a:lnTo>
                  <a:lnTo>
                    <a:pt x="421" y="65"/>
                  </a:lnTo>
                  <a:lnTo>
                    <a:pt x="432" y="60"/>
                  </a:lnTo>
                  <a:lnTo>
                    <a:pt x="434" y="59"/>
                  </a:lnTo>
                  <a:lnTo>
                    <a:pt x="435" y="57"/>
                  </a:lnTo>
                  <a:lnTo>
                    <a:pt x="440" y="45"/>
                  </a:lnTo>
                  <a:lnTo>
                    <a:pt x="452" y="39"/>
                  </a:lnTo>
                  <a:lnTo>
                    <a:pt x="465" y="32"/>
                  </a:lnTo>
                  <a:lnTo>
                    <a:pt x="478" y="26"/>
                  </a:lnTo>
                  <a:lnTo>
                    <a:pt x="491" y="19"/>
                  </a:lnTo>
                  <a:lnTo>
                    <a:pt x="504" y="12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578" name="Group 378"/>
          <p:cNvGrpSpPr>
            <a:grpSpLocks/>
          </p:cNvGrpSpPr>
          <p:nvPr/>
        </p:nvGrpSpPr>
        <p:grpSpPr bwMode="auto">
          <a:xfrm>
            <a:off x="2809875" y="6094413"/>
            <a:ext cx="2835275" cy="1647825"/>
            <a:chOff x="1805" y="2548"/>
            <a:chExt cx="1439" cy="1060"/>
          </a:xfrm>
        </p:grpSpPr>
        <p:sp>
          <p:nvSpPr>
            <p:cNvPr id="51579" name="Freeform 379"/>
            <p:cNvSpPr>
              <a:spLocks/>
            </p:cNvSpPr>
            <p:nvPr/>
          </p:nvSpPr>
          <p:spPr bwMode="auto">
            <a:xfrm>
              <a:off x="1813" y="2556"/>
              <a:ext cx="1431" cy="1052"/>
            </a:xfrm>
            <a:custGeom>
              <a:avLst/>
              <a:gdLst>
                <a:gd name="T0" fmla="*/ 1431 w 1431"/>
                <a:gd name="T1" fmla="*/ 1044 h 1052"/>
                <a:gd name="T2" fmla="*/ 1366 w 1431"/>
                <a:gd name="T3" fmla="*/ 1020 h 1052"/>
                <a:gd name="T4" fmla="*/ 1315 w 1431"/>
                <a:gd name="T5" fmla="*/ 987 h 1052"/>
                <a:gd name="T6" fmla="*/ 1247 w 1431"/>
                <a:gd name="T7" fmla="*/ 953 h 1052"/>
                <a:gd name="T8" fmla="*/ 1164 w 1431"/>
                <a:gd name="T9" fmla="*/ 904 h 1052"/>
                <a:gd name="T10" fmla="*/ 1082 w 1431"/>
                <a:gd name="T11" fmla="*/ 856 h 1052"/>
                <a:gd name="T12" fmla="*/ 1030 w 1431"/>
                <a:gd name="T13" fmla="*/ 822 h 1052"/>
                <a:gd name="T14" fmla="*/ 975 w 1431"/>
                <a:gd name="T15" fmla="*/ 787 h 1052"/>
                <a:gd name="T16" fmla="*/ 919 w 1431"/>
                <a:gd name="T17" fmla="*/ 745 h 1052"/>
                <a:gd name="T18" fmla="*/ 834 w 1431"/>
                <a:gd name="T19" fmla="*/ 679 h 1052"/>
                <a:gd name="T20" fmla="*/ 772 w 1431"/>
                <a:gd name="T21" fmla="*/ 615 h 1052"/>
                <a:gd name="T22" fmla="*/ 738 w 1431"/>
                <a:gd name="T23" fmla="*/ 560 h 1052"/>
                <a:gd name="T24" fmla="*/ 656 w 1431"/>
                <a:gd name="T25" fmla="*/ 484 h 1052"/>
                <a:gd name="T26" fmla="*/ 616 w 1431"/>
                <a:gd name="T27" fmla="*/ 436 h 1052"/>
                <a:gd name="T28" fmla="*/ 569 w 1431"/>
                <a:gd name="T29" fmla="*/ 390 h 1052"/>
                <a:gd name="T30" fmla="*/ 521 w 1431"/>
                <a:gd name="T31" fmla="*/ 328 h 1052"/>
                <a:gd name="T32" fmla="*/ 481 w 1431"/>
                <a:gd name="T33" fmla="*/ 266 h 1052"/>
                <a:gd name="T34" fmla="*/ 439 w 1431"/>
                <a:gd name="T35" fmla="*/ 195 h 1052"/>
                <a:gd name="T36" fmla="*/ 379 w 1431"/>
                <a:gd name="T37" fmla="*/ 128 h 1052"/>
                <a:gd name="T38" fmla="*/ 342 w 1431"/>
                <a:gd name="T39" fmla="*/ 91 h 1052"/>
                <a:gd name="T40" fmla="*/ 304 w 1431"/>
                <a:gd name="T41" fmla="*/ 59 h 1052"/>
                <a:gd name="T42" fmla="*/ 233 w 1431"/>
                <a:gd name="T43" fmla="*/ 29 h 1052"/>
                <a:gd name="T44" fmla="*/ 156 w 1431"/>
                <a:gd name="T45" fmla="*/ 7 h 1052"/>
                <a:gd name="T46" fmla="*/ 86 w 1431"/>
                <a:gd name="T47" fmla="*/ 7 h 1052"/>
                <a:gd name="T48" fmla="*/ 16 w 1431"/>
                <a:gd name="T49" fmla="*/ 30 h 1052"/>
                <a:gd name="T50" fmla="*/ 0 w 1431"/>
                <a:gd name="T51" fmla="*/ 102 h 1052"/>
                <a:gd name="T52" fmla="*/ 36 w 1431"/>
                <a:gd name="T53" fmla="*/ 156 h 1052"/>
                <a:gd name="T54" fmla="*/ 92 w 1431"/>
                <a:gd name="T55" fmla="*/ 191 h 1052"/>
                <a:gd name="T56" fmla="*/ 140 w 1431"/>
                <a:gd name="T57" fmla="*/ 197 h 1052"/>
                <a:gd name="T58" fmla="*/ 122 w 1431"/>
                <a:gd name="T59" fmla="*/ 179 h 1052"/>
                <a:gd name="T60" fmla="*/ 46 w 1431"/>
                <a:gd name="T61" fmla="*/ 149 h 1052"/>
                <a:gd name="T62" fmla="*/ 12 w 1431"/>
                <a:gd name="T63" fmla="*/ 89 h 1052"/>
                <a:gd name="T64" fmla="*/ 62 w 1431"/>
                <a:gd name="T65" fmla="*/ 19 h 1052"/>
                <a:gd name="T66" fmla="*/ 140 w 1431"/>
                <a:gd name="T67" fmla="*/ 19 h 1052"/>
                <a:gd name="T68" fmla="*/ 216 w 1431"/>
                <a:gd name="T69" fmla="*/ 32 h 1052"/>
                <a:gd name="T70" fmla="*/ 300 w 1431"/>
                <a:gd name="T71" fmla="*/ 78 h 1052"/>
                <a:gd name="T72" fmla="*/ 323 w 1431"/>
                <a:gd name="T73" fmla="*/ 95 h 1052"/>
                <a:gd name="T74" fmla="*/ 375 w 1431"/>
                <a:gd name="T75" fmla="*/ 147 h 1052"/>
                <a:gd name="T76" fmla="*/ 418 w 1431"/>
                <a:gd name="T77" fmla="*/ 198 h 1052"/>
                <a:gd name="T78" fmla="*/ 471 w 1431"/>
                <a:gd name="T79" fmla="*/ 273 h 1052"/>
                <a:gd name="T80" fmla="*/ 511 w 1431"/>
                <a:gd name="T81" fmla="*/ 335 h 1052"/>
                <a:gd name="T82" fmla="*/ 559 w 1431"/>
                <a:gd name="T83" fmla="*/ 397 h 1052"/>
                <a:gd name="T84" fmla="*/ 607 w 1431"/>
                <a:gd name="T85" fmla="*/ 445 h 1052"/>
                <a:gd name="T86" fmla="*/ 647 w 1431"/>
                <a:gd name="T87" fmla="*/ 493 h 1052"/>
                <a:gd name="T88" fmla="*/ 734 w 1431"/>
                <a:gd name="T89" fmla="*/ 581 h 1052"/>
                <a:gd name="T90" fmla="*/ 768 w 1431"/>
                <a:gd name="T91" fmla="*/ 636 h 1052"/>
                <a:gd name="T92" fmla="*/ 830 w 1431"/>
                <a:gd name="T93" fmla="*/ 698 h 1052"/>
                <a:gd name="T94" fmla="*/ 900 w 1431"/>
                <a:gd name="T95" fmla="*/ 749 h 1052"/>
                <a:gd name="T96" fmla="*/ 980 w 1431"/>
                <a:gd name="T97" fmla="*/ 810 h 1052"/>
                <a:gd name="T98" fmla="*/ 1043 w 1431"/>
                <a:gd name="T99" fmla="*/ 846 h 1052"/>
                <a:gd name="T100" fmla="*/ 1089 w 1431"/>
                <a:gd name="T101" fmla="*/ 872 h 1052"/>
                <a:gd name="T102" fmla="*/ 1172 w 1431"/>
                <a:gd name="T103" fmla="*/ 922 h 1052"/>
                <a:gd name="T104" fmla="*/ 1253 w 1431"/>
                <a:gd name="T105" fmla="*/ 970 h 1052"/>
                <a:gd name="T106" fmla="*/ 1324 w 1431"/>
                <a:gd name="T107" fmla="*/ 1011 h 1052"/>
                <a:gd name="T108" fmla="*/ 1389 w 1431"/>
                <a:gd name="T109" fmla="*/ 1039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1" h="1052">
                  <a:moveTo>
                    <a:pt x="1423" y="1052"/>
                  </a:moveTo>
                  <a:lnTo>
                    <a:pt x="1425" y="1052"/>
                  </a:lnTo>
                  <a:lnTo>
                    <a:pt x="1428" y="1052"/>
                  </a:lnTo>
                  <a:lnTo>
                    <a:pt x="1430" y="1051"/>
                  </a:lnTo>
                  <a:lnTo>
                    <a:pt x="1431" y="1049"/>
                  </a:lnTo>
                  <a:lnTo>
                    <a:pt x="1431" y="1046"/>
                  </a:lnTo>
                  <a:lnTo>
                    <a:pt x="1431" y="1044"/>
                  </a:lnTo>
                  <a:lnTo>
                    <a:pt x="1430" y="1042"/>
                  </a:lnTo>
                  <a:lnTo>
                    <a:pt x="1428" y="1041"/>
                  </a:lnTo>
                  <a:lnTo>
                    <a:pt x="1415" y="1035"/>
                  </a:lnTo>
                  <a:lnTo>
                    <a:pt x="1394" y="1028"/>
                  </a:lnTo>
                  <a:lnTo>
                    <a:pt x="1381" y="1021"/>
                  </a:lnTo>
                  <a:lnTo>
                    <a:pt x="1378" y="1020"/>
                  </a:lnTo>
                  <a:lnTo>
                    <a:pt x="1366" y="1020"/>
                  </a:lnTo>
                  <a:lnTo>
                    <a:pt x="1356" y="1015"/>
                  </a:lnTo>
                  <a:lnTo>
                    <a:pt x="1356" y="1015"/>
                  </a:lnTo>
                  <a:lnTo>
                    <a:pt x="1342" y="1001"/>
                  </a:lnTo>
                  <a:lnTo>
                    <a:pt x="1340" y="1000"/>
                  </a:lnTo>
                  <a:lnTo>
                    <a:pt x="1337" y="999"/>
                  </a:lnTo>
                  <a:lnTo>
                    <a:pt x="1327" y="999"/>
                  </a:lnTo>
                  <a:lnTo>
                    <a:pt x="1315" y="987"/>
                  </a:lnTo>
                  <a:lnTo>
                    <a:pt x="1313" y="986"/>
                  </a:lnTo>
                  <a:lnTo>
                    <a:pt x="1299" y="980"/>
                  </a:lnTo>
                  <a:lnTo>
                    <a:pt x="1286" y="972"/>
                  </a:lnTo>
                  <a:lnTo>
                    <a:pt x="1272" y="965"/>
                  </a:lnTo>
                  <a:lnTo>
                    <a:pt x="1258" y="959"/>
                  </a:lnTo>
                  <a:lnTo>
                    <a:pt x="1247" y="953"/>
                  </a:lnTo>
                  <a:lnTo>
                    <a:pt x="1247" y="953"/>
                  </a:lnTo>
                  <a:lnTo>
                    <a:pt x="1233" y="939"/>
                  </a:lnTo>
                  <a:lnTo>
                    <a:pt x="1231" y="938"/>
                  </a:lnTo>
                  <a:lnTo>
                    <a:pt x="1212" y="931"/>
                  </a:lnTo>
                  <a:lnTo>
                    <a:pt x="1199" y="918"/>
                  </a:lnTo>
                  <a:lnTo>
                    <a:pt x="1197" y="917"/>
                  </a:lnTo>
                  <a:lnTo>
                    <a:pt x="1177" y="911"/>
                  </a:lnTo>
                  <a:lnTo>
                    <a:pt x="1164" y="904"/>
                  </a:lnTo>
                  <a:lnTo>
                    <a:pt x="1150" y="897"/>
                  </a:lnTo>
                  <a:lnTo>
                    <a:pt x="1136" y="890"/>
                  </a:lnTo>
                  <a:lnTo>
                    <a:pt x="1123" y="883"/>
                  </a:lnTo>
                  <a:lnTo>
                    <a:pt x="1111" y="877"/>
                  </a:lnTo>
                  <a:lnTo>
                    <a:pt x="1098" y="863"/>
                  </a:lnTo>
                  <a:lnTo>
                    <a:pt x="1096" y="862"/>
                  </a:lnTo>
                  <a:lnTo>
                    <a:pt x="1082" y="856"/>
                  </a:lnTo>
                  <a:lnTo>
                    <a:pt x="1071" y="850"/>
                  </a:lnTo>
                  <a:lnTo>
                    <a:pt x="1064" y="838"/>
                  </a:lnTo>
                  <a:lnTo>
                    <a:pt x="1063" y="836"/>
                  </a:lnTo>
                  <a:lnTo>
                    <a:pt x="1061" y="835"/>
                  </a:lnTo>
                  <a:lnTo>
                    <a:pt x="1058" y="834"/>
                  </a:lnTo>
                  <a:lnTo>
                    <a:pt x="1048" y="834"/>
                  </a:lnTo>
                  <a:lnTo>
                    <a:pt x="1030" y="822"/>
                  </a:lnTo>
                  <a:lnTo>
                    <a:pt x="1016" y="808"/>
                  </a:lnTo>
                  <a:lnTo>
                    <a:pt x="1014" y="807"/>
                  </a:lnTo>
                  <a:lnTo>
                    <a:pt x="1011" y="806"/>
                  </a:lnTo>
                  <a:lnTo>
                    <a:pt x="999" y="806"/>
                  </a:lnTo>
                  <a:lnTo>
                    <a:pt x="989" y="801"/>
                  </a:lnTo>
                  <a:lnTo>
                    <a:pt x="989" y="801"/>
                  </a:lnTo>
                  <a:lnTo>
                    <a:pt x="975" y="787"/>
                  </a:lnTo>
                  <a:lnTo>
                    <a:pt x="962" y="774"/>
                  </a:lnTo>
                  <a:lnTo>
                    <a:pt x="960" y="773"/>
                  </a:lnTo>
                  <a:lnTo>
                    <a:pt x="946" y="766"/>
                  </a:lnTo>
                  <a:lnTo>
                    <a:pt x="935" y="760"/>
                  </a:lnTo>
                  <a:lnTo>
                    <a:pt x="935" y="760"/>
                  </a:lnTo>
                  <a:lnTo>
                    <a:pt x="921" y="746"/>
                  </a:lnTo>
                  <a:lnTo>
                    <a:pt x="919" y="745"/>
                  </a:lnTo>
                  <a:lnTo>
                    <a:pt x="907" y="739"/>
                  </a:lnTo>
                  <a:lnTo>
                    <a:pt x="887" y="719"/>
                  </a:lnTo>
                  <a:lnTo>
                    <a:pt x="867" y="705"/>
                  </a:lnTo>
                  <a:lnTo>
                    <a:pt x="865" y="704"/>
                  </a:lnTo>
                  <a:lnTo>
                    <a:pt x="851" y="697"/>
                  </a:lnTo>
                  <a:lnTo>
                    <a:pt x="840" y="691"/>
                  </a:lnTo>
                  <a:lnTo>
                    <a:pt x="834" y="679"/>
                  </a:lnTo>
                  <a:lnTo>
                    <a:pt x="833" y="677"/>
                  </a:lnTo>
                  <a:lnTo>
                    <a:pt x="813" y="663"/>
                  </a:lnTo>
                  <a:lnTo>
                    <a:pt x="799" y="643"/>
                  </a:lnTo>
                  <a:lnTo>
                    <a:pt x="797" y="642"/>
                  </a:lnTo>
                  <a:lnTo>
                    <a:pt x="778" y="629"/>
                  </a:lnTo>
                  <a:lnTo>
                    <a:pt x="773" y="617"/>
                  </a:lnTo>
                  <a:lnTo>
                    <a:pt x="772" y="615"/>
                  </a:lnTo>
                  <a:lnTo>
                    <a:pt x="759" y="603"/>
                  </a:lnTo>
                  <a:lnTo>
                    <a:pt x="759" y="592"/>
                  </a:lnTo>
                  <a:lnTo>
                    <a:pt x="759" y="590"/>
                  </a:lnTo>
                  <a:lnTo>
                    <a:pt x="758" y="588"/>
                  </a:lnTo>
                  <a:lnTo>
                    <a:pt x="744" y="574"/>
                  </a:lnTo>
                  <a:lnTo>
                    <a:pt x="739" y="562"/>
                  </a:lnTo>
                  <a:lnTo>
                    <a:pt x="738" y="560"/>
                  </a:lnTo>
                  <a:lnTo>
                    <a:pt x="724" y="547"/>
                  </a:lnTo>
                  <a:lnTo>
                    <a:pt x="704" y="526"/>
                  </a:lnTo>
                  <a:lnTo>
                    <a:pt x="702" y="525"/>
                  </a:lnTo>
                  <a:lnTo>
                    <a:pt x="690" y="519"/>
                  </a:lnTo>
                  <a:lnTo>
                    <a:pt x="670" y="498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0" y="473"/>
                  </a:lnTo>
                  <a:lnTo>
                    <a:pt x="649" y="471"/>
                  </a:lnTo>
                  <a:lnTo>
                    <a:pt x="647" y="470"/>
                  </a:lnTo>
                  <a:lnTo>
                    <a:pt x="636" y="464"/>
                  </a:lnTo>
                  <a:lnTo>
                    <a:pt x="630" y="452"/>
                  </a:lnTo>
                  <a:lnTo>
                    <a:pt x="629" y="450"/>
                  </a:lnTo>
                  <a:lnTo>
                    <a:pt x="616" y="436"/>
                  </a:lnTo>
                  <a:lnTo>
                    <a:pt x="616" y="436"/>
                  </a:lnTo>
                  <a:lnTo>
                    <a:pt x="609" y="424"/>
                  </a:lnTo>
                  <a:lnTo>
                    <a:pt x="608" y="422"/>
                  </a:lnTo>
                  <a:lnTo>
                    <a:pt x="606" y="421"/>
                  </a:lnTo>
                  <a:lnTo>
                    <a:pt x="594" y="416"/>
                  </a:lnTo>
                  <a:lnTo>
                    <a:pt x="575" y="402"/>
                  </a:lnTo>
                  <a:lnTo>
                    <a:pt x="569" y="390"/>
                  </a:lnTo>
                  <a:lnTo>
                    <a:pt x="568" y="388"/>
                  </a:lnTo>
                  <a:lnTo>
                    <a:pt x="555" y="374"/>
                  </a:lnTo>
                  <a:lnTo>
                    <a:pt x="553" y="373"/>
                  </a:lnTo>
                  <a:lnTo>
                    <a:pt x="541" y="367"/>
                  </a:lnTo>
                  <a:lnTo>
                    <a:pt x="535" y="355"/>
                  </a:lnTo>
                  <a:lnTo>
                    <a:pt x="528" y="342"/>
                  </a:lnTo>
                  <a:lnTo>
                    <a:pt x="521" y="328"/>
                  </a:lnTo>
                  <a:lnTo>
                    <a:pt x="520" y="326"/>
                  </a:lnTo>
                  <a:lnTo>
                    <a:pt x="518" y="325"/>
                  </a:lnTo>
                  <a:lnTo>
                    <a:pt x="507" y="319"/>
                  </a:lnTo>
                  <a:lnTo>
                    <a:pt x="501" y="307"/>
                  </a:lnTo>
                  <a:lnTo>
                    <a:pt x="494" y="294"/>
                  </a:lnTo>
                  <a:lnTo>
                    <a:pt x="487" y="279"/>
                  </a:lnTo>
                  <a:lnTo>
                    <a:pt x="481" y="266"/>
                  </a:lnTo>
                  <a:lnTo>
                    <a:pt x="480" y="264"/>
                  </a:lnTo>
                  <a:lnTo>
                    <a:pt x="466" y="250"/>
                  </a:lnTo>
                  <a:lnTo>
                    <a:pt x="460" y="238"/>
                  </a:lnTo>
                  <a:lnTo>
                    <a:pt x="453" y="224"/>
                  </a:lnTo>
                  <a:lnTo>
                    <a:pt x="447" y="211"/>
                  </a:lnTo>
                  <a:lnTo>
                    <a:pt x="440" y="197"/>
                  </a:lnTo>
                  <a:lnTo>
                    <a:pt x="439" y="195"/>
                  </a:lnTo>
                  <a:lnTo>
                    <a:pt x="437" y="194"/>
                  </a:lnTo>
                  <a:lnTo>
                    <a:pt x="424" y="188"/>
                  </a:lnTo>
                  <a:lnTo>
                    <a:pt x="413" y="169"/>
                  </a:lnTo>
                  <a:lnTo>
                    <a:pt x="412" y="167"/>
                  </a:lnTo>
                  <a:lnTo>
                    <a:pt x="398" y="153"/>
                  </a:lnTo>
                  <a:lnTo>
                    <a:pt x="385" y="140"/>
                  </a:lnTo>
                  <a:lnTo>
                    <a:pt x="379" y="128"/>
                  </a:lnTo>
                  <a:lnTo>
                    <a:pt x="378" y="126"/>
                  </a:lnTo>
                  <a:lnTo>
                    <a:pt x="376" y="125"/>
                  </a:lnTo>
                  <a:lnTo>
                    <a:pt x="364" y="119"/>
                  </a:lnTo>
                  <a:lnTo>
                    <a:pt x="359" y="107"/>
                  </a:lnTo>
                  <a:lnTo>
                    <a:pt x="358" y="105"/>
                  </a:lnTo>
                  <a:lnTo>
                    <a:pt x="344" y="92"/>
                  </a:lnTo>
                  <a:lnTo>
                    <a:pt x="342" y="91"/>
                  </a:lnTo>
                  <a:lnTo>
                    <a:pt x="330" y="85"/>
                  </a:lnTo>
                  <a:lnTo>
                    <a:pt x="324" y="73"/>
                  </a:lnTo>
                  <a:lnTo>
                    <a:pt x="323" y="71"/>
                  </a:lnTo>
                  <a:lnTo>
                    <a:pt x="321" y="70"/>
                  </a:lnTo>
                  <a:lnTo>
                    <a:pt x="318" y="69"/>
                  </a:lnTo>
                  <a:lnTo>
                    <a:pt x="309" y="69"/>
                  </a:lnTo>
                  <a:lnTo>
                    <a:pt x="304" y="59"/>
                  </a:lnTo>
                  <a:lnTo>
                    <a:pt x="303" y="57"/>
                  </a:lnTo>
                  <a:lnTo>
                    <a:pt x="283" y="43"/>
                  </a:lnTo>
                  <a:lnTo>
                    <a:pt x="281" y="42"/>
                  </a:lnTo>
                  <a:lnTo>
                    <a:pt x="278" y="41"/>
                  </a:lnTo>
                  <a:lnTo>
                    <a:pt x="266" y="41"/>
                  </a:lnTo>
                  <a:lnTo>
                    <a:pt x="253" y="36"/>
                  </a:lnTo>
                  <a:lnTo>
                    <a:pt x="233" y="29"/>
                  </a:lnTo>
                  <a:lnTo>
                    <a:pt x="220" y="21"/>
                  </a:lnTo>
                  <a:lnTo>
                    <a:pt x="217" y="20"/>
                  </a:lnTo>
                  <a:lnTo>
                    <a:pt x="204" y="20"/>
                  </a:lnTo>
                  <a:lnTo>
                    <a:pt x="186" y="15"/>
                  </a:lnTo>
                  <a:lnTo>
                    <a:pt x="172" y="8"/>
                  </a:lnTo>
                  <a:lnTo>
                    <a:pt x="169" y="7"/>
                  </a:lnTo>
                  <a:lnTo>
                    <a:pt x="156" y="7"/>
                  </a:lnTo>
                  <a:lnTo>
                    <a:pt x="144" y="7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15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86" y="7"/>
                  </a:lnTo>
                  <a:lnTo>
                    <a:pt x="74" y="7"/>
                  </a:lnTo>
                  <a:lnTo>
                    <a:pt x="60" y="7"/>
                  </a:lnTo>
                  <a:lnTo>
                    <a:pt x="58" y="8"/>
                  </a:lnTo>
                  <a:lnTo>
                    <a:pt x="45" y="15"/>
                  </a:lnTo>
                  <a:lnTo>
                    <a:pt x="31" y="21"/>
                  </a:lnTo>
                  <a:lnTo>
                    <a:pt x="18" y="29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8" y="45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102"/>
                  </a:lnTo>
                  <a:lnTo>
                    <a:pt x="1" y="105"/>
                  </a:lnTo>
                  <a:lnTo>
                    <a:pt x="8" y="120"/>
                  </a:lnTo>
                  <a:lnTo>
                    <a:pt x="15" y="133"/>
                  </a:lnTo>
                  <a:lnTo>
                    <a:pt x="21" y="147"/>
                  </a:lnTo>
                  <a:lnTo>
                    <a:pt x="22" y="149"/>
                  </a:lnTo>
                  <a:lnTo>
                    <a:pt x="24" y="150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43" y="170"/>
                  </a:lnTo>
                  <a:lnTo>
                    <a:pt x="45" y="171"/>
                  </a:lnTo>
                  <a:lnTo>
                    <a:pt x="47" y="171"/>
                  </a:lnTo>
                  <a:lnTo>
                    <a:pt x="59" y="171"/>
                  </a:lnTo>
                  <a:lnTo>
                    <a:pt x="79" y="184"/>
                  </a:lnTo>
                  <a:lnTo>
                    <a:pt x="92" y="191"/>
                  </a:lnTo>
                  <a:lnTo>
                    <a:pt x="94" y="191"/>
                  </a:lnTo>
                  <a:lnTo>
                    <a:pt x="108" y="191"/>
                  </a:lnTo>
                  <a:lnTo>
                    <a:pt x="121" y="191"/>
                  </a:lnTo>
                  <a:lnTo>
                    <a:pt x="133" y="198"/>
                  </a:lnTo>
                  <a:lnTo>
                    <a:pt x="135" y="198"/>
                  </a:lnTo>
                  <a:lnTo>
                    <a:pt x="138" y="198"/>
                  </a:lnTo>
                  <a:lnTo>
                    <a:pt x="140" y="197"/>
                  </a:lnTo>
                  <a:lnTo>
                    <a:pt x="141" y="195"/>
                  </a:lnTo>
                  <a:lnTo>
                    <a:pt x="141" y="192"/>
                  </a:lnTo>
                  <a:lnTo>
                    <a:pt x="141" y="190"/>
                  </a:lnTo>
                  <a:lnTo>
                    <a:pt x="140" y="188"/>
                  </a:lnTo>
                  <a:lnTo>
                    <a:pt x="138" y="187"/>
                  </a:lnTo>
                  <a:lnTo>
                    <a:pt x="125" y="180"/>
                  </a:lnTo>
                  <a:lnTo>
                    <a:pt x="122" y="179"/>
                  </a:lnTo>
                  <a:lnTo>
                    <a:pt x="108" y="179"/>
                  </a:lnTo>
                  <a:lnTo>
                    <a:pt x="96" y="179"/>
                  </a:lnTo>
                  <a:lnTo>
                    <a:pt x="84" y="173"/>
                  </a:lnTo>
                  <a:lnTo>
                    <a:pt x="63" y="160"/>
                  </a:lnTo>
                  <a:lnTo>
                    <a:pt x="60" y="159"/>
                  </a:lnTo>
                  <a:lnTo>
                    <a:pt x="51" y="159"/>
                  </a:lnTo>
                  <a:lnTo>
                    <a:pt x="46" y="149"/>
                  </a:lnTo>
                  <a:lnTo>
                    <a:pt x="45" y="147"/>
                  </a:lnTo>
                  <a:lnTo>
                    <a:pt x="43" y="146"/>
                  </a:lnTo>
                  <a:lnTo>
                    <a:pt x="31" y="140"/>
                  </a:lnTo>
                  <a:lnTo>
                    <a:pt x="26" y="128"/>
                  </a:lnTo>
                  <a:lnTo>
                    <a:pt x="19" y="115"/>
                  </a:lnTo>
                  <a:lnTo>
                    <a:pt x="12" y="101"/>
                  </a:lnTo>
                  <a:lnTo>
                    <a:pt x="12" y="89"/>
                  </a:lnTo>
                  <a:lnTo>
                    <a:pt x="12" y="75"/>
                  </a:lnTo>
                  <a:lnTo>
                    <a:pt x="12" y="63"/>
                  </a:lnTo>
                  <a:lnTo>
                    <a:pt x="19" y="50"/>
                  </a:lnTo>
                  <a:lnTo>
                    <a:pt x="25" y="38"/>
                  </a:lnTo>
                  <a:lnTo>
                    <a:pt x="36" y="32"/>
                  </a:lnTo>
                  <a:lnTo>
                    <a:pt x="50" y="26"/>
                  </a:lnTo>
                  <a:lnTo>
                    <a:pt x="62" y="19"/>
                  </a:lnTo>
                  <a:lnTo>
                    <a:pt x="74" y="19"/>
                  </a:lnTo>
                  <a:lnTo>
                    <a:pt x="87" y="19"/>
                  </a:lnTo>
                  <a:lnTo>
                    <a:pt x="90" y="19"/>
                  </a:lnTo>
                  <a:lnTo>
                    <a:pt x="103" y="12"/>
                  </a:lnTo>
                  <a:lnTo>
                    <a:pt x="115" y="12"/>
                  </a:lnTo>
                  <a:lnTo>
                    <a:pt x="127" y="12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19"/>
                  </a:lnTo>
                  <a:lnTo>
                    <a:pt x="168" y="19"/>
                  </a:lnTo>
                  <a:lnTo>
                    <a:pt x="181" y="26"/>
                  </a:lnTo>
                  <a:lnTo>
                    <a:pt x="201" y="32"/>
                  </a:lnTo>
                  <a:lnTo>
                    <a:pt x="203" y="32"/>
                  </a:lnTo>
                  <a:lnTo>
                    <a:pt x="216" y="32"/>
                  </a:lnTo>
                  <a:lnTo>
                    <a:pt x="228" y="40"/>
                  </a:lnTo>
                  <a:lnTo>
                    <a:pt x="248" y="47"/>
                  </a:lnTo>
                  <a:lnTo>
                    <a:pt x="262" y="53"/>
                  </a:lnTo>
                  <a:lnTo>
                    <a:pt x="264" y="53"/>
                  </a:lnTo>
                  <a:lnTo>
                    <a:pt x="276" y="53"/>
                  </a:lnTo>
                  <a:lnTo>
                    <a:pt x="294" y="66"/>
                  </a:lnTo>
                  <a:lnTo>
                    <a:pt x="300" y="78"/>
                  </a:lnTo>
                  <a:lnTo>
                    <a:pt x="301" y="80"/>
                  </a:lnTo>
                  <a:lnTo>
                    <a:pt x="303" y="81"/>
                  </a:lnTo>
                  <a:lnTo>
                    <a:pt x="305" y="81"/>
                  </a:lnTo>
                  <a:lnTo>
                    <a:pt x="315" y="81"/>
                  </a:lnTo>
                  <a:lnTo>
                    <a:pt x="320" y="92"/>
                  </a:lnTo>
                  <a:lnTo>
                    <a:pt x="321" y="94"/>
                  </a:lnTo>
                  <a:lnTo>
                    <a:pt x="323" y="95"/>
                  </a:lnTo>
                  <a:lnTo>
                    <a:pt x="335" y="101"/>
                  </a:lnTo>
                  <a:lnTo>
                    <a:pt x="349" y="114"/>
                  </a:lnTo>
                  <a:lnTo>
                    <a:pt x="354" y="126"/>
                  </a:lnTo>
                  <a:lnTo>
                    <a:pt x="355" y="128"/>
                  </a:lnTo>
                  <a:lnTo>
                    <a:pt x="357" y="129"/>
                  </a:lnTo>
                  <a:lnTo>
                    <a:pt x="369" y="135"/>
                  </a:lnTo>
                  <a:lnTo>
                    <a:pt x="375" y="147"/>
                  </a:lnTo>
                  <a:lnTo>
                    <a:pt x="376" y="149"/>
                  </a:lnTo>
                  <a:lnTo>
                    <a:pt x="389" y="162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15" y="195"/>
                  </a:lnTo>
                  <a:lnTo>
                    <a:pt x="416" y="197"/>
                  </a:lnTo>
                  <a:lnTo>
                    <a:pt x="418" y="198"/>
                  </a:lnTo>
                  <a:lnTo>
                    <a:pt x="430" y="204"/>
                  </a:lnTo>
                  <a:lnTo>
                    <a:pt x="436" y="216"/>
                  </a:lnTo>
                  <a:lnTo>
                    <a:pt x="442" y="229"/>
                  </a:lnTo>
                  <a:lnTo>
                    <a:pt x="449" y="243"/>
                  </a:lnTo>
                  <a:lnTo>
                    <a:pt x="456" y="257"/>
                  </a:lnTo>
                  <a:lnTo>
                    <a:pt x="457" y="259"/>
                  </a:lnTo>
                  <a:lnTo>
                    <a:pt x="471" y="273"/>
                  </a:lnTo>
                  <a:lnTo>
                    <a:pt x="476" y="284"/>
                  </a:lnTo>
                  <a:lnTo>
                    <a:pt x="483" y="299"/>
                  </a:lnTo>
                  <a:lnTo>
                    <a:pt x="490" y="312"/>
                  </a:lnTo>
                  <a:lnTo>
                    <a:pt x="497" y="326"/>
                  </a:lnTo>
                  <a:lnTo>
                    <a:pt x="498" y="328"/>
                  </a:lnTo>
                  <a:lnTo>
                    <a:pt x="500" y="329"/>
                  </a:lnTo>
                  <a:lnTo>
                    <a:pt x="511" y="335"/>
                  </a:lnTo>
                  <a:lnTo>
                    <a:pt x="517" y="347"/>
                  </a:lnTo>
                  <a:lnTo>
                    <a:pt x="524" y="360"/>
                  </a:lnTo>
                  <a:lnTo>
                    <a:pt x="531" y="374"/>
                  </a:lnTo>
                  <a:lnTo>
                    <a:pt x="532" y="376"/>
                  </a:lnTo>
                  <a:lnTo>
                    <a:pt x="534" y="377"/>
                  </a:lnTo>
                  <a:lnTo>
                    <a:pt x="546" y="383"/>
                  </a:lnTo>
                  <a:lnTo>
                    <a:pt x="559" y="397"/>
                  </a:lnTo>
                  <a:lnTo>
                    <a:pt x="565" y="409"/>
                  </a:lnTo>
                  <a:lnTo>
                    <a:pt x="566" y="411"/>
                  </a:lnTo>
                  <a:lnTo>
                    <a:pt x="586" y="425"/>
                  </a:lnTo>
                  <a:lnTo>
                    <a:pt x="588" y="426"/>
                  </a:lnTo>
                  <a:lnTo>
                    <a:pt x="599" y="431"/>
                  </a:lnTo>
                  <a:lnTo>
                    <a:pt x="606" y="443"/>
                  </a:lnTo>
                  <a:lnTo>
                    <a:pt x="607" y="445"/>
                  </a:lnTo>
                  <a:lnTo>
                    <a:pt x="620" y="459"/>
                  </a:lnTo>
                  <a:lnTo>
                    <a:pt x="626" y="471"/>
                  </a:lnTo>
                  <a:lnTo>
                    <a:pt x="627" y="473"/>
                  </a:lnTo>
                  <a:lnTo>
                    <a:pt x="629" y="474"/>
                  </a:lnTo>
                  <a:lnTo>
                    <a:pt x="640" y="480"/>
                  </a:lnTo>
                  <a:lnTo>
                    <a:pt x="646" y="491"/>
                  </a:lnTo>
                  <a:lnTo>
                    <a:pt x="647" y="493"/>
                  </a:lnTo>
                  <a:lnTo>
                    <a:pt x="661" y="507"/>
                  </a:lnTo>
                  <a:lnTo>
                    <a:pt x="681" y="528"/>
                  </a:lnTo>
                  <a:lnTo>
                    <a:pt x="683" y="529"/>
                  </a:lnTo>
                  <a:lnTo>
                    <a:pt x="695" y="535"/>
                  </a:lnTo>
                  <a:lnTo>
                    <a:pt x="715" y="556"/>
                  </a:lnTo>
                  <a:lnTo>
                    <a:pt x="729" y="569"/>
                  </a:lnTo>
                  <a:lnTo>
                    <a:pt x="734" y="581"/>
                  </a:lnTo>
                  <a:lnTo>
                    <a:pt x="735" y="583"/>
                  </a:lnTo>
                  <a:lnTo>
                    <a:pt x="747" y="595"/>
                  </a:lnTo>
                  <a:lnTo>
                    <a:pt x="747" y="606"/>
                  </a:lnTo>
                  <a:lnTo>
                    <a:pt x="748" y="609"/>
                  </a:lnTo>
                  <a:lnTo>
                    <a:pt x="749" y="611"/>
                  </a:lnTo>
                  <a:lnTo>
                    <a:pt x="763" y="624"/>
                  </a:lnTo>
                  <a:lnTo>
                    <a:pt x="768" y="636"/>
                  </a:lnTo>
                  <a:lnTo>
                    <a:pt x="769" y="638"/>
                  </a:lnTo>
                  <a:lnTo>
                    <a:pt x="771" y="639"/>
                  </a:lnTo>
                  <a:lnTo>
                    <a:pt x="790" y="652"/>
                  </a:lnTo>
                  <a:lnTo>
                    <a:pt x="790" y="652"/>
                  </a:lnTo>
                  <a:lnTo>
                    <a:pt x="804" y="672"/>
                  </a:lnTo>
                  <a:lnTo>
                    <a:pt x="824" y="686"/>
                  </a:lnTo>
                  <a:lnTo>
                    <a:pt x="830" y="698"/>
                  </a:lnTo>
                  <a:lnTo>
                    <a:pt x="831" y="700"/>
                  </a:lnTo>
                  <a:lnTo>
                    <a:pt x="833" y="701"/>
                  </a:lnTo>
                  <a:lnTo>
                    <a:pt x="846" y="708"/>
                  </a:lnTo>
                  <a:lnTo>
                    <a:pt x="858" y="714"/>
                  </a:lnTo>
                  <a:lnTo>
                    <a:pt x="878" y="728"/>
                  </a:lnTo>
                  <a:lnTo>
                    <a:pt x="898" y="748"/>
                  </a:lnTo>
                  <a:lnTo>
                    <a:pt x="900" y="749"/>
                  </a:lnTo>
                  <a:lnTo>
                    <a:pt x="912" y="755"/>
                  </a:lnTo>
                  <a:lnTo>
                    <a:pt x="926" y="769"/>
                  </a:lnTo>
                  <a:lnTo>
                    <a:pt x="928" y="770"/>
                  </a:lnTo>
                  <a:lnTo>
                    <a:pt x="941" y="777"/>
                  </a:lnTo>
                  <a:lnTo>
                    <a:pt x="953" y="783"/>
                  </a:lnTo>
                  <a:lnTo>
                    <a:pt x="966" y="796"/>
                  </a:lnTo>
                  <a:lnTo>
                    <a:pt x="980" y="810"/>
                  </a:lnTo>
                  <a:lnTo>
                    <a:pt x="982" y="811"/>
                  </a:lnTo>
                  <a:lnTo>
                    <a:pt x="995" y="818"/>
                  </a:lnTo>
                  <a:lnTo>
                    <a:pt x="997" y="818"/>
                  </a:lnTo>
                  <a:lnTo>
                    <a:pt x="1008" y="818"/>
                  </a:lnTo>
                  <a:lnTo>
                    <a:pt x="1021" y="831"/>
                  </a:lnTo>
                  <a:lnTo>
                    <a:pt x="1041" y="845"/>
                  </a:lnTo>
                  <a:lnTo>
                    <a:pt x="1043" y="846"/>
                  </a:lnTo>
                  <a:lnTo>
                    <a:pt x="1045" y="846"/>
                  </a:lnTo>
                  <a:lnTo>
                    <a:pt x="1055" y="846"/>
                  </a:lnTo>
                  <a:lnTo>
                    <a:pt x="1061" y="857"/>
                  </a:lnTo>
                  <a:lnTo>
                    <a:pt x="1062" y="859"/>
                  </a:lnTo>
                  <a:lnTo>
                    <a:pt x="1064" y="860"/>
                  </a:lnTo>
                  <a:lnTo>
                    <a:pt x="1077" y="867"/>
                  </a:lnTo>
                  <a:lnTo>
                    <a:pt x="1089" y="872"/>
                  </a:lnTo>
                  <a:lnTo>
                    <a:pt x="1102" y="886"/>
                  </a:lnTo>
                  <a:lnTo>
                    <a:pt x="1104" y="887"/>
                  </a:lnTo>
                  <a:lnTo>
                    <a:pt x="1118" y="894"/>
                  </a:lnTo>
                  <a:lnTo>
                    <a:pt x="1131" y="901"/>
                  </a:lnTo>
                  <a:lnTo>
                    <a:pt x="1145" y="908"/>
                  </a:lnTo>
                  <a:lnTo>
                    <a:pt x="1159" y="915"/>
                  </a:lnTo>
                  <a:lnTo>
                    <a:pt x="1172" y="922"/>
                  </a:lnTo>
                  <a:lnTo>
                    <a:pt x="1190" y="927"/>
                  </a:lnTo>
                  <a:lnTo>
                    <a:pt x="1204" y="941"/>
                  </a:lnTo>
                  <a:lnTo>
                    <a:pt x="1206" y="942"/>
                  </a:lnTo>
                  <a:lnTo>
                    <a:pt x="1224" y="948"/>
                  </a:lnTo>
                  <a:lnTo>
                    <a:pt x="1238" y="962"/>
                  </a:lnTo>
                  <a:lnTo>
                    <a:pt x="1240" y="963"/>
                  </a:lnTo>
                  <a:lnTo>
                    <a:pt x="1253" y="970"/>
                  </a:lnTo>
                  <a:lnTo>
                    <a:pt x="1267" y="976"/>
                  </a:lnTo>
                  <a:lnTo>
                    <a:pt x="1281" y="983"/>
                  </a:lnTo>
                  <a:lnTo>
                    <a:pt x="1294" y="991"/>
                  </a:lnTo>
                  <a:lnTo>
                    <a:pt x="1306" y="996"/>
                  </a:lnTo>
                  <a:lnTo>
                    <a:pt x="1320" y="1010"/>
                  </a:lnTo>
                  <a:lnTo>
                    <a:pt x="1322" y="1011"/>
                  </a:lnTo>
                  <a:lnTo>
                    <a:pt x="1324" y="1011"/>
                  </a:lnTo>
                  <a:lnTo>
                    <a:pt x="1334" y="1011"/>
                  </a:lnTo>
                  <a:lnTo>
                    <a:pt x="1347" y="1024"/>
                  </a:lnTo>
                  <a:lnTo>
                    <a:pt x="1349" y="1025"/>
                  </a:lnTo>
                  <a:lnTo>
                    <a:pt x="1362" y="1032"/>
                  </a:lnTo>
                  <a:lnTo>
                    <a:pt x="1364" y="1032"/>
                  </a:lnTo>
                  <a:lnTo>
                    <a:pt x="1377" y="1032"/>
                  </a:lnTo>
                  <a:lnTo>
                    <a:pt x="1389" y="1039"/>
                  </a:lnTo>
                  <a:lnTo>
                    <a:pt x="1410" y="1046"/>
                  </a:lnTo>
                  <a:lnTo>
                    <a:pt x="1423" y="105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A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0" name="Freeform 380"/>
            <p:cNvSpPr>
              <a:spLocks/>
            </p:cNvSpPr>
            <p:nvPr/>
          </p:nvSpPr>
          <p:spPr bwMode="auto">
            <a:xfrm>
              <a:off x="1805" y="2548"/>
              <a:ext cx="1431" cy="1052"/>
            </a:xfrm>
            <a:custGeom>
              <a:avLst/>
              <a:gdLst>
                <a:gd name="T0" fmla="*/ 1431 w 1431"/>
                <a:gd name="T1" fmla="*/ 1044 h 1052"/>
                <a:gd name="T2" fmla="*/ 1366 w 1431"/>
                <a:gd name="T3" fmla="*/ 1020 h 1052"/>
                <a:gd name="T4" fmla="*/ 1315 w 1431"/>
                <a:gd name="T5" fmla="*/ 987 h 1052"/>
                <a:gd name="T6" fmla="*/ 1247 w 1431"/>
                <a:gd name="T7" fmla="*/ 953 h 1052"/>
                <a:gd name="T8" fmla="*/ 1164 w 1431"/>
                <a:gd name="T9" fmla="*/ 904 h 1052"/>
                <a:gd name="T10" fmla="*/ 1082 w 1431"/>
                <a:gd name="T11" fmla="*/ 856 h 1052"/>
                <a:gd name="T12" fmla="*/ 1030 w 1431"/>
                <a:gd name="T13" fmla="*/ 822 h 1052"/>
                <a:gd name="T14" fmla="*/ 975 w 1431"/>
                <a:gd name="T15" fmla="*/ 787 h 1052"/>
                <a:gd name="T16" fmla="*/ 919 w 1431"/>
                <a:gd name="T17" fmla="*/ 745 h 1052"/>
                <a:gd name="T18" fmla="*/ 834 w 1431"/>
                <a:gd name="T19" fmla="*/ 679 h 1052"/>
                <a:gd name="T20" fmla="*/ 772 w 1431"/>
                <a:gd name="T21" fmla="*/ 615 h 1052"/>
                <a:gd name="T22" fmla="*/ 738 w 1431"/>
                <a:gd name="T23" fmla="*/ 560 h 1052"/>
                <a:gd name="T24" fmla="*/ 656 w 1431"/>
                <a:gd name="T25" fmla="*/ 484 h 1052"/>
                <a:gd name="T26" fmla="*/ 616 w 1431"/>
                <a:gd name="T27" fmla="*/ 436 h 1052"/>
                <a:gd name="T28" fmla="*/ 569 w 1431"/>
                <a:gd name="T29" fmla="*/ 390 h 1052"/>
                <a:gd name="T30" fmla="*/ 521 w 1431"/>
                <a:gd name="T31" fmla="*/ 328 h 1052"/>
                <a:gd name="T32" fmla="*/ 481 w 1431"/>
                <a:gd name="T33" fmla="*/ 266 h 1052"/>
                <a:gd name="T34" fmla="*/ 439 w 1431"/>
                <a:gd name="T35" fmla="*/ 195 h 1052"/>
                <a:gd name="T36" fmla="*/ 379 w 1431"/>
                <a:gd name="T37" fmla="*/ 128 h 1052"/>
                <a:gd name="T38" fmla="*/ 342 w 1431"/>
                <a:gd name="T39" fmla="*/ 91 h 1052"/>
                <a:gd name="T40" fmla="*/ 304 w 1431"/>
                <a:gd name="T41" fmla="*/ 59 h 1052"/>
                <a:gd name="T42" fmla="*/ 233 w 1431"/>
                <a:gd name="T43" fmla="*/ 29 h 1052"/>
                <a:gd name="T44" fmla="*/ 156 w 1431"/>
                <a:gd name="T45" fmla="*/ 7 h 1052"/>
                <a:gd name="T46" fmla="*/ 86 w 1431"/>
                <a:gd name="T47" fmla="*/ 7 h 1052"/>
                <a:gd name="T48" fmla="*/ 16 w 1431"/>
                <a:gd name="T49" fmla="*/ 30 h 1052"/>
                <a:gd name="T50" fmla="*/ 0 w 1431"/>
                <a:gd name="T51" fmla="*/ 102 h 1052"/>
                <a:gd name="T52" fmla="*/ 36 w 1431"/>
                <a:gd name="T53" fmla="*/ 156 h 1052"/>
                <a:gd name="T54" fmla="*/ 92 w 1431"/>
                <a:gd name="T55" fmla="*/ 191 h 1052"/>
                <a:gd name="T56" fmla="*/ 140 w 1431"/>
                <a:gd name="T57" fmla="*/ 197 h 1052"/>
                <a:gd name="T58" fmla="*/ 122 w 1431"/>
                <a:gd name="T59" fmla="*/ 179 h 1052"/>
                <a:gd name="T60" fmla="*/ 46 w 1431"/>
                <a:gd name="T61" fmla="*/ 149 h 1052"/>
                <a:gd name="T62" fmla="*/ 12 w 1431"/>
                <a:gd name="T63" fmla="*/ 89 h 1052"/>
                <a:gd name="T64" fmla="*/ 62 w 1431"/>
                <a:gd name="T65" fmla="*/ 19 h 1052"/>
                <a:gd name="T66" fmla="*/ 140 w 1431"/>
                <a:gd name="T67" fmla="*/ 19 h 1052"/>
                <a:gd name="T68" fmla="*/ 216 w 1431"/>
                <a:gd name="T69" fmla="*/ 32 h 1052"/>
                <a:gd name="T70" fmla="*/ 300 w 1431"/>
                <a:gd name="T71" fmla="*/ 78 h 1052"/>
                <a:gd name="T72" fmla="*/ 323 w 1431"/>
                <a:gd name="T73" fmla="*/ 95 h 1052"/>
                <a:gd name="T74" fmla="*/ 375 w 1431"/>
                <a:gd name="T75" fmla="*/ 147 h 1052"/>
                <a:gd name="T76" fmla="*/ 418 w 1431"/>
                <a:gd name="T77" fmla="*/ 198 h 1052"/>
                <a:gd name="T78" fmla="*/ 471 w 1431"/>
                <a:gd name="T79" fmla="*/ 273 h 1052"/>
                <a:gd name="T80" fmla="*/ 511 w 1431"/>
                <a:gd name="T81" fmla="*/ 335 h 1052"/>
                <a:gd name="T82" fmla="*/ 559 w 1431"/>
                <a:gd name="T83" fmla="*/ 397 h 1052"/>
                <a:gd name="T84" fmla="*/ 607 w 1431"/>
                <a:gd name="T85" fmla="*/ 445 h 1052"/>
                <a:gd name="T86" fmla="*/ 647 w 1431"/>
                <a:gd name="T87" fmla="*/ 493 h 1052"/>
                <a:gd name="T88" fmla="*/ 734 w 1431"/>
                <a:gd name="T89" fmla="*/ 581 h 1052"/>
                <a:gd name="T90" fmla="*/ 768 w 1431"/>
                <a:gd name="T91" fmla="*/ 636 h 1052"/>
                <a:gd name="T92" fmla="*/ 830 w 1431"/>
                <a:gd name="T93" fmla="*/ 698 h 1052"/>
                <a:gd name="T94" fmla="*/ 900 w 1431"/>
                <a:gd name="T95" fmla="*/ 749 h 1052"/>
                <a:gd name="T96" fmla="*/ 980 w 1431"/>
                <a:gd name="T97" fmla="*/ 810 h 1052"/>
                <a:gd name="T98" fmla="*/ 1043 w 1431"/>
                <a:gd name="T99" fmla="*/ 846 h 1052"/>
                <a:gd name="T100" fmla="*/ 1089 w 1431"/>
                <a:gd name="T101" fmla="*/ 872 h 1052"/>
                <a:gd name="T102" fmla="*/ 1172 w 1431"/>
                <a:gd name="T103" fmla="*/ 922 h 1052"/>
                <a:gd name="T104" fmla="*/ 1253 w 1431"/>
                <a:gd name="T105" fmla="*/ 970 h 1052"/>
                <a:gd name="T106" fmla="*/ 1324 w 1431"/>
                <a:gd name="T107" fmla="*/ 1011 h 1052"/>
                <a:gd name="T108" fmla="*/ 1389 w 1431"/>
                <a:gd name="T109" fmla="*/ 1039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31" h="1052">
                  <a:moveTo>
                    <a:pt x="1423" y="1052"/>
                  </a:moveTo>
                  <a:lnTo>
                    <a:pt x="1425" y="1052"/>
                  </a:lnTo>
                  <a:lnTo>
                    <a:pt x="1428" y="1052"/>
                  </a:lnTo>
                  <a:lnTo>
                    <a:pt x="1430" y="1051"/>
                  </a:lnTo>
                  <a:lnTo>
                    <a:pt x="1431" y="1049"/>
                  </a:lnTo>
                  <a:lnTo>
                    <a:pt x="1431" y="1046"/>
                  </a:lnTo>
                  <a:lnTo>
                    <a:pt x="1431" y="1044"/>
                  </a:lnTo>
                  <a:lnTo>
                    <a:pt x="1430" y="1042"/>
                  </a:lnTo>
                  <a:lnTo>
                    <a:pt x="1428" y="1041"/>
                  </a:lnTo>
                  <a:lnTo>
                    <a:pt x="1415" y="1035"/>
                  </a:lnTo>
                  <a:lnTo>
                    <a:pt x="1394" y="1028"/>
                  </a:lnTo>
                  <a:lnTo>
                    <a:pt x="1381" y="1021"/>
                  </a:lnTo>
                  <a:lnTo>
                    <a:pt x="1378" y="1020"/>
                  </a:lnTo>
                  <a:lnTo>
                    <a:pt x="1366" y="1020"/>
                  </a:lnTo>
                  <a:lnTo>
                    <a:pt x="1356" y="1015"/>
                  </a:lnTo>
                  <a:lnTo>
                    <a:pt x="1356" y="1015"/>
                  </a:lnTo>
                  <a:lnTo>
                    <a:pt x="1342" y="1001"/>
                  </a:lnTo>
                  <a:lnTo>
                    <a:pt x="1340" y="1000"/>
                  </a:lnTo>
                  <a:lnTo>
                    <a:pt x="1337" y="999"/>
                  </a:lnTo>
                  <a:lnTo>
                    <a:pt x="1327" y="999"/>
                  </a:lnTo>
                  <a:lnTo>
                    <a:pt x="1315" y="987"/>
                  </a:lnTo>
                  <a:lnTo>
                    <a:pt x="1313" y="986"/>
                  </a:lnTo>
                  <a:lnTo>
                    <a:pt x="1299" y="980"/>
                  </a:lnTo>
                  <a:lnTo>
                    <a:pt x="1286" y="972"/>
                  </a:lnTo>
                  <a:lnTo>
                    <a:pt x="1272" y="965"/>
                  </a:lnTo>
                  <a:lnTo>
                    <a:pt x="1258" y="959"/>
                  </a:lnTo>
                  <a:lnTo>
                    <a:pt x="1247" y="953"/>
                  </a:lnTo>
                  <a:lnTo>
                    <a:pt x="1247" y="953"/>
                  </a:lnTo>
                  <a:lnTo>
                    <a:pt x="1233" y="939"/>
                  </a:lnTo>
                  <a:lnTo>
                    <a:pt x="1231" y="938"/>
                  </a:lnTo>
                  <a:lnTo>
                    <a:pt x="1212" y="931"/>
                  </a:lnTo>
                  <a:lnTo>
                    <a:pt x="1199" y="918"/>
                  </a:lnTo>
                  <a:lnTo>
                    <a:pt x="1197" y="917"/>
                  </a:lnTo>
                  <a:lnTo>
                    <a:pt x="1177" y="911"/>
                  </a:lnTo>
                  <a:lnTo>
                    <a:pt x="1164" y="904"/>
                  </a:lnTo>
                  <a:lnTo>
                    <a:pt x="1150" y="897"/>
                  </a:lnTo>
                  <a:lnTo>
                    <a:pt x="1136" y="890"/>
                  </a:lnTo>
                  <a:lnTo>
                    <a:pt x="1123" y="883"/>
                  </a:lnTo>
                  <a:lnTo>
                    <a:pt x="1111" y="877"/>
                  </a:lnTo>
                  <a:lnTo>
                    <a:pt x="1098" y="863"/>
                  </a:lnTo>
                  <a:lnTo>
                    <a:pt x="1096" y="862"/>
                  </a:lnTo>
                  <a:lnTo>
                    <a:pt x="1082" y="856"/>
                  </a:lnTo>
                  <a:lnTo>
                    <a:pt x="1071" y="850"/>
                  </a:lnTo>
                  <a:lnTo>
                    <a:pt x="1064" y="838"/>
                  </a:lnTo>
                  <a:lnTo>
                    <a:pt x="1063" y="836"/>
                  </a:lnTo>
                  <a:lnTo>
                    <a:pt x="1061" y="835"/>
                  </a:lnTo>
                  <a:lnTo>
                    <a:pt x="1058" y="834"/>
                  </a:lnTo>
                  <a:lnTo>
                    <a:pt x="1048" y="834"/>
                  </a:lnTo>
                  <a:lnTo>
                    <a:pt x="1030" y="822"/>
                  </a:lnTo>
                  <a:lnTo>
                    <a:pt x="1016" y="808"/>
                  </a:lnTo>
                  <a:lnTo>
                    <a:pt x="1014" y="807"/>
                  </a:lnTo>
                  <a:lnTo>
                    <a:pt x="1011" y="806"/>
                  </a:lnTo>
                  <a:lnTo>
                    <a:pt x="999" y="806"/>
                  </a:lnTo>
                  <a:lnTo>
                    <a:pt x="989" y="801"/>
                  </a:lnTo>
                  <a:lnTo>
                    <a:pt x="989" y="801"/>
                  </a:lnTo>
                  <a:lnTo>
                    <a:pt x="975" y="787"/>
                  </a:lnTo>
                  <a:lnTo>
                    <a:pt x="962" y="774"/>
                  </a:lnTo>
                  <a:lnTo>
                    <a:pt x="960" y="773"/>
                  </a:lnTo>
                  <a:lnTo>
                    <a:pt x="946" y="766"/>
                  </a:lnTo>
                  <a:lnTo>
                    <a:pt x="935" y="760"/>
                  </a:lnTo>
                  <a:lnTo>
                    <a:pt x="935" y="760"/>
                  </a:lnTo>
                  <a:lnTo>
                    <a:pt x="921" y="746"/>
                  </a:lnTo>
                  <a:lnTo>
                    <a:pt x="919" y="745"/>
                  </a:lnTo>
                  <a:lnTo>
                    <a:pt x="907" y="739"/>
                  </a:lnTo>
                  <a:lnTo>
                    <a:pt x="887" y="719"/>
                  </a:lnTo>
                  <a:lnTo>
                    <a:pt x="867" y="705"/>
                  </a:lnTo>
                  <a:lnTo>
                    <a:pt x="865" y="704"/>
                  </a:lnTo>
                  <a:lnTo>
                    <a:pt x="851" y="697"/>
                  </a:lnTo>
                  <a:lnTo>
                    <a:pt x="840" y="691"/>
                  </a:lnTo>
                  <a:lnTo>
                    <a:pt x="834" y="679"/>
                  </a:lnTo>
                  <a:lnTo>
                    <a:pt x="833" y="677"/>
                  </a:lnTo>
                  <a:lnTo>
                    <a:pt x="813" y="663"/>
                  </a:lnTo>
                  <a:lnTo>
                    <a:pt x="799" y="643"/>
                  </a:lnTo>
                  <a:lnTo>
                    <a:pt x="797" y="642"/>
                  </a:lnTo>
                  <a:lnTo>
                    <a:pt x="778" y="629"/>
                  </a:lnTo>
                  <a:lnTo>
                    <a:pt x="773" y="617"/>
                  </a:lnTo>
                  <a:lnTo>
                    <a:pt x="772" y="615"/>
                  </a:lnTo>
                  <a:lnTo>
                    <a:pt x="759" y="603"/>
                  </a:lnTo>
                  <a:lnTo>
                    <a:pt x="759" y="592"/>
                  </a:lnTo>
                  <a:lnTo>
                    <a:pt x="759" y="590"/>
                  </a:lnTo>
                  <a:lnTo>
                    <a:pt x="758" y="588"/>
                  </a:lnTo>
                  <a:lnTo>
                    <a:pt x="744" y="574"/>
                  </a:lnTo>
                  <a:lnTo>
                    <a:pt x="739" y="562"/>
                  </a:lnTo>
                  <a:lnTo>
                    <a:pt x="738" y="560"/>
                  </a:lnTo>
                  <a:lnTo>
                    <a:pt x="724" y="547"/>
                  </a:lnTo>
                  <a:lnTo>
                    <a:pt x="704" y="526"/>
                  </a:lnTo>
                  <a:lnTo>
                    <a:pt x="702" y="525"/>
                  </a:lnTo>
                  <a:lnTo>
                    <a:pt x="690" y="519"/>
                  </a:lnTo>
                  <a:lnTo>
                    <a:pt x="670" y="498"/>
                  </a:lnTo>
                  <a:lnTo>
                    <a:pt x="656" y="484"/>
                  </a:lnTo>
                  <a:lnTo>
                    <a:pt x="656" y="484"/>
                  </a:lnTo>
                  <a:lnTo>
                    <a:pt x="650" y="473"/>
                  </a:lnTo>
                  <a:lnTo>
                    <a:pt x="649" y="471"/>
                  </a:lnTo>
                  <a:lnTo>
                    <a:pt x="647" y="470"/>
                  </a:lnTo>
                  <a:lnTo>
                    <a:pt x="636" y="464"/>
                  </a:lnTo>
                  <a:lnTo>
                    <a:pt x="630" y="452"/>
                  </a:lnTo>
                  <a:lnTo>
                    <a:pt x="629" y="450"/>
                  </a:lnTo>
                  <a:lnTo>
                    <a:pt x="616" y="436"/>
                  </a:lnTo>
                  <a:lnTo>
                    <a:pt x="616" y="436"/>
                  </a:lnTo>
                  <a:lnTo>
                    <a:pt x="609" y="424"/>
                  </a:lnTo>
                  <a:lnTo>
                    <a:pt x="608" y="422"/>
                  </a:lnTo>
                  <a:lnTo>
                    <a:pt x="606" y="421"/>
                  </a:lnTo>
                  <a:lnTo>
                    <a:pt x="594" y="416"/>
                  </a:lnTo>
                  <a:lnTo>
                    <a:pt x="575" y="402"/>
                  </a:lnTo>
                  <a:lnTo>
                    <a:pt x="569" y="390"/>
                  </a:lnTo>
                  <a:lnTo>
                    <a:pt x="568" y="388"/>
                  </a:lnTo>
                  <a:lnTo>
                    <a:pt x="555" y="374"/>
                  </a:lnTo>
                  <a:lnTo>
                    <a:pt x="553" y="373"/>
                  </a:lnTo>
                  <a:lnTo>
                    <a:pt x="541" y="367"/>
                  </a:lnTo>
                  <a:lnTo>
                    <a:pt x="535" y="355"/>
                  </a:lnTo>
                  <a:lnTo>
                    <a:pt x="528" y="342"/>
                  </a:lnTo>
                  <a:lnTo>
                    <a:pt x="521" y="328"/>
                  </a:lnTo>
                  <a:lnTo>
                    <a:pt x="520" y="326"/>
                  </a:lnTo>
                  <a:lnTo>
                    <a:pt x="518" y="325"/>
                  </a:lnTo>
                  <a:lnTo>
                    <a:pt x="507" y="319"/>
                  </a:lnTo>
                  <a:lnTo>
                    <a:pt x="501" y="307"/>
                  </a:lnTo>
                  <a:lnTo>
                    <a:pt x="494" y="294"/>
                  </a:lnTo>
                  <a:lnTo>
                    <a:pt x="487" y="279"/>
                  </a:lnTo>
                  <a:lnTo>
                    <a:pt x="481" y="266"/>
                  </a:lnTo>
                  <a:lnTo>
                    <a:pt x="480" y="264"/>
                  </a:lnTo>
                  <a:lnTo>
                    <a:pt x="466" y="250"/>
                  </a:lnTo>
                  <a:lnTo>
                    <a:pt x="460" y="238"/>
                  </a:lnTo>
                  <a:lnTo>
                    <a:pt x="453" y="224"/>
                  </a:lnTo>
                  <a:lnTo>
                    <a:pt x="447" y="211"/>
                  </a:lnTo>
                  <a:lnTo>
                    <a:pt x="440" y="197"/>
                  </a:lnTo>
                  <a:lnTo>
                    <a:pt x="439" y="195"/>
                  </a:lnTo>
                  <a:lnTo>
                    <a:pt x="437" y="194"/>
                  </a:lnTo>
                  <a:lnTo>
                    <a:pt x="424" y="188"/>
                  </a:lnTo>
                  <a:lnTo>
                    <a:pt x="413" y="169"/>
                  </a:lnTo>
                  <a:lnTo>
                    <a:pt x="412" y="167"/>
                  </a:lnTo>
                  <a:lnTo>
                    <a:pt x="398" y="153"/>
                  </a:lnTo>
                  <a:lnTo>
                    <a:pt x="385" y="140"/>
                  </a:lnTo>
                  <a:lnTo>
                    <a:pt x="379" y="128"/>
                  </a:lnTo>
                  <a:lnTo>
                    <a:pt x="378" y="126"/>
                  </a:lnTo>
                  <a:lnTo>
                    <a:pt x="376" y="125"/>
                  </a:lnTo>
                  <a:lnTo>
                    <a:pt x="364" y="119"/>
                  </a:lnTo>
                  <a:lnTo>
                    <a:pt x="359" y="107"/>
                  </a:lnTo>
                  <a:lnTo>
                    <a:pt x="358" y="105"/>
                  </a:lnTo>
                  <a:lnTo>
                    <a:pt x="344" y="92"/>
                  </a:lnTo>
                  <a:lnTo>
                    <a:pt x="342" y="91"/>
                  </a:lnTo>
                  <a:lnTo>
                    <a:pt x="330" y="85"/>
                  </a:lnTo>
                  <a:lnTo>
                    <a:pt x="324" y="73"/>
                  </a:lnTo>
                  <a:lnTo>
                    <a:pt x="323" y="71"/>
                  </a:lnTo>
                  <a:lnTo>
                    <a:pt x="321" y="70"/>
                  </a:lnTo>
                  <a:lnTo>
                    <a:pt x="318" y="69"/>
                  </a:lnTo>
                  <a:lnTo>
                    <a:pt x="309" y="69"/>
                  </a:lnTo>
                  <a:lnTo>
                    <a:pt x="304" y="59"/>
                  </a:lnTo>
                  <a:lnTo>
                    <a:pt x="303" y="57"/>
                  </a:lnTo>
                  <a:lnTo>
                    <a:pt x="283" y="43"/>
                  </a:lnTo>
                  <a:lnTo>
                    <a:pt x="281" y="42"/>
                  </a:lnTo>
                  <a:lnTo>
                    <a:pt x="278" y="41"/>
                  </a:lnTo>
                  <a:lnTo>
                    <a:pt x="266" y="41"/>
                  </a:lnTo>
                  <a:lnTo>
                    <a:pt x="253" y="36"/>
                  </a:lnTo>
                  <a:lnTo>
                    <a:pt x="233" y="29"/>
                  </a:lnTo>
                  <a:lnTo>
                    <a:pt x="220" y="21"/>
                  </a:lnTo>
                  <a:lnTo>
                    <a:pt x="217" y="20"/>
                  </a:lnTo>
                  <a:lnTo>
                    <a:pt x="204" y="20"/>
                  </a:lnTo>
                  <a:lnTo>
                    <a:pt x="186" y="15"/>
                  </a:lnTo>
                  <a:lnTo>
                    <a:pt x="172" y="8"/>
                  </a:lnTo>
                  <a:lnTo>
                    <a:pt x="169" y="7"/>
                  </a:lnTo>
                  <a:lnTo>
                    <a:pt x="156" y="7"/>
                  </a:lnTo>
                  <a:lnTo>
                    <a:pt x="144" y="7"/>
                  </a:lnTo>
                  <a:lnTo>
                    <a:pt x="131" y="1"/>
                  </a:lnTo>
                  <a:lnTo>
                    <a:pt x="128" y="0"/>
                  </a:lnTo>
                  <a:lnTo>
                    <a:pt x="115" y="0"/>
                  </a:lnTo>
                  <a:lnTo>
                    <a:pt x="101" y="0"/>
                  </a:lnTo>
                  <a:lnTo>
                    <a:pt x="99" y="1"/>
                  </a:lnTo>
                  <a:lnTo>
                    <a:pt x="86" y="7"/>
                  </a:lnTo>
                  <a:lnTo>
                    <a:pt x="74" y="7"/>
                  </a:lnTo>
                  <a:lnTo>
                    <a:pt x="60" y="7"/>
                  </a:lnTo>
                  <a:lnTo>
                    <a:pt x="58" y="8"/>
                  </a:lnTo>
                  <a:lnTo>
                    <a:pt x="45" y="15"/>
                  </a:lnTo>
                  <a:lnTo>
                    <a:pt x="31" y="21"/>
                  </a:lnTo>
                  <a:lnTo>
                    <a:pt x="18" y="29"/>
                  </a:lnTo>
                  <a:lnTo>
                    <a:pt x="16" y="30"/>
                  </a:lnTo>
                  <a:lnTo>
                    <a:pt x="15" y="32"/>
                  </a:lnTo>
                  <a:lnTo>
                    <a:pt x="8" y="45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0" y="75"/>
                  </a:lnTo>
                  <a:lnTo>
                    <a:pt x="0" y="89"/>
                  </a:lnTo>
                  <a:lnTo>
                    <a:pt x="0" y="102"/>
                  </a:lnTo>
                  <a:lnTo>
                    <a:pt x="1" y="105"/>
                  </a:lnTo>
                  <a:lnTo>
                    <a:pt x="8" y="120"/>
                  </a:lnTo>
                  <a:lnTo>
                    <a:pt x="15" y="133"/>
                  </a:lnTo>
                  <a:lnTo>
                    <a:pt x="21" y="147"/>
                  </a:lnTo>
                  <a:lnTo>
                    <a:pt x="22" y="149"/>
                  </a:lnTo>
                  <a:lnTo>
                    <a:pt x="24" y="150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43" y="170"/>
                  </a:lnTo>
                  <a:lnTo>
                    <a:pt x="45" y="171"/>
                  </a:lnTo>
                  <a:lnTo>
                    <a:pt x="47" y="171"/>
                  </a:lnTo>
                  <a:lnTo>
                    <a:pt x="59" y="171"/>
                  </a:lnTo>
                  <a:lnTo>
                    <a:pt x="79" y="184"/>
                  </a:lnTo>
                  <a:lnTo>
                    <a:pt x="92" y="191"/>
                  </a:lnTo>
                  <a:lnTo>
                    <a:pt x="94" y="191"/>
                  </a:lnTo>
                  <a:lnTo>
                    <a:pt x="108" y="191"/>
                  </a:lnTo>
                  <a:lnTo>
                    <a:pt x="121" y="191"/>
                  </a:lnTo>
                  <a:lnTo>
                    <a:pt x="133" y="198"/>
                  </a:lnTo>
                  <a:lnTo>
                    <a:pt x="135" y="198"/>
                  </a:lnTo>
                  <a:lnTo>
                    <a:pt x="138" y="198"/>
                  </a:lnTo>
                  <a:lnTo>
                    <a:pt x="140" y="197"/>
                  </a:lnTo>
                  <a:lnTo>
                    <a:pt x="141" y="195"/>
                  </a:lnTo>
                  <a:lnTo>
                    <a:pt x="141" y="192"/>
                  </a:lnTo>
                  <a:lnTo>
                    <a:pt x="141" y="190"/>
                  </a:lnTo>
                  <a:lnTo>
                    <a:pt x="140" y="188"/>
                  </a:lnTo>
                  <a:lnTo>
                    <a:pt x="138" y="187"/>
                  </a:lnTo>
                  <a:lnTo>
                    <a:pt x="125" y="180"/>
                  </a:lnTo>
                  <a:lnTo>
                    <a:pt x="122" y="179"/>
                  </a:lnTo>
                  <a:lnTo>
                    <a:pt x="108" y="179"/>
                  </a:lnTo>
                  <a:lnTo>
                    <a:pt x="96" y="179"/>
                  </a:lnTo>
                  <a:lnTo>
                    <a:pt x="84" y="173"/>
                  </a:lnTo>
                  <a:lnTo>
                    <a:pt x="63" y="160"/>
                  </a:lnTo>
                  <a:lnTo>
                    <a:pt x="60" y="159"/>
                  </a:lnTo>
                  <a:lnTo>
                    <a:pt x="51" y="159"/>
                  </a:lnTo>
                  <a:lnTo>
                    <a:pt x="46" y="149"/>
                  </a:lnTo>
                  <a:lnTo>
                    <a:pt x="45" y="147"/>
                  </a:lnTo>
                  <a:lnTo>
                    <a:pt x="43" y="146"/>
                  </a:lnTo>
                  <a:lnTo>
                    <a:pt x="31" y="140"/>
                  </a:lnTo>
                  <a:lnTo>
                    <a:pt x="26" y="128"/>
                  </a:lnTo>
                  <a:lnTo>
                    <a:pt x="19" y="115"/>
                  </a:lnTo>
                  <a:lnTo>
                    <a:pt x="12" y="101"/>
                  </a:lnTo>
                  <a:lnTo>
                    <a:pt x="12" y="89"/>
                  </a:lnTo>
                  <a:lnTo>
                    <a:pt x="12" y="75"/>
                  </a:lnTo>
                  <a:lnTo>
                    <a:pt x="12" y="63"/>
                  </a:lnTo>
                  <a:lnTo>
                    <a:pt x="19" y="50"/>
                  </a:lnTo>
                  <a:lnTo>
                    <a:pt x="25" y="38"/>
                  </a:lnTo>
                  <a:lnTo>
                    <a:pt x="36" y="32"/>
                  </a:lnTo>
                  <a:lnTo>
                    <a:pt x="50" y="26"/>
                  </a:lnTo>
                  <a:lnTo>
                    <a:pt x="62" y="19"/>
                  </a:lnTo>
                  <a:lnTo>
                    <a:pt x="74" y="19"/>
                  </a:lnTo>
                  <a:lnTo>
                    <a:pt x="87" y="19"/>
                  </a:lnTo>
                  <a:lnTo>
                    <a:pt x="90" y="19"/>
                  </a:lnTo>
                  <a:lnTo>
                    <a:pt x="103" y="12"/>
                  </a:lnTo>
                  <a:lnTo>
                    <a:pt x="115" y="12"/>
                  </a:lnTo>
                  <a:lnTo>
                    <a:pt x="127" y="12"/>
                  </a:lnTo>
                  <a:lnTo>
                    <a:pt x="140" y="19"/>
                  </a:lnTo>
                  <a:lnTo>
                    <a:pt x="142" y="19"/>
                  </a:lnTo>
                  <a:lnTo>
                    <a:pt x="156" y="19"/>
                  </a:lnTo>
                  <a:lnTo>
                    <a:pt x="168" y="19"/>
                  </a:lnTo>
                  <a:lnTo>
                    <a:pt x="181" y="26"/>
                  </a:lnTo>
                  <a:lnTo>
                    <a:pt x="201" y="32"/>
                  </a:lnTo>
                  <a:lnTo>
                    <a:pt x="203" y="32"/>
                  </a:lnTo>
                  <a:lnTo>
                    <a:pt x="216" y="32"/>
                  </a:lnTo>
                  <a:lnTo>
                    <a:pt x="228" y="40"/>
                  </a:lnTo>
                  <a:lnTo>
                    <a:pt x="248" y="47"/>
                  </a:lnTo>
                  <a:lnTo>
                    <a:pt x="262" y="53"/>
                  </a:lnTo>
                  <a:lnTo>
                    <a:pt x="264" y="53"/>
                  </a:lnTo>
                  <a:lnTo>
                    <a:pt x="276" y="53"/>
                  </a:lnTo>
                  <a:lnTo>
                    <a:pt x="294" y="66"/>
                  </a:lnTo>
                  <a:lnTo>
                    <a:pt x="300" y="78"/>
                  </a:lnTo>
                  <a:lnTo>
                    <a:pt x="301" y="80"/>
                  </a:lnTo>
                  <a:lnTo>
                    <a:pt x="303" y="81"/>
                  </a:lnTo>
                  <a:lnTo>
                    <a:pt x="305" y="81"/>
                  </a:lnTo>
                  <a:lnTo>
                    <a:pt x="315" y="81"/>
                  </a:lnTo>
                  <a:lnTo>
                    <a:pt x="320" y="92"/>
                  </a:lnTo>
                  <a:lnTo>
                    <a:pt x="321" y="94"/>
                  </a:lnTo>
                  <a:lnTo>
                    <a:pt x="323" y="95"/>
                  </a:lnTo>
                  <a:lnTo>
                    <a:pt x="335" y="101"/>
                  </a:lnTo>
                  <a:lnTo>
                    <a:pt x="349" y="114"/>
                  </a:lnTo>
                  <a:lnTo>
                    <a:pt x="354" y="126"/>
                  </a:lnTo>
                  <a:lnTo>
                    <a:pt x="355" y="128"/>
                  </a:lnTo>
                  <a:lnTo>
                    <a:pt x="357" y="129"/>
                  </a:lnTo>
                  <a:lnTo>
                    <a:pt x="369" y="135"/>
                  </a:lnTo>
                  <a:lnTo>
                    <a:pt x="375" y="147"/>
                  </a:lnTo>
                  <a:lnTo>
                    <a:pt x="376" y="149"/>
                  </a:lnTo>
                  <a:lnTo>
                    <a:pt x="389" y="162"/>
                  </a:lnTo>
                  <a:lnTo>
                    <a:pt x="403" y="176"/>
                  </a:lnTo>
                  <a:lnTo>
                    <a:pt x="403" y="176"/>
                  </a:lnTo>
                  <a:lnTo>
                    <a:pt x="415" y="195"/>
                  </a:lnTo>
                  <a:lnTo>
                    <a:pt x="416" y="197"/>
                  </a:lnTo>
                  <a:lnTo>
                    <a:pt x="418" y="198"/>
                  </a:lnTo>
                  <a:lnTo>
                    <a:pt x="430" y="204"/>
                  </a:lnTo>
                  <a:lnTo>
                    <a:pt x="436" y="216"/>
                  </a:lnTo>
                  <a:lnTo>
                    <a:pt x="442" y="229"/>
                  </a:lnTo>
                  <a:lnTo>
                    <a:pt x="449" y="243"/>
                  </a:lnTo>
                  <a:lnTo>
                    <a:pt x="456" y="257"/>
                  </a:lnTo>
                  <a:lnTo>
                    <a:pt x="457" y="259"/>
                  </a:lnTo>
                  <a:lnTo>
                    <a:pt x="471" y="273"/>
                  </a:lnTo>
                  <a:lnTo>
                    <a:pt x="476" y="284"/>
                  </a:lnTo>
                  <a:lnTo>
                    <a:pt x="483" y="299"/>
                  </a:lnTo>
                  <a:lnTo>
                    <a:pt x="490" y="312"/>
                  </a:lnTo>
                  <a:lnTo>
                    <a:pt x="497" y="326"/>
                  </a:lnTo>
                  <a:lnTo>
                    <a:pt x="498" y="328"/>
                  </a:lnTo>
                  <a:lnTo>
                    <a:pt x="500" y="329"/>
                  </a:lnTo>
                  <a:lnTo>
                    <a:pt x="511" y="335"/>
                  </a:lnTo>
                  <a:lnTo>
                    <a:pt x="517" y="347"/>
                  </a:lnTo>
                  <a:lnTo>
                    <a:pt x="524" y="360"/>
                  </a:lnTo>
                  <a:lnTo>
                    <a:pt x="531" y="374"/>
                  </a:lnTo>
                  <a:lnTo>
                    <a:pt x="532" y="376"/>
                  </a:lnTo>
                  <a:lnTo>
                    <a:pt x="534" y="377"/>
                  </a:lnTo>
                  <a:lnTo>
                    <a:pt x="546" y="383"/>
                  </a:lnTo>
                  <a:lnTo>
                    <a:pt x="559" y="397"/>
                  </a:lnTo>
                  <a:lnTo>
                    <a:pt x="565" y="409"/>
                  </a:lnTo>
                  <a:lnTo>
                    <a:pt x="566" y="411"/>
                  </a:lnTo>
                  <a:lnTo>
                    <a:pt x="586" y="425"/>
                  </a:lnTo>
                  <a:lnTo>
                    <a:pt x="588" y="426"/>
                  </a:lnTo>
                  <a:lnTo>
                    <a:pt x="599" y="431"/>
                  </a:lnTo>
                  <a:lnTo>
                    <a:pt x="606" y="443"/>
                  </a:lnTo>
                  <a:lnTo>
                    <a:pt x="607" y="445"/>
                  </a:lnTo>
                  <a:lnTo>
                    <a:pt x="620" y="459"/>
                  </a:lnTo>
                  <a:lnTo>
                    <a:pt x="626" y="471"/>
                  </a:lnTo>
                  <a:lnTo>
                    <a:pt x="627" y="473"/>
                  </a:lnTo>
                  <a:lnTo>
                    <a:pt x="629" y="474"/>
                  </a:lnTo>
                  <a:lnTo>
                    <a:pt x="640" y="480"/>
                  </a:lnTo>
                  <a:lnTo>
                    <a:pt x="646" y="491"/>
                  </a:lnTo>
                  <a:lnTo>
                    <a:pt x="647" y="493"/>
                  </a:lnTo>
                  <a:lnTo>
                    <a:pt x="661" y="507"/>
                  </a:lnTo>
                  <a:lnTo>
                    <a:pt x="681" y="528"/>
                  </a:lnTo>
                  <a:lnTo>
                    <a:pt x="683" y="529"/>
                  </a:lnTo>
                  <a:lnTo>
                    <a:pt x="695" y="535"/>
                  </a:lnTo>
                  <a:lnTo>
                    <a:pt x="715" y="556"/>
                  </a:lnTo>
                  <a:lnTo>
                    <a:pt x="729" y="569"/>
                  </a:lnTo>
                  <a:lnTo>
                    <a:pt x="734" y="581"/>
                  </a:lnTo>
                  <a:lnTo>
                    <a:pt x="735" y="583"/>
                  </a:lnTo>
                  <a:lnTo>
                    <a:pt x="747" y="595"/>
                  </a:lnTo>
                  <a:lnTo>
                    <a:pt x="747" y="606"/>
                  </a:lnTo>
                  <a:lnTo>
                    <a:pt x="748" y="609"/>
                  </a:lnTo>
                  <a:lnTo>
                    <a:pt x="749" y="611"/>
                  </a:lnTo>
                  <a:lnTo>
                    <a:pt x="763" y="624"/>
                  </a:lnTo>
                  <a:lnTo>
                    <a:pt x="768" y="636"/>
                  </a:lnTo>
                  <a:lnTo>
                    <a:pt x="769" y="638"/>
                  </a:lnTo>
                  <a:lnTo>
                    <a:pt x="771" y="639"/>
                  </a:lnTo>
                  <a:lnTo>
                    <a:pt x="790" y="652"/>
                  </a:lnTo>
                  <a:lnTo>
                    <a:pt x="790" y="652"/>
                  </a:lnTo>
                  <a:lnTo>
                    <a:pt x="804" y="672"/>
                  </a:lnTo>
                  <a:lnTo>
                    <a:pt x="824" y="686"/>
                  </a:lnTo>
                  <a:lnTo>
                    <a:pt x="830" y="698"/>
                  </a:lnTo>
                  <a:lnTo>
                    <a:pt x="831" y="700"/>
                  </a:lnTo>
                  <a:lnTo>
                    <a:pt x="833" y="701"/>
                  </a:lnTo>
                  <a:lnTo>
                    <a:pt x="846" y="708"/>
                  </a:lnTo>
                  <a:lnTo>
                    <a:pt x="858" y="714"/>
                  </a:lnTo>
                  <a:lnTo>
                    <a:pt x="878" y="728"/>
                  </a:lnTo>
                  <a:lnTo>
                    <a:pt x="898" y="748"/>
                  </a:lnTo>
                  <a:lnTo>
                    <a:pt x="900" y="749"/>
                  </a:lnTo>
                  <a:lnTo>
                    <a:pt x="912" y="755"/>
                  </a:lnTo>
                  <a:lnTo>
                    <a:pt x="926" y="769"/>
                  </a:lnTo>
                  <a:lnTo>
                    <a:pt x="928" y="770"/>
                  </a:lnTo>
                  <a:lnTo>
                    <a:pt x="941" y="777"/>
                  </a:lnTo>
                  <a:lnTo>
                    <a:pt x="953" y="783"/>
                  </a:lnTo>
                  <a:lnTo>
                    <a:pt x="966" y="796"/>
                  </a:lnTo>
                  <a:lnTo>
                    <a:pt x="980" y="810"/>
                  </a:lnTo>
                  <a:lnTo>
                    <a:pt x="982" y="811"/>
                  </a:lnTo>
                  <a:lnTo>
                    <a:pt x="995" y="818"/>
                  </a:lnTo>
                  <a:lnTo>
                    <a:pt x="997" y="818"/>
                  </a:lnTo>
                  <a:lnTo>
                    <a:pt x="1008" y="818"/>
                  </a:lnTo>
                  <a:lnTo>
                    <a:pt x="1021" y="831"/>
                  </a:lnTo>
                  <a:lnTo>
                    <a:pt x="1041" y="845"/>
                  </a:lnTo>
                  <a:lnTo>
                    <a:pt x="1043" y="846"/>
                  </a:lnTo>
                  <a:lnTo>
                    <a:pt x="1045" y="846"/>
                  </a:lnTo>
                  <a:lnTo>
                    <a:pt x="1055" y="846"/>
                  </a:lnTo>
                  <a:lnTo>
                    <a:pt x="1061" y="857"/>
                  </a:lnTo>
                  <a:lnTo>
                    <a:pt x="1062" y="859"/>
                  </a:lnTo>
                  <a:lnTo>
                    <a:pt x="1064" y="860"/>
                  </a:lnTo>
                  <a:lnTo>
                    <a:pt x="1077" y="867"/>
                  </a:lnTo>
                  <a:lnTo>
                    <a:pt x="1089" y="872"/>
                  </a:lnTo>
                  <a:lnTo>
                    <a:pt x="1102" y="886"/>
                  </a:lnTo>
                  <a:lnTo>
                    <a:pt x="1104" y="887"/>
                  </a:lnTo>
                  <a:lnTo>
                    <a:pt x="1118" y="894"/>
                  </a:lnTo>
                  <a:lnTo>
                    <a:pt x="1131" y="901"/>
                  </a:lnTo>
                  <a:lnTo>
                    <a:pt x="1145" y="908"/>
                  </a:lnTo>
                  <a:lnTo>
                    <a:pt x="1159" y="915"/>
                  </a:lnTo>
                  <a:lnTo>
                    <a:pt x="1172" y="922"/>
                  </a:lnTo>
                  <a:lnTo>
                    <a:pt x="1190" y="927"/>
                  </a:lnTo>
                  <a:lnTo>
                    <a:pt x="1204" y="941"/>
                  </a:lnTo>
                  <a:lnTo>
                    <a:pt x="1206" y="942"/>
                  </a:lnTo>
                  <a:lnTo>
                    <a:pt x="1224" y="948"/>
                  </a:lnTo>
                  <a:lnTo>
                    <a:pt x="1238" y="962"/>
                  </a:lnTo>
                  <a:lnTo>
                    <a:pt x="1240" y="963"/>
                  </a:lnTo>
                  <a:lnTo>
                    <a:pt x="1253" y="970"/>
                  </a:lnTo>
                  <a:lnTo>
                    <a:pt x="1267" y="976"/>
                  </a:lnTo>
                  <a:lnTo>
                    <a:pt x="1281" y="983"/>
                  </a:lnTo>
                  <a:lnTo>
                    <a:pt x="1294" y="991"/>
                  </a:lnTo>
                  <a:lnTo>
                    <a:pt x="1306" y="996"/>
                  </a:lnTo>
                  <a:lnTo>
                    <a:pt x="1320" y="1010"/>
                  </a:lnTo>
                  <a:lnTo>
                    <a:pt x="1322" y="1011"/>
                  </a:lnTo>
                  <a:lnTo>
                    <a:pt x="1324" y="1011"/>
                  </a:lnTo>
                  <a:lnTo>
                    <a:pt x="1334" y="1011"/>
                  </a:lnTo>
                  <a:lnTo>
                    <a:pt x="1347" y="1024"/>
                  </a:lnTo>
                  <a:lnTo>
                    <a:pt x="1349" y="1025"/>
                  </a:lnTo>
                  <a:lnTo>
                    <a:pt x="1362" y="1032"/>
                  </a:lnTo>
                  <a:lnTo>
                    <a:pt x="1364" y="1032"/>
                  </a:lnTo>
                  <a:lnTo>
                    <a:pt x="1377" y="1032"/>
                  </a:lnTo>
                  <a:lnTo>
                    <a:pt x="1389" y="1039"/>
                  </a:lnTo>
                  <a:lnTo>
                    <a:pt x="1410" y="1046"/>
                  </a:lnTo>
                  <a:lnTo>
                    <a:pt x="1423" y="1052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rgbClr val="00A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81" name="Rectangle 381"/>
          <p:cNvSpPr>
            <a:spLocks noChangeArrowheads="1"/>
          </p:cNvSpPr>
          <p:nvPr/>
        </p:nvSpPr>
        <p:spPr bwMode="auto">
          <a:xfrm>
            <a:off x="3662363" y="6567488"/>
            <a:ext cx="385762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TG </a:t>
            </a:r>
          </a:p>
        </p:txBody>
      </p:sp>
      <p:grpSp>
        <p:nvGrpSpPr>
          <p:cNvPr id="51582" name="Group 382"/>
          <p:cNvGrpSpPr>
            <a:grpSpLocks/>
          </p:cNvGrpSpPr>
          <p:nvPr/>
        </p:nvGrpSpPr>
        <p:grpSpPr bwMode="auto">
          <a:xfrm>
            <a:off x="1768475" y="7702550"/>
            <a:ext cx="1327150" cy="854075"/>
            <a:chOff x="1277" y="3582"/>
            <a:chExt cx="673" cy="550"/>
          </a:xfrm>
        </p:grpSpPr>
        <p:sp>
          <p:nvSpPr>
            <p:cNvPr id="51583" name="Freeform 383"/>
            <p:cNvSpPr>
              <a:spLocks/>
            </p:cNvSpPr>
            <p:nvPr/>
          </p:nvSpPr>
          <p:spPr bwMode="auto">
            <a:xfrm>
              <a:off x="1285" y="3590"/>
              <a:ext cx="665" cy="542"/>
            </a:xfrm>
            <a:custGeom>
              <a:avLst/>
              <a:gdLst>
                <a:gd name="T0" fmla="*/ 177 w 665"/>
                <a:gd name="T1" fmla="*/ 539 h 542"/>
                <a:gd name="T2" fmla="*/ 164 w 665"/>
                <a:gd name="T3" fmla="*/ 468 h 542"/>
                <a:gd name="T4" fmla="*/ 151 w 665"/>
                <a:gd name="T5" fmla="*/ 400 h 542"/>
                <a:gd name="T6" fmla="*/ 131 w 665"/>
                <a:gd name="T7" fmla="*/ 364 h 542"/>
                <a:gd name="T8" fmla="*/ 85 w 665"/>
                <a:gd name="T9" fmla="*/ 269 h 542"/>
                <a:gd name="T10" fmla="*/ 44 w 665"/>
                <a:gd name="T11" fmla="*/ 206 h 542"/>
                <a:gd name="T12" fmla="*/ 12 w 665"/>
                <a:gd name="T13" fmla="*/ 128 h 542"/>
                <a:gd name="T14" fmla="*/ 31 w 665"/>
                <a:gd name="T15" fmla="*/ 52 h 542"/>
                <a:gd name="T16" fmla="*/ 72 w 665"/>
                <a:gd name="T17" fmla="*/ 19 h 542"/>
                <a:gd name="T18" fmla="*/ 142 w 665"/>
                <a:gd name="T19" fmla="*/ 26 h 542"/>
                <a:gd name="T20" fmla="*/ 186 w 665"/>
                <a:gd name="T21" fmla="*/ 70 h 542"/>
                <a:gd name="T22" fmla="*/ 219 w 665"/>
                <a:gd name="T23" fmla="*/ 152 h 542"/>
                <a:gd name="T24" fmla="*/ 238 w 665"/>
                <a:gd name="T25" fmla="*/ 230 h 542"/>
                <a:gd name="T26" fmla="*/ 251 w 665"/>
                <a:gd name="T27" fmla="*/ 298 h 542"/>
                <a:gd name="T28" fmla="*/ 279 w 665"/>
                <a:gd name="T29" fmla="*/ 358 h 542"/>
                <a:gd name="T30" fmla="*/ 334 w 665"/>
                <a:gd name="T31" fmla="*/ 393 h 542"/>
                <a:gd name="T32" fmla="*/ 405 w 665"/>
                <a:gd name="T33" fmla="*/ 393 h 542"/>
                <a:gd name="T34" fmla="*/ 453 w 665"/>
                <a:gd name="T35" fmla="*/ 344 h 542"/>
                <a:gd name="T36" fmla="*/ 467 w 665"/>
                <a:gd name="T37" fmla="*/ 280 h 542"/>
                <a:gd name="T38" fmla="*/ 506 w 665"/>
                <a:gd name="T39" fmla="*/ 201 h 542"/>
                <a:gd name="T40" fmla="*/ 538 w 665"/>
                <a:gd name="T41" fmla="*/ 155 h 542"/>
                <a:gd name="T42" fmla="*/ 611 w 665"/>
                <a:gd name="T43" fmla="*/ 155 h 542"/>
                <a:gd name="T44" fmla="*/ 653 w 665"/>
                <a:gd name="T45" fmla="*/ 219 h 542"/>
                <a:gd name="T46" fmla="*/ 621 w 665"/>
                <a:gd name="T47" fmla="*/ 310 h 542"/>
                <a:gd name="T48" fmla="*/ 582 w 665"/>
                <a:gd name="T49" fmla="*/ 358 h 542"/>
                <a:gd name="T50" fmla="*/ 550 w 665"/>
                <a:gd name="T51" fmla="*/ 410 h 542"/>
                <a:gd name="T52" fmla="*/ 509 w 665"/>
                <a:gd name="T53" fmla="*/ 480 h 542"/>
                <a:gd name="T54" fmla="*/ 489 w 665"/>
                <a:gd name="T55" fmla="*/ 539 h 542"/>
                <a:gd name="T56" fmla="*/ 507 w 665"/>
                <a:gd name="T57" fmla="*/ 526 h 542"/>
                <a:gd name="T58" fmla="*/ 533 w 665"/>
                <a:gd name="T59" fmla="*/ 458 h 542"/>
                <a:gd name="T60" fmla="*/ 573 w 665"/>
                <a:gd name="T61" fmla="*/ 400 h 542"/>
                <a:gd name="T62" fmla="*/ 603 w 665"/>
                <a:gd name="T63" fmla="*/ 359 h 542"/>
                <a:gd name="T64" fmla="*/ 639 w 665"/>
                <a:gd name="T65" fmla="*/ 301 h 542"/>
                <a:gd name="T66" fmla="*/ 665 w 665"/>
                <a:gd name="T67" fmla="*/ 230 h 542"/>
                <a:gd name="T68" fmla="*/ 646 w 665"/>
                <a:gd name="T69" fmla="*/ 160 h 542"/>
                <a:gd name="T70" fmla="*/ 587 w 665"/>
                <a:gd name="T71" fmla="*/ 136 h 542"/>
                <a:gd name="T72" fmla="*/ 530 w 665"/>
                <a:gd name="T73" fmla="*/ 145 h 542"/>
                <a:gd name="T74" fmla="*/ 497 w 665"/>
                <a:gd name="T75" fmla="*/ 192 h 542"/>
                <a:gd name="T76" fmla="*/ 462 w 665"/>
                <a:gd name="T77" fmla="*/ 251 h 542"/>
                <a:gd name="T78" fmla="*/ 450 w 665"/>
                <a:gd name="T79" fmla="*/ 310 h 542"/>
                <a:gd name="T80" fmla="*/ 424 w 665"/>
                <a:gd name="T81" fmla="*/ 362 h 542"/>
                <a:gd name="T82" fmla="*/ 362 w 665"/>
                <a:gd name="T83" fmla="*/ 388 h 542"/>
                <a:gd name="T84" fmla="*/ 288 w 665"/>
                <a:gd name="T85" fmla="*/ 349 h 542"/>
                <a:gd name="T86" fmla="*/ 263 w 665"/>
                <a:gd name="T87" fmla="*/ 283 h 542"/>
                <a:gd name="T88" fmla="*/ 250 w 665"/>
                <a:gd name="T89" fmla="*/ 203 h 542"/>
                <a:gd name="T90" fmla="*/ 223 w 665"/>
                <a:gd name="T91" fmla="*/ 134 h 542"/>
                <a:gd name="T92" fmla="*/ 190 w 665"/>
                <a:gd name="T93" fmla="*/ 52 h 542"/>
                <a:gd name="T94" fmla="*/ 148 w 665"/>
                <a:gd name="T95" fmla="*/ 15 h 542"/>
                <a:gd name="T96" fmla="*/ 84 w 665"/>
                <a:gd name="T97" fmla="*/ 7 h 542"/>
                <a:gd name="T98" fmla="*/ 37 w 665"/>
                <a:gd name="T99" fmla="*/ 28 h 542"/>
                <a:gd name="T100" fmla="*/ 0 w 665"/>
                <a:gd name="T101" fmla="*/ 88 h 542"/>
                <a:gd name="T102" fmla="*/ 1 w 665"/>
                <a:gd name="T103" fmla="*/ 159 h 542"/>
                <a:gd name="T104" fmla="*/ 48 w 665"/>
                <a:gd name="T105" fmla="*/ 229 h 542"/>
                <a:gd name="T106" fmla="*/ 87 w 665"/>
                <a:gd name="T107" fmla="*/ 301 h 542"/>
                <a:gd name="T108" fmla="*/ 120 w 665"/>
                <a:gd name="T109" fmla="*/ 383 h 542"/>
                <a:gd name="T110" fmla="*/ 145 w 665"/>
                <a:gd name="T111" fmla="*/ 430 h 542"/>
                <a:gd name="T112" fmla="*/ 152 w 665"/>
                <a:gd name="T113" fmla="*/ 50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5" h="542">
                  <a:moveTo>
                    <a:pt x="166" y="539"/>
                  </a:moveTo>
                  <a:lnTo>
                    <a:pt x="167" y="541"/>
                  </a:lnTo>
                  <a:lnTo>
                    <a:pt x="169" y="542"/>
                  </a:lnTo>
                  <a:lnTo>
                    <a:pt x="171" y="542"/>
                  </a:lnTo>
                  <a:lnTo>
                    <a:pt x="174" y="542"/>
                  </a:lnTo>
                  <a:lnTo>
                    <a:pt x="176" y="541"/>
                  </a:lnTo>
                  <a:lnTo>
                    <a:pt x="177" y="539"/>
                  </a:lnTo>
                  <a:lnTo>
                    <a:pt x="177" y="536"/>
                  </a:lnTo>
                  <a:lnTo>
                    <a:pt x="177" y="534"/>
                  </a:lnTo>
                  <a:lnTo>
                    <a:pt x="170" y="521"/>
                  </a:lnTo>
                  <a:lnTo>
                    <a:pt x="164" y="508"/>
                  </a:lnTo>
                  <a:lnTo>
                    <a:pt x="164" y="496"/>
                  </a:lnTo>
                  <a:lnTo>
                    <a:pt x="164" y="482"/>
                  </a:lnTo>
                  <a:lnTo>
                    <a:pt x="164" y="468"/>
                  </a:lnTo>
                  <a:lnTo>
                    <a:pt x="164" y="455"/>
                  </a:lnTo>
                  <a:lnTo>
                    <a:pt x="164" y="453"/>
                  </a:lnTo>
                  <a:lnTo>
                    <a:pt x="157" y="440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1" y="413"/>
                  </a:lnTo>
                  <a:lnTo>
                    <a:pt x="151" y="400"/>
                  </a:lnTo>
                  <a:lnTo>
                    <a:pt x="151" y="398"/>
                  </a:lnTo>
                  <a:lnTo>
                    <a:pt x="144" y="385"/>
                  </a:lnTo>
                  <a:lnTo>
                    <a:pt x="143" y="383"/>
                  </a:lnTo>
                  <a:lnTo>
                    <a:pt x="141" y="382"/>
                  </a:lnTo>
                  <a:lnTo>
                    <a:pt x="131" y="377"/>
                  </a:lnTo>
                  <a:lnTo>
                    <a:pt x="131" y="366"/>
                  </a:lnTo>
                  <a:lnTo>
                    <a:pt x="131" y="364"/>
                  </a:lnTo>
                  <a:lnTo>
                    <a:pt x="124" y="351"/>
                  </a:lnTo>
                  <a:lnTo>
                    <a:pt x="118" y="337"/>
                  </a:lnTo>
                  <a:lnTo>
                    <a:pt x="111" y="324"/>
                  </a:lnTo>
                  <a:lnTo>
                    <a:pt x="104" y="310"/>
                  </a:lnTo>
                  <a:lnTo>
                    <a:pt x="98" y="296"/>
                  </a:lnTo>
                  <a:lnTo>
                    <a:pt x="91" y="283"/>
                  </a:lnTo>
                  <a:lnTo>
                    <a:pt x="85" y="269"/>
                  </a:lnTo>
                  <a:lnTo>
                    <a:pt x="78" y="249"/>
                  </a:lnTo>
                  <a:lnTo>
                    <a:pt x="77" y="247"/>
                  </a:lnTo>
                  <a:lnTo>
                    <a:pt x="64" y="233"/>
                  </a:lnTo>
                  <a:lnTo>
                    <a:pt x="64" y="233"/>
                  </a:lnTo>
                  <a:lnTo>
                    <a:pt x="58" y="222"/>
                  </a:lnTo>
                  <a:lnTo>
                    <a:pt x="57" y="220"/>
                  </a:lnTo>
                  <a:lnTo>
                    <a:pt x="44" y="206"/>
                  </a:lnTo>
                  <a:lnTo>
                    <a:pt x="38" y="194"/>
                  </a:lnTo>
                  <a:lnTo>
                    <a:pt x="37" y="192"/>
                  </a:lnTo>
                  <a:lnTo>
                    <a:pt x="24" y="179"/>
                  </a:lnTo>
                  <a:lnTo>
                    <a:pt x="19" y="167"/>
                  </a:lnTo>
                  <a:lnTo>
                    <a:pt x="12" y="155"/>
                  </a:lnTo>
                  <a:lnTo>
                    <a:pt x="12" y="142"/>
                  </a:lnTo>
                  <a:lnTo>
                    <a:pt x="12" y="128"/>
                  </a:lnTo>
                  <a:lnTo>
                    <a:pt x="12" y="115"/>
                  </a:lnTo>
                  <a:lnTo>
                    <a:pt x="12" y="101"/>
                  </a:lnTo>
                  <a:lnTo>
                    <a:pt x="12" y="90"/>
                  </a:lnTo>
                  <a:lnTo>
                    <a:pt x="19" y="77"/>
                  </a:lnTo>
                  <a:lnTo>
                    <a:pt x="25" y="63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5" y="32"/>
                  </a:lnTo>
                  <a:lnTo>
                    <a:pt x="57" y="31"/>
                  </a:lnTo>
                  <a:lnTo>
                    <a:pt x="58" y="29"/>
                  </a:lnTo>
                  <a:lnTo>
                    <a:pt x="63" y="19"/>
                  </a:lnTo>
                  <a:lnTo>
                    <a:pt x="72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98" y="13"/>
                  </a:lnTo>
                  <a:lnTo>
                    <a:pt x="110" y="19"/>
                  </a:lnTo>
                  <a:lnTo>
                    <a:pt x="129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54" y="38"/>
                  </a:lnTo>
                  <a:lnTo>
                    <a:pt x="156" y="39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80" y="59"/>
                  </a:lnTo>
                  <a:lnTo>
                    <a:pt x="180" y="59"/>
                  </a:lnTo>
                  <a:lnTo>
                    <a:pt x="186" y="70"/>
                  </a:lnTo>
                  <a:lnTo>
                    <a:pt x="192" y="84"/>
                  </a:lnTo>
                  <a:lnTo>
                    <a:pt x="199" y="97"/>
                  </a:lnTo>
                  <a:lnTo>
                    <a:pt x="206" y="111"/>
                  </a:lnTo>
                  <a:lnTo>
                    <a:pt x="211" y="124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9" y="152"/>
                  </a:lnTo>
                  <a:lnTo>
                    <a:pt x="224" y="164"/>
                  </a:lnTo>
                  <a:lnTo>
                    <a:pt x="224" y="176"/>
                  </a:lnTo>
                  <a:lnTo>
                    <a:pt x="225" y="179"/>
                  </a:lnTo>
                  <a:lnTo>
                    <a:pt x="232" y="193"/>
                  </a:lnTo>
                  <a:lnTo>
                    <a:pt x="238" y="205"/>
                  </a:lnTo>
                  <a:lnTo>
                    <a:pt x="238" y="217"/>
                  </a:lnTo>
                  <a:lnTo>
                    <a:pt x="238" y="230"/>
                  </a:lnTo>
                  <a:lnTo>
                    <a:pt x="239" y="233"/>
                  </a:lnTo>
                  <a:lnTo>
                    <a:pt x="244" y="246"/>
                  </a:lnTo>
                  <a:lnTo>
                    <a:pt x="244" y="258"/>
                  </a:lnTo>
                  <a:lnTo>
                    <a:pt x="244" y="271"/>
                  </a:lnTo>
                  <a:lnTo>
                    <a:pt x="245" y="274"/>
                  </a:lnTo>
                  <a:lnTo>
                    <a:pt x="251" y="287"/>
                  </a:lnTo>
                  <a:lnTo>
                    <a:pt x="251" y="298"/>
                  </a:lnTo>
                  <a:lnTo>
                    <a:pt x="252" y="301"/>
                  </a:lnTo>
                  <a:lnTo>
                    <a:pt x="258" y="315"/>
                  </a:lnTo>
                  <a:lnTo>
                    <a:pt x="264" y="328"/>
                  </a:lnTo>
                  <a:lnTo>
                    <a:pt x="264" y="339"/>
                  </a:lnTo>
                  <a:lnTo>
                    <a:pt x="265" y="342"/>
                  </a:lnTo>
                  <a:lnTo>
                    <a:pt x="266" y="344"/>
                  </a:lnTo>
                  <a:lnTo>
                    <a:pt x="279" y="358"/>
                  </a:lnTo>
                  <a:lnTo>
                    <a:pt x="279" y="358"/>
                  </a:lnTo>
                  <a:lnTo>
                    <a:pt x="285" y="369"/>
                  </a:lnTo>
                  <a:lnTo>
                    <a:pt x="286" y="371"/>
                  </a:lnTo>
                  <a:lnTo>
                    <a:pt x="288" y="372"/>
                  </a:lnTo>
                  <a:lnTo>
                    <a:pt x="301" y="379"/>
                  </a:lnTo>
                  <a:lnTo>
                    <a:pt x="314" y="386"/>
                  </a:lnTo>
                  <a:lnTo>
                    <a:pt x="334" y="393"/>
                  </a:lnTo>
                  <a:lnTo>
                    <a:pt x="347" y="400"/>
                  </a:lnTo>
                  <a:lnTo>
                    <a:pt x="349" y="400"/>
                  </a:lnTo>
                  <a:lnTo>
                    <a:pt x="362" y="400"/>
                  </a:lnTo>
                  <a:lnTo>
                    <a:pt x="376" y="400"/>
                  </a:lnTo>
                  <a:lnTo>
                    <a:pt x="389" y="400"/>
                  </a:lnTo>
                  <a:lnTo>
                    <a:pt x="392" y="400"/>
                  </a:lnTo>
                  <a:lnTo>
                    <a:pt x="405" y="393"/>
                  </a:lnTo>
                  <a:lnTo>
                    <a:pt x="418" y="386"/>
                  </a:lnTo>
                  <a:lnTo>
                    <a:pt x="420" y="385"/>
                  </a:lnTo>
                  <a:lnTo>
                    <a:pt x="433" y="371"/>
                  </a:lnTo>
                  <a:lnTo>
                    <a:pt x="434" y="369"/>
                  </a:lnTo>
                  <a:lnTo>
                    <a:pt x="440" y="358"/>
                  </a:lnTo>
                  <a:lnTo>
                    <a:pt x="440" y="358"/>
                  </a:lnTo>
                  <a:lnTo>
                    <a:pt x="453" y="344"/>
                  </a:lnTo>
                  <a:lnTo>
                    <a:pt x="454" y="342"/>
                  </a:lnTo>
                  <a:lnTo>
                    <a:pt x="454" y="339"/>
                  </a:lnTo>
                  <a:lnTo>
                    <a:pt x="454" y="328"/>
                  </a:lnTo>
                  <a:lnTo>
                    <a:pt x="461" y="315"/>
                  </a:lnTo>
                  <a:lnTo>
                    <a:pt x="467" y="295"/>
                  </a:lnTo>
                  <a:lnTo>
                    <a:pt x="467" y="292"/>
                  </a:lnTo>
                  <a:lnTo>
                    <a:pt x="467" y="280"/>
                  </a:lnTo>
                  <a:lnTo>
                    <a:pt x="474" y="267"/>
                  </a:lnTo>
                  <a:lnTo>
                    <a:pt x="474" y="264"/>
                  </a:lnTo>
                  <a:lnTo>
                    <a:pt x="474" y="253"/>
                  </a:lnTo>
                  <a:lnTo>
                    <a:pt x="481" y="240"/>
                  </a:lnTo>
                  <a:lnTo>
                    <a:pt x="487" y="227"/>
                  </a:lnTo>
                  <a:lnTo>
                    <a:pt x="493" y="215"/>
                  </a:lnTo>
                  <a:lnTo>
                    <a:pt x="506" y="201"/>
                  </a:lnTo>
                  <a:lnTo>
                    <a:pt x="507" y="199"/>
                  </a:lnTo>
                  <a:lnTo>
                    <a:pt x="514" y="186"/>
                  </a:lnTo>
                  <a:lnTo>
                    <a:pt x="519" y="174"/>
                  </a:lnTo>
                  <a:lnTo>
                    <a:pt x="530" y="168"/>
                  </a:lnTo>
                  <a:lnTo>
                    <a:pt x="532" y="167"/>
                  </a:lnTo>
                  <a:lnTo>
                    <a:pt x="533" y="165"/>
                  </a:lnTo>
                  <a:lnTo>
                    <a:pt x="538" y="155"/>
                  </a:lnTo>
                  <a:lnTo>
                    <a:pt x="547" y="155"/>
                  </a:lnTo>
                  <a:lnTo>
                    <a:pt x="550" y="155"/>
                  </a:lnTo>
                  <a:lnTo>
                    <a:pt x="562" y="148"/>
                  </a:lnTo>
                  <a:lnTo>
                    <a:pt x="574" y="148"/>
                  </a:lnTo>
                  <a:lnTo>
                    <a:pt x="587" y="148"/>
                  </a:lnTo>
                  <a:lnTo>
                    <a:pt x="599" y="148"/>
                  </a:lnTo>
                  <a:lnTo>
                    <a:pt x="611" y="155"/>
                  </a:lnTo>
                  <a:lnTo>
                    <a:pt x="624" y="162"/>
                  </a:lnTo>
                  <a:lnTo>
                    <a:pt x="636" y="167"/>
                  </a:lnTo>
                  <a:lnTo>
                    <a:pt x="641" y="179"/>
                  </a:lnTo>
                  <a:lnTo>
                    <a:pt x="647" y="192"/>
                  </a:lnTo>
                  <a:lnTo>
                    <a:pt x="647" y="203"/>
                  </a:lnTo>
                  <a:lnTo>
                    <a:pt x="648" y="206"/>
                  </a:lnTo>
                  <a:lnTo>
                    <a:pt x="653" y="219"/>
                  </a:lnTo>
                  <a:lnTo>
                    <a:pt x="653" y="230"/>
                  </a:lnTo>
                  <a:lnTo>
                    <a:pt x="653" y="243"/>
                  </a:lnTo>
                  <a:lnTo>
                    <a:pt x="648" y="256"/>
                  </a:lnTo>
                  <a:lnTo>
                    <a:pt x="641" y="269"/>
                  </a:lnTo>
                  <a:lnTo>
                    <a:pt x="635" y="283"/>
                  </a:lnTo>
                  <a:lnTo>
                    <a:pt x="628" y="296"/>
                  </a:lnTo>
                  <a:lnTo>
                    <a:pt x="621" y="310"/>
                  </a:lnTo>
                  <a:lnTo>
                    <a:pt x="616" y="322"/>
                  </a:lnTo>
                  <a:lnTo>
                    <a:pt x="603" y="335"/>
                  </a:lnTo>
                  <a:lnTo>
                    <a:pt x="602" y="337"/>
                  </a:lnTo>
                  <a:lnTo>
                    <a:pt x="596" y="349"/>
                  </a:lnTo>
                  <a:lnTo>
                    <a:pt x="585" y="355"/>
                  </a:lnTo>
                  <a:lnTo>
                    <a:pt x="583" y="356"/>
                  </a:lnTo>
                  <a:lnTo>
                    <a:pt x="582" y="358"/>
                  </a:lnTo>
                  <a:lnTo>
                    <a:pt x="575" y="376"/>
                  </a:lnTo>
                  <a:lnTo>
                    <a:pt x="565" y="382"/>
                  </a:lnTo>
                  <a:lnTo>
                    <a:pt x="563" y="383"/>
                  </a:lnTo>
                  <a:lnTo>
                    <a:pt x="562" y="385"/>
                  </a:lnTo>
                  <a:lnTo>
                    <a:pt x="561" y="387"/>
                  </a:lnTo>
                  <a:lnTo>
                    <a:pt x="561" y="397"/>
                  </a:lnTo>
                  <a:lnTo>
                    <a:pt x="550" y="410"/>
                  </a:lnTo>
                  <a:lnTo>
                    <a:pt x="549" y="412"/>
                  </a:lnTo>
                  <a:lnTo>
                    <a:pt x="543" y="424"/>
                  </a:lnTo>
                  <a:lnTo>
                    <a:pt x="530" y="437"/>
                  </a:lnTo>
                  <a:lnTo>
                    <a:pt x="529" y="439"/>
                  </a:lnTo>
                  <a:lnTo>
                    <a:pt x="522" y="453"/>
                  </a:lnTo>
                  <a:lnTo>
                    <a:pt x="516" y="466"/>
                  </a:lnTo>
                  <a:lnTo>
                    <a:pt x="509" y="480"/>
                  </a:lnTo>
                  <a:lnTo>
                    <a:pt x="503" y="494"/>
                  </a:lnTo>
                  <a:lnTo>
                    <a:pt x="496" y="507"/>
                  </a:lnTo>
                  <a:lnTo>
                    <a:pt x="495" y="509"/>
                  </a:lnTo>
                  <a:lnTo>
                    <a:pt x="495" y="522"/>
                  </a:lnTo>
                  <a:lnTo>
                    <a:pt x="489" y="534"/>
                  </a:lnTo>
                  <a:lnTo>
                    <a:pt x="488" y="536"/>
                  </a:lnTo>
                  <a:lnTo>
                    <a:pt x="489" y="539"/>
                  </a:lnTo>
                  <a:lnTo>
                    <a:pt x="490" y="541"/>
                  </a:lnTo>
                  <a:lnTo>
                    <a:pt x="492" y="542"/>
                  </a:lnTo>
                  <a:lnTo>
                    <a:pt x="494" y="542"/>
                  </a:lnTo>
                  <a:lnTo>
                    <a:pt x="497" y="542"/>
                  </a:lnTo>
                  <a:lnTo>
                    <a:pt x="499" y="541"/>
                  </a:lnTo>
                  <a:lnTo>
                    <a:pt x="500" y="539"/>
                  </a:lnTo>
                  <a:lnTo>
                    <a:pt x="507" y="526"/>
                  </a:lnTo>
                  <a:lnTo>
                    <a:pt x="507" y="523"/>
                  </a:lnTo>
                  <a:lnTo>
                    <a:pt x="507" y="523"/>
                  </a:lnTo>
                  <a:lnTo>
                    <a:pt x="507" y="511"/>
                  </a:lnTo>
                  <a:lnTo>
                    <a:pt x="514" y="499"/>
                  </a:lnTo>
                  <a:lnTo>
                    <a:pt x="520" y="485"/>
                  </a:lnTo>
                  <a:lnTo>
                    <a:pt x="527" y="471"/>
                  </a:lnTo>
                  <a:lnTo>
                    <a:pt x="533" y="458"/>
                  </a:lnTo>
                  <a:lnTo>
                    <a:pt x="539" y="446"/>
                  </a:lnTo>
                  <a:lnTo>
                    <a:pt x="552" y="433"/>
                  </a:lnTo>
                  <a:lnTo>
                    <a:pt x="553" y="431"/>
                  </a:lnTo>
                  <a:lnTo>
                    <a:pt x="559" y="419"/>
                  </a:lnTo>
                  <a:lnTo>
                    <a:pt x="572" y="405"/>
                  </a:lnTo>
                  <a:lnTo>
                    <a:pt x="573" y="403"/>
                  </a:lnTo>
                  <a:lnTo>
                    <a:pt x="573" y="400"/>
                  </a:lnTo>
                  <a:lnTo>
                    <a:pt x="573" y="400"/>
                  </a:lnTo>
                  <a:lnTo>
                    <a:pt x="573" y="391"/>
                  </a:lnTo>
                  <a:lnTo>
                    <a:pt x="583" y="386"/>
                  </a:lnTo>
                  <a:lnTo>
                    <a:pt x="585" y="385"/>
                  </a:lnTo>
                  <a:lnTo>
                    <a:pt x="586" y="383"/>
                  </a:lnTo>
                  <a:lnTo>
                    <a:pt x="592" y="364"/>
                  </a:lnTo>
                  <a:lnTo>
                    <a:pt x="603" y="359"/>
                  </a:lnTo>
                  <a:lnTo>
                    <a:pt x="605" y="358"/>
                  </a:lnTo>
                  <a:lnTo>
                    <a:pt x="606" y="356"/>
                  </a:lnTo>
                  <a:lnTo>
                    <a:pt x="612" y="344"/>
                  </a:lnTo>
                  <a:lnTo>
                    <a:pt x="625" y="331"/>
                  </a:lnTo>
                  <a:lnTo>
                    <a:pt x="626" y="329"/>
                  </a:lnTo>
                  <a:lnTo>
                    <a:pt x="632" y="315"/>
                  </a:lnTo>
                  <a:lnTo>
                    <a:pt x="639" y="301"/>
                  </a:lnTo>
                  <a:lnTo>
                    <a:pt x="646" y="288"/>
                  </a:lnTo>
                  <a:lnTo>
                    <a:pt x="652" y="274"/>
                  </a:lnTo>
                  <a:lnTo>
                    <a:pt x="659" y="261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30"/>
                  </a:lnTo>
                  <a:lnTo>
                    <a:pt x="665" y="217"/>
                  </a:lnTo>
                  <a:lnTo>
                    <a:pt x="665" y="215"/>
                  </a:lnTo>
                  <a:lnTo>
                    <a:pt x="659" y="202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2" y="174"/>
                  </a:lnTo>
                  <a:lnTo>
                    <a:pt x="646" y="160"/>
                  </a:lnTo>
                  <a:lnTo>
                    <a:pt x="645" y="158"/>
                  </a:lnTo>
                  <a:lnTo>
                    <a:pt x="643" y="157"/>
                  </a:lnTo>
                  <a:lnTo>
                    <a:pt x="629" y="151"/>
                  </a:lnTo>
                  <a:lnTo>
                    <a:pt x="616" y="144"/>
                  </a:lnTo>
                  <a:lnTo>
                    <a:pt x="603" y="137"/>
                  </a:lnTo>
                  <a:lnTo>
                    <a:pt x="600" y="136"/>
                  </a:lnTo>
                  <a:lnTo>
                    <a:pt x="587" y="136"/>
                  </a:lnTo>
                  <a:lnTo>
                    <a:pt x="574" y="136"/>
                  </a:lnTo>
                  <a:lnTo>
                    <a:pt x="560" y="136"/>
                  </a:lnTo>
                  <a:lnTo>
                    <a:pt x="558" y="137"/>
                  </a:lnTo>
                  <a:lnTo>
                    <a:pt x="546" y="143"/>
                  </a:lnTo>
                  <a:lnTo>
                    <a:pt x="534" y="143"/>
                  </a:lnTo>
                  <a:lnTo>
                    <a:pt x="532" y="144"/>
                  </a:lnTo>
                  <a:lnTo>
                    <a:pt x="530" y="145"/>
                  </a:lnTo>
                  <a:lnTo>
                    <a:pt x="529" y="147"/>
                  </a:lnTo>
                  <a:lnTo>
                    <a:pt x="523" y="158"/>
                  </a:lnTo>
                  <a:lnTo>
                    <a:pt x="512" y="164"/>
                  </a:lnTo>
                  <a:lnTo>
                    <a:pt x="510" y="165"/>
                  </a:lnTo>
                  <a:lnTo>
                    <a:pt x="509" y="167"/>
                  </a:lnTo>
                  <a:lnTo>
                    <a:pt x="503" y="181"/>
                  </a:lnTo>
                  <a:lnTo>
                    <a:pt x="497" y="192"/>
                  </a:lnTo>
                  <a:lnTo>
                    <a:pt x="497" y="192"/>
                  </a:lnTo>
                  <a:lnTo>
                    <a:pt x="484" y="206"/>
                  </a:lnTo>
                  <a:lnTo>
                    <a:pt x="483" y="208"/>
                  </a:lnTo>
                  <a:lnTo>
                    <a:pt x="476" y="222"/>
                  </a:lnTo>
                  <a:lnTo>
                    <a:pt x="470" y="235"/>
                  </a:lnTo>
                  <a:lnTo>
                    <a:pt x="463" y="249"/>
                  </a:lnTo>
                  <a:lnTo>
                    <a:pt x="462" y="251"/>
                  </a:lnTo>
                  <a:lnTo>
                    <a:pt x="462" y="251"/>
                  </a:lnTo>
                  <a:lnTo>
                    <a:pt x="462" y="263"/>
                  </a:lnTo>
                  <a:lnTo>
                    <a:pt x="456" y="276"/>
                  </a:lnTo>
                  <a:lnTo>
                    <a:pt x="455" y="278"/>
                  </a:lnTo>
                  <a:lnTo>
                    <a:pt x="455" y="278"/>
                  </a:lnTo>
                  <a:lnTo>
                    <a:pt x="455" y="291"/>
                  </a:lnTo>
                  <a:lnTo>
                    <a:pt x="450" y="310"/>
                  </a:lnTo>
                  <a:lnTo>
                    <a:pt x="443" y="324"/>
                  </a:lnTo>
                  <a:lnTo>
                    <a:pt x="442" y="326"/>
                  </a:lnTo>
                  <a:lnTo>
                    <a:pt x="442" y="326"/>
                  </a:lnTo>
                  <a:lnTo>
                    <a:pt x="442" y="336"/>
                  </a:lnTo>
                  <a:lnTo>
                    <a:pt x="431" y="349"/>
                  </a:lnTo>
                  <a:lnTo>
                    <a:pt x="430" y="351"/>
                  </a:lnTo>
                  <a:lnTo>
                    <a:pt x="424" y="362"/>
                  </a:lnTo>
                  <a:lnTo>
                    <a:pt x="424" y="362"/>
                  </a:lnTo>
                  <a:lnTo>
                    <a:pt x="411" y="376"/>
                  </a:lnTo>
                  <a:lnTo>
                    <a:pt x="411" y="376"/>
                  </a:lnTo>
                  <a:lnTo>
                    <a:pt x="400" y="382"/>
                  </a:lnTo>
                  <a:lnTo>
                    <a:pt x="388" y="388"/>
                  </a:lnTo>
                  <a:lnTo>
                    <a:pt x="376" y="388"/>
                  </a:lnTo>
                  <a:lnTo>
                    <a:pt x="362" y="388"/>
                  </a:lnTo>
                  <a:lnTo>
                    <a:pt x="351" y="388"/>
                  </a:lnTo>
                  <a:lnTo>
                    <a:pt x="339" y="382"/>
                  </a:lnTo>
                  <a:lnTo>
                    <a:pt x="319" y="375"/>
                  </a:lnTo>
                  <a:lnTo>
                    <a:pt x="306" y="368"/>
                  </a:lnTo>
                  <a:lnTo>
                    <a:pt x="295" y="362"/>
                  </a:lnTo>
                  <a:lnTo>
                    <a:pt x="289" y="351"/>
                  </a:lnTo>
                  <a:lnTo>
                    <a:pt x="288" y="349"/>
                  </a:lnTo>
                  <a:lnTo>
                    <a:pt x="276" y="336"/>
                  </a:lnTo>
                  <a:lnTo>
                    <a:pt x="276" y="326"/>
                  </a:lnTo>
                  <a:lnTo>
                    <a:pt x="276" y="324"/>
                  </a:lnTo>
                  <a:lnTo>
                    <a:pt x="269" y="310"/>
                  </a:lnTo>
                  <a:lnTo>
                    <a:pt x="263" y="297"/>
                  </a:lnTo>
                  <a:lnTo>
                    <a:pt x="263" y="285"/>
                  </a:lnTo>
                  <a:lnTo>
                    <a:pt x="263" y="283"/>
                  </a:lnTo>
                  <a:lnTo>
                    <a:pt x="256" y="270"/>
                  </a:lnTo>
                  <a:lnTo>
                    <a:pt x="256" y="258"/>
                  </a:lnTo>
                  <a:lnTo>
                    <a:pt x="256" y="244"/>
                  </a:lnTo>
                  <a:lnTo>
                    <a:pt x="256" y="242"/>
                  </a:lnTo>
                  <a:lnTo>
                    <a:pt x="250" y="229"/>
                  </a:lnTo>
                  <a:lnTo>
                    <a:pt x="250" y="217"/>
                  </a:lnTo>
                  <a:lnTo>
                    <a:pt x="250" y="203"/>
                  </a:lnTo>
                  <a:lnTo>
                    <a:pt x="250" y="201"/>
                  </a:lnTo>
                  <a:lnTo>
                    <a:pt x="243" y="188"/>
                  </a:lnTo>
                  <a:lnTo>
                    <a:pt x="236" y="175"/>
                  </a:lnTo>
                  <a:lnTo>
                    <a:pt x="236" y="162"/>
                  </a:lnTo>
                  <a:lnTo>
                    <a:pt x="236" y="160"/>
                  </a:lnTo>
                  <a:lnTo>
                    <a:pt x="230" y="147"/>
                  </a:lnTo>
                  <a:lnTo>
                    <a:pt x="223" y="134"/>
                  </a:lnTo>
                  <a:lnTo>
                    <a:pt x="223" y="122"/>
                  </a:lnTo>
                  <a:lnTo>
                    <a:pt x="223" y="120"/>
                  </a:lnTo>
                  <a:lnTo>
                    <a:pt x="217" y="106"/>
                  </a:lnTo>
                  <a:lnTo>
                    <a:pt x="210" y="92"/>
                  </a:lnTo>
                  <a:lnTo>
                    <a:pt x="203" y="79"/>
                  </a:lnTo>
                  <a:lnTo>
                    <a:pt x="197" y="65"/>
                  </a:lnTo>
                  <a:lnTo>
                    <a:pt x="190" y="52"/>
                  </a:lnTo>
                  <a:lnTo>
                    <a:pt x="189" y="50"/>
                  </a:lnTo>
                  <a:lnTo>
                    <a:pt x="176" y="36"/>
                  </a:lnTo>
                  <a:lnTo>
                    <a:pt x="174" y="35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50" y="16"/>
                  </a:lnTo>
                  <a:lnTo>
                    <a:pt x="148" y="15"/>
                  </a:lnTo>
                  <a:lnTo>
                    <a:pt x="145" y="14"/>
                  </a:lnTo>
                  <a:lnTo>
                    <a:pt x="132" y="14"/>
                  </a:lnTo>
                  <a:lnTo>
                    <a:pt x="115" y="8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59" y="7"/>
                  </a:lnTo>
                  <a:lnTo>
                    <a:pt x="57" y="8"/>
                  </a:lnTo>
                  <a:lnTo>
                    <a:pt x="55" y="9"/>
                  </a:lnTo>
                  <a:lnTo>
                    <a:pt x="54" y="11"/>
                  </a:lnTo>
                  <a:lnTo>
                    <a:pt x="48" y="22"/>
                  </a:lnTo>
                  <a:lnTo>
                    <a:pt x="37" y="28"/>
                  </a:lnTo>
                  <a:lnTo>
                    <a:pt x="35" y="29"/>
                  </a:lnTo>
                  <a:lnTo>
                    <a:pt x="22" y="43"/>
                  </a:lnTo>
                  <a:lnTo>
                    <a:pt x="21" y="45"/>
                  </a:lnTo>
                  <a:lnTo>
                    <a:pt x="14" y="58"/>
                  </a:lnTo>
                  <a:lnTo>
                    <a:pt x="8" y="72"/>
                  </a:lnTo>
                  <a:lnTo>
                    <a:pt x="1" y="8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1" y="159"/>
                  </a:lnTo>
                  <a:lnTo>
                    <a:pt x="8" y="172"/>
                  </a:lnTo>
                  <a:lnTo>
                    <a:pt x="14" y="186"/>
                  </a:lnTo>
                  <a:lnTo>
                    <a:pt x="15" y="188"/>
                  </a:lnTo>
                  <a:lnTo>
                    <a:pt x="28" y="201"/>
                  </a:lnTo>
                  <a:lnTo>
                    <a:pt x="34" y="213"/>
                  </a:lnTo>
                  <a:lnTo>
                    <a:pt x="35" y="215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54" y="240"/>
                  </a:lnTo>
                  <a:lnTo>
                    <a:pt x="55" y="242"/>
                  </a:lnTo>
                  <a:lnTo>
                    <a:pt x="67" y="255"/>
                  </a:lnTo>
                  <a:lnTo>
                    <a:pt x="74" y="274"/>
                  </a:lnTo>
                  <a:lnTo>
                    <a:pt x="80" y="288"/>
                  </a:lnTo>
                  <a:lnTo>
                    <a:pt x="87" y="301"/>
                  </a:lnTo>
                  <a:lnTo>
                    <a:pt x="93" y="315"/>
                  </a:lnTo>
                  <a:lnTo>
                    <a:pt x="100" y="329"/>
                  </a:lnTo>
                  <a:lnTo>
                    <a:pt x="107" y="342"/>
                  </a:lnTo>
                  <a:lnTo>
                    <a:pt x="113" y="356"/>
                  </a:lnTo>
                  <a:lnTo>
                    <a:pt x="119" y="368"/>
                  </a:lnTo>
                  <a:lnTo>
                    <a:pt x="119" y="380"/>
                  </a:lnTo>
                  <a:lnTo>
                    <a:pt x="120" y="383"/>
                  </a:lnTo>
                  <a:lnTo>
                    <a:pt x="121" y="385"/>
                  </a:lnTo>
                  <a:lnTo>
                    <a:pt x="123" y="386"/>
                  </a:lnTo>
                  <a:lnTo>
                    <a:pt x="134" y="392"/>
                  </a:lnTo>
                  <a:lnTo>
                    <a:pt x="139" y="402"/>
                  </a:lnTo>
                  <a:lnTo>
                    <a:pt x="139" y="414"/>
                  </a:lnTo>
                  <a:lnTo>
                    <a:pt x="140" y="417"/>
                  </a:lnTo>
                  <a:lnTo>
                    <a:pt x="145" y="430"/>
                  </a:lnTo>
                  <a:lnTo>
                    <a:pt x="145" y="441"/>
                  </a:lnTo>
                  <a:lnTo>
                    <a:pt x="146" y="444"/>
                  </a:lnTo>
                  <a:lnTo>
                    <a:pt x="152" y="457"/>
                  </a:lnTo>
                  <a:lnTo>
                    <a:pt x="152" y="468"/>
                  </a:lnTo>
                  <a:lnTo>
                    <a:pt x="152" y="482"/>
                  </a:lnTo>
                  <a:lnTo>
                    <a:pt x="152" y="496"/>
                  </a:lnTo>
                  <a:lnTo>
                    <a:pt x="152" y="509"/>
                  </a:lnTo>
                  <a:lnTo>
                    <a:pt x="153" y="512"/>
                  </a:lnTo>
                  <a:lnTo>
                    <a:pt x="159" y="526"/>
                  </a:lnTo>
                  <a:lnTo>
                    <a:pt x="166" y="5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4" name="Freeform 384"/>
            <p:cNvSpPr>
              <a:spLocks/>
            </p:cNvSpPr>
            <p:nvPr/>
          </p:nvSpPr>
          <p:spPr bwMode="auto">
            <a:xfrm>
              <a:off x="1277" y="3582"/>
              <a:ext cx="665" cy="542"/>
            </a:xfrm>
            <a:custGeom>
              <a:avLst/>
              <a:gdLst>
                <a:gd name="T0" fmla="*/ 177 w 665"/>
                <a:gd name="T1" fmla="*/ 539 h 542"/>
                <a:gd name="T2" fmla="*/ 164 w 665"/>
                <a:gd name="T3" fmla="*/ 468 h 542"/>
                <a:gd name="T4" fmla="*/ 151 w 665"/>
                <a:gd name="T5" fmla="*/ 400 h 542"/>
                <a:gd name="T6" fmla="*/ 131 w 665"/>
                <a:gd name="T7" fmla="*/ 364 h 542"/>
                <a:gd name="T8" fmla="*/ 85 w 665"/>
                <a:gd name="T9" fmla="*/ 269 h 542"/>
                <a:gd name="T10" fmla="*/ 44 w 665"/>
                <a:gd name="T11" fmla="*/ 206 h 542"/>
                <a:gd name="T12" fmla="*/ 12 w 665"/>
                <a:gd name="T13" fmla="*/ 128 h 542"/>
                <a:gd name="T14" fmla="*/ 31 w 665"/>
                <a:gd name="T15" fmla="*/ 52 h 542"/>
                <a:gd name="T16" fmla="*/ 72 w 665"/>
                <a:gd name="T17" fmla="*/ 19 h 542"/>
                <a:gd name="T18" fmla="*/ 142 w 665"/>
                <a:gd name="T19" fmla="*/ 26 h 542"/>
                <a:gd name="T20" fmla="*/ 186 w 665"/>
                <a:gd name="T21" fmla="*/ 70 h 542"/>
                <a:gd name="T22" fmla="*/ 219 w 665"/>
                <a:gd name="T23" fmla="*/ 152 h 542"/>
                <a:gd name="T24" fmla="*/ 238 w 665"/>
                <a:gd name="T25" fmla="*/ 230 h 542"/>
                <a:gd name="T26" fmla="*/ 251 w 665"/>
                <a:gd name="T27" fmla="*/ 298 h 542"/>
                <a:gd name="T28" fmla="*/ 279 w 665"/>
                <a:gd name="T29" fmla="*/ 358 h 542"/>
                <a:gd name="T30" fmla="*/ 334 w 665"/>
                <a:gd name="T31" fmla="*/ 393 h 542"/>
                <a:gd name="T32" fmla="*/ 405 w 665"/>
                <a:gd name="T33" fmla="*/ 393 h 542"/>
                <a:gd name="T34" fmla="*/ 453 w 665"/>
                <a:gd name="T35" fmla="*/ 344 h 542"/>
                <a:gd name="T36" fmla="*/ 467 w 665"/>
                <a:gd name="T37" fmla="*/ 280 h 542"/>
                <a:gd name="T38" fmla="*/ 506 w 665"/>
                <a:gd name="T39" fmla="*/ 201 h 542"/>
                <a:gd name="T40" fmla="*/ 538 w 665"/>
                <a:gd name="T41" fmla="*/ 155 h 542"/>
                <a:gd name="T42" fmla="*/ 611 w 665"/>
                <a:gd name="T43" fmla="*/ 155 h 542"/>
                <a:gd name="T44" fmla="*/ 653 w 665"/>
                <a:gd name="T45" fmla="*/ 219 h 542"/>
                <a:gd name="T46" fmla="*/ 621 w 665"/>
                <a:gd name="T47" fmla="*/ 310 h 542"/>
                <a:gd name="T48" fmla="*/ 582 w 665"/>
                <a:gd name="T49" fmla="*/ 358 h 542"/>
                <a:gd name="T50" fmla="*/ 550 w 665"/>
                <a:gd name="T51" fmla="*/ 410 h 542"/>
                <a:gd name="T52" fmla="*/ 509 w 665"/>
                <a:gd name="T53" fmla="*/ 480 h 542"/>
                <a:gd name="T54" fmla="*/ 489 w 665"/>
                <a:gd name="T55" fmla="*/ 539 h 542"/>
                <a:gd name="T56" fmla="*/ 507 w 665"/>
                <a:gd name="T57" fmla="*/ 526 h 542"/>
                <a:gd name="T58" fmla="*/ 533 w 665"/>
                <a:gd name="T59" fmla="*/ 458 h 542"/>
                <a:gd name="T60" fmla="*/ 573 w 665"/>
                <a:gd name="T61" fmla="*/ 400 h 542"/>
                <a:gd name="T62" fmla="*/ 603 w 665"/>
                <a:gd name="T63" fmla="*/ 359 h 542"/>
                <a:gd name="T64" fmla="*/ 639 w 665"/>
                <a:gd name="T65" fmla="*/ 301 h 542"/>
                <a:gd name="T66" fmla="*/ 665 w 665"/>
                <a:gd name="T67" fmla="*/ 230 h 542"/>
                <a:gd name="T68" fmla="*/ 646 w 665"/>
                <a:gd name="T69" fmla="*/ 160 h 542"/>
                <a:gd name="T70" fmla="*/ 587 w 665"/>
                <a:gd name="T71" fmla="*/ 136 h 542"/>
                <a:gd name="T72" fmla="*/ 530 w 665"/>
                <a:gd name="T73" fmla="*/ 145 h 542"/>
                <a:gd name="T74" fmla="*/ 497 w 665"/>
                <a:gd name="T75" fmla="*/ 192 h 542"/>
                <a:gd name="T76" fmla="*/ 462 w 665"/>
                <a:gd name="T77" fmla="*/ 251 h 542"/>
                <a:gd name="T78" fmla="*/ 450 w 665"/>
                <a:gd name="T79" fmla="*/ 310 h 542"/>
                <a:gd name="T80" fmla="*/ 424 w 665"/>
                <a:gd name="T81" fmla="*/ 362 h 542"/>
                <a:gd name="T82" fmla="*/ 362 w 665"/>
                <a:gd name="T83" fmla="*/ 388 h 542"/>
                <a:gd name="T84" fmla="*/ 288 w 665"/>
                <a:gd name="T85" fmla="*/ 349 h 542"/>
                <a:gd name="T86" fmla="*/ 263 w 665"/>
                <a:gd name="T87" fmla="*/ 283 h 542"/>
                <a:gd name="T88" fmla="*/ 250 w 665"/>
                <a:gd name="T89" fmla="*/ 203 h 542"/>
                <a:gd name="T90" fmla="*/ 223 w 665"/>
                <a:gd name="T91" fmla="*/ 134 h 542"/>
                <a:gd name="T92" fmla="*/ 190 w 665"/>
                <a:gd name="T93" fmla="*/ 52 h 542"/>
                <a:gd name="T94" fmla="*/ 148 w 665"/>
                <a:gd name="T95" fmla="*/ 15 h 542"/>
                <a:gd name="T96" fmla="*/ 84 w 665"/>
                <a:gd name="T97" fmla="*/ 7 h 542"/>
                <a:gd name="T98" fmla="*/ 37 w 665"/>
                <a:gd name="T99" fmla="*/ 28 h 542"/>
                <a:gd name="T100" fmla="*/ 0 w 665"/>
                <a:gd name="T101" fmla="*/ 88 h 542"/>
                <a:gd name="T102" fmla="*/ 1 w 665"/>
                <a:gd name="T103" fmla="*/ 159 h 542"/>
                <a:gd name="T104" fmla="*/ 48 w 665"/>
                <a:gd name="T105" fmla="*/ 229 h 542"/>
                <a:gd name="T106" fmla="*/ 87 w 665"/>
                <a:gd name="T107" fmla="*/ 301 h 542"/>
                <a:gd name="T108" fmla="*/ 120 w 665"/>
                <a:gd name="T109" fmla="*/ 383 h 542"/>
                <a:gd name="T110" fmla="*/ 145 w 665"/>
                <a:gd name="T111" fmla="*/ 430 h 542"/>
                <a:gd name="T112" fmla="*/ 152 w 665"/>
                <a:gd name="T113" fmla="*/ 509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65" h="542">
                  <a:moveTo>
                    <a:pt x="166" y="539"/>
                  </a:moveTo>
                  <a:lnTo>
                    <a:pt x="167" y="541"/>
                  </a:lnTo>
                  <a:lnTo>
                    <a:pt x="169" y="542"/>
                  </a:lnTo>
                  <a:lnTo>
                    <a:pt x="171" y="542"/>
                  </a:lnTo>
                  <a:lnTo>
                    <a:pt x="174" y="542"/>
                  </a:lnTo>
                  <a:lnTo>
                    <a:pt x="176" y="541"/>
                  </a:lnTo>
                  <a:lnTo>
                    <a:pt x="177" y="539"/>
                  </a:lnTo>
                  <a:lnTo>
                    <a:pt x="177" y="536"/>
                  </a:lnTo>
                  <a:lnTo>
                    <a:pt x="177" y="534"/>
                  </a:lnTo>
                  <a:lnTo>
                    <a:pt x="170" y="521"/>
                  </a:lnTo>
                  <a:lnTo>
                    <a:pt x="164" y="508"/>
                  </a:lnTo>
                  <a:lnTo>
                    <a:pt x="164" y="496"/>
                  </a:lnTo>
                  <a:lnTo>
                    <a:pt x="164" y="482"/>
                  </a:lnTo>
                  <a:lnTo>
                    <a:pt x="164" y="468"/>
                  </a:lnTo>
                  <a:lnTo>
                    <a:pt x="164" y="455"/>
                  </a:lnTo>
                  <a:lnTo>
                    <a:pt x="164" y="453"/>
                  </a:lnTo>
                  <a:lnTo>
                    <a:pt x="157" y="440"/>
                  </a:lnTo>
                  <a:lnTo>
                    <a:pt x="157" y="428"/>
                  </a:lnTo>
                  <a:lnTo>
                    <a:pt x="157" y="426"/>
                  </a:lnTo>
                  <a:lnTo>
                    <a:pt x="151" y="413"/>
                  </a:lnTo>
                  <a:lnTo>
                    <a:pt x="151" y="400"/>
                  </a:lnTo>
                  <a:lnTo>
                    <a:pt x="151" y="398"/>
                  </a:lnTo>
                  <a:lnTo>
                    <a:pt x="144" y="385"/>
                  </a:lnTo>
                  <a:lnTo>
                    <a:pt x="143" y="383"/>
                  </a:lnTo>
                  <a:lnTo>
                    <a:pt x="141" y="382"/>
                  </a:lnTo>
                  <a:lnTo>
                    <a:pt x="131" y="377"/>
                  </a:lnTo>
                  <a:lnTo>
                    <a:pt x="131" y="366"/>
                  </a:lnTo>
                  <a:lnTo>
                    <a:pt x="131" y="364"/>
                  </a:lnTo>
                  <a:lnTo>
                    <a:pt x="124" y="351"/>
                  </a:lnTo>
                  <a:lnTo>
                    <a:pt x="118" y="337"/>
                  </a:lnTo>
                  <a:lnTo>
                    <a:pt x="111" y="324"/>
                  </a:lnTo>
                  <a:lnTo>
                    <a:pt x="104" y="310"/>
                  </a:lnTo>
                  <a:lnTo>
                    <a:pt x="98" y="296"/>
                  </a:lnTo>
                  <a:lnTo>
                    <a:pt x="91" y="283"/>
                  </a:lnTo>
                  <a:lnTo>
                    <a:pt x="85" y="269"/>
                  </a:lnTo>
                  <a:lnTo>
                    <a:pt x="78" y="249"/>
                  </a:lnTo>
                  <a:lnTo>
                    <a:pt x="77" y="247"/>
                  </a:lnTo>
                  <a:lnTo>
                    <a:pt x="64" y="233"/>
                  </a:lnTo>
                  <a:lnTo>
                    <a:pt x="64" y="233"/>
                  </a:lnTo>
                  <a:lnTo>
                    <a:pt x="58" y="222"/>
                  </a:lnTo>
                  <a:lnTo>
                    <a:pt x="57" y="220"/>
                  </a:lnTo>
                  <a:lnTo>
                    <a:pt x="44" y="206"/>
                  </a:lnTo>
                  <a:lnTo>
                    <a:pt x="38" y="194"/>
                  </a:lnTo>
                  <a:lnTo>
                    <a:pt x="37" y="192"/>
                  </a:lnTo>
                  <a:lnTo>
                    <a:pt x="24" y="179"/>
                  </a:lnTo>
                  <a:lnTo>
                    <a:pt x="19" y="167"/>
                  </a:lnTo>
                  <a:lnTo>
                    <a:pt x="12" y="155"/>
                  </a:lnTo>
                  <a:lnTo>
                    <a:pt x="12" y="142"/>
                  </a:lnTo>
                  <a:lnTo>
                    <a:pt x="12" y="128"/>
                  </a:lnTo>
                  <a:lnTo>
                    <a:pt x="12" y="115"/>
                  </a:lnTo>
                  <a:lnTo>
                    <a:pt x="12" y="101"/>
                  </a:lnTo>
                  <a:lnTo>
                    <a:pt x="12" y="90"/>
                  </a:lnTo>
                  <a:lnTo>
                    <a:pt x="19" y="77"/>
                  </a:lnTo>
                  <a:lnTo>
                    <a:pt x="25" y="63"/>
                  </a:lnTo>
                  <a:lnTo>
                    <a:pt x="31" y="52"/>
                  </a:lnTo>
                  <a:lnTo>
                    <a:pt x="31" y="52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55" y="32"/>
                  </a:lnTo>
                  <a:lnTo>
                    <a:pt x="57" y="31"/>
                  </a:lnTo>
                  <a:lnTo>
                    <a:pt x="58" y="29"/>
                  </a:lnTo>
                  <a:lnTo>
                    <a:pt x="63" y="19"/>
                  </a:lnTo>
                  <a:lnTo>
                    <a:pt x="72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98" y="13"/>
                  </a:lnTo>
                  <a:lnTo>
                    <a:pt x="110" y="19"/>
                  </a:lnTo>
                  <a:lnTo>
                    <a:pt x="129" y="26"/>
                  </a:lnTo>
                  <a:lnTo>
                    <a:pt x="131" y="26"/>
                  </a:lnTo>
                  <a:lnTo>
                    <a:pt x="142" y="26"/>
                  </a:lnTo>
                  <a:lnTo>
                    <a:pt x="154" y="38"/>
                  </a:lnTo>
                  <a:lnTo>
                    <a:pt x="156" y="39"/>
                  </a:lnTo>
                  <a:lnTo>
                    <a:pt x="167" y="45"/>
                  </a:lnTo>
                  <a:lnTo>
                    <a:pt x="167" y="45"/>
                  </a:lnTo>
                  <a:lnTo>
                    <a:pt x="180" y="59"/>
                  </a:lnTo>
                  <a:lnTo>
                    <a:pt x="180" y="59"/>
                  </a:lnTo>
                  <a:lnTo>
                    <a:pt x="186" y="70"/>
                  </a:lnTo>
                  <a:lnTo>
                    <a:pt x="192" y="84"/>
                  </a:lnTo>
                  <a:lnTo>
                    <a:pt x="199" y="97"/>
                  </a:lnTo>
                  <a:lnTo>
                    <a:pt x="206" y="111"/>
                  </a:lnTo>
                  <a:lnTo>
                    <a:pt x="211" y="124"/>
                  </a:lnTo>
                  <a:lnTo>
                    <a:pt x="211" y="135"/>
                  </a:lnTo>
                  <a:lnTo>
                    <a:pt x="212" y="138"/>
                  </a:lnTo>
                  <a:lnTo>
                    <a:pt x="219" y="152"/>
                  </a:lnTo>
                  <a:lnTo>
                    <a:pt x="224" y="164"/>
                  </a:lnTo>
                  <a:lnTo>
                    <a:pt x="224" y="176"/>
                  </a:lnTo>
                  <a:lnTo>
                    <a:pt x="225" y="179"/>
                  </a:lnTo>
                  <a:lnTo>
                    <a:pt x="232" y="193"/>
                  </a:lnTo>
                  <a:lnTo>
                    <a:pt x="238" y="205"/>
                  </a:lnTo>
                  <a:lnTo>
                    <a:pt x="238" y="217"/>
                  </a:lnTo>
                  <a:lnTo>
                    <a:pt x="238" y="230"/>
                  </a:lnTo>
                  <a:lnTo>
                    <a:pt x="239" y="233"/>
                  </a:lnTo>
                  <a:lnTo>
                    <a:pt x="244" y="246"/>
                  </a:lnTo>
                  <a:lnTo>
                    <a:pt x="244" y="258"/>
                  </a:lnTo>
                  <a:lnTo>
                    <a:pt x="244" y="271"/>
                  </a:lnTo>
                  <a:lnTo>
                    <a:pt x="245" y="274"/>
                  </a:lnTo>
                  <a:lnTo>
                    <a:pt x="251" y="287"/>
                  </a:lnTo>
                  <a:lnTo>
                    <a:pt x="251" y="298"/>
                  </a:lnTo>
                  <a:lnTo>
                    <a:pt x="252" y="301"/>
                  </a:lnTo>
                  <a:lnTo>
                    <a:pt x="258" y="315"/>
                  </a:lnTo>
                  <a:lnTo>
                    <a:pt x="264" y="328"/>
                  </a:lnTo>
                  <a:lnTo>
                    <a:pt x="264" y="339"/>
                  </a:lnTo>
                  <a:lnTo>
                    <a:pt x="265" y="342"/>
                  </a:lnTo>
                  <a:lnTo>
                    <a:pt x="266" y="344"/>
                  </a:lnTo>
                  <a:lnTo>
                    <a:pt x="279" y="358"/>
                  </a:lnTo>
                  <a:lnTo>
                    <a:pt x="279" y="358"/>
                  </a:lnTo>
                  <a:lnTo>
                    <a:pt x="285" y="369"/>
                  </a:lnTo>
                  <a:lnTo>
                    <a:pt x="286" y="371"/>
                  </a:lnTo>
                  <a:lnTo>
                    <a:pt x="288" y="372"/>
                  </a:lnTo>
                  <a:lnTo>
                    <a:pt x="301" y="379"/>
                  </a:lnTo>
                  <a:lnTo>
                    <a:pt x="314" y="386"/>
                  </a:lnTo>
                  <a:lnTo>
                    <a:pt x="334" y="393"/>
                  </a:lnTo>
                  <a:lnTo>
                    <a:pt x="347" y="400"/>
                  </a:lnTo>
                  <a:lnTo>
                    <a:pt x="349" y="400"/>
                  </a:lnTo>
                  <a:lnTo>
                    <a:pt x="362" y="400"/>
                  </a:lnTo>
                  <a:lnTo>
                    <a:pt x="376" y="400"/>
                  </a:lnTo>
                  <a:lnTo>
                    <a:pt x="389" y="400"/>
                  </a:lnTo>
                  <a:lnTo>
                    <a:pt x="392" y="400"/>
                  </a:lnTo>
                  <a:lnTo>
                    <a:pt x="405" y="393"/>
                  </a:lnTo>
                  <a:lnTo>
                    <a:pt x="418" y="386"/>
                  </a:lnTo>
                  <a:lnTo>
                    <a:pt x="420" y="385"/>
                  </a:lnTo>
                  <a:lnTo>
                    <a:pt x="433" y="371"/>
                  </a:lnTo>
                  <a:lnTo>
                    <a:pt x="434" y="369"/>
                  </a:lnTo>
                  <a:lnTo>
                    <a:pt x="440" y="358"/>
                  </a:lnTo>
                  <a:lnTo>
                    <a:pt x="440" y="358"/>
                  </a:lnTo>
                  <a:lnTo>
                    <a:pt x="453" y="344"/>
                  </a:lnTo>
                  <a:lnTo>
                    <a:pt x="454" y="342"/>
                  </a:lnTo>
                  <a:lnTo>
                    <a:pt x="454" y="339"/>
                  </a:lnTo>
                  <a:lnTo>
                    <a:pt x="454" y="328"/>
                  </a:lnTo>
                  <a:lnTo>
                    <a:pt x="461" y="315"/>
                  </a:lnTo>
                  <a:lnTo>
                    <a:pt x="467" y="295"/>
                  </a:lnTo>
                  <a:lnTo>
                    <a:pt x="467" y="292"/>
                  </a:lnTo>
                  <a:lnTo>
                    <a:pt x="467" y="280"/>
                  </a:lnTo>
                  <a:lnTo>
                    <a:pt x="474" y="267"/>
                  </a:lnTo>
                  <a:lnTo>
                    <a:pt x="474" y="264"/>
                  </a:lnTo>
                  <a:lnTo>
                    <a:pt x="474" y="253"/>
                  </a:lnTo>
                  <a:lnTo>
                    <a:pt x="481" y="240"/>
                  </a:lnTo>
                  <a:lnTo>
                    <a:pt x="487" y="227"/>
                  </a:lnTo>
                  <a:lnTo>
                    <a:pt x="493" y="215"/>
                  </a:lnTo>
                  <a:lnTo>
                    <a:pt x="506" y="201"/>
                  </a:lnTo>
                  <a:lnTo>
                    <a:pt x="507" y="199"/>
                  </a:lnTo>
                  <a:lnTo>
                    <a:pt x="514" y="186"/>
                  </a:lnTo>
                  <a:lnTo>
                    <a:pt x="519" y="174"/>
                  </a:lnTo>
                  <a:lnTo>
                    <a:pt x="530" y="168"/>
                  </a:lnTo>
                  <a:lnTo>
                    <a:pt x="532" y="167"/>
                  </a:lnTo>
                  <a:lnTo>
                    <a:pt x="533" y="165"/>
                  </a:lnTo>
                  <a:lnTo>
                    <a:pt x="538" y="155"/>
                  </a:lnTo>
                  <a:lnTo>
                    <a:pt x="547" y="155"/>
                  </a:lnTo>
                  <a:lnTo>
                    <a:pt x="550" y="155"/>
                  </a:lnTo>
                  <a:lnTo>
                    <a:pt x="562" y="148"/>
                  </a:lnTo>
                  <a:lnTo>
                    <a:pt x="574" y="148"/>
                  </a:lnTo>
                  <a:lnTo>
                    <a:pt x="587" y="148"/>
                  </a:lnTo>
                  <a:lnTo>
                    <a:pt x="599" y="148"/>
                  </a:lnTo>
                  <a:lnTo>
                    <a:pt x="611" y="155"/>
                  </a:lnTo>
                  <a:lnTo>
                    <a:pt x="624" y="162"/>
                  </a:lnTo>
                  <a:lnTo>
                    <a:pt x="636" y="167"/>
                  </a:lnTo>
                  <a:lnTo>
                    <a:pt x="641" y="179"/>
                  </a:lnTo>
                  <a:lnTo>
                    <a:pt x="647" y="192"/>
                  </a:lnTo>
                  <a:lnTo>
                    <a:pt x="647" y="203"/>
                  </a:lnTo>
                  <a:lnTo>
                    <a:pt x="648" y="206"/>
                  </a:lnTo>
                  <a:lnTo>
                    <a:pt x="653" y="219"/>
                  </a:lnTo>
                  <a:lnTo>
                    <a:pt x="653" y="230"/>
                  </a:lnTo>
                  <a:lnTo>
                    <a:pt x="653" y="243"/>
                  </a:lnTo>
                  <a:lnTo>
                    <a:pt x="648" y="256"/>
                  </a:lnTo>
                  <a:lnTo>
                    <a:pt x="641" y="269"/>
                  </a:lnTo>
                  <a:lnTo>
                    <a:pt x="635" y="283"/>
                  </a:lnTo>
                  <a:lnTo>
                    <a:pt x="628" y="296"/>
                  </a:lnTo>
                  <a:lnTo>
                    <a:pt x="621" y="310"/>
                  </a:lnTo>
                  <a:lnTo>
                    <a:pt x="616" y="322"/>
                  </a:lnTo>
                  <a:lnTo>
                    <a:pt x="603" y="335"/>
                  </a:lnTo>
                  <a:lnTo>
                    <a:pt x="602" y="337"/>
                  </a:lnTo>
                  <a:lnTo>
                    <a:pt x="596" y="349"/>
                  </a:lnTo>
                  <a:lnTo>
                    <a:pt x="585" y="355"/>
                  </a:lnTo>
                  <a:lnTo>
                    <a:pt x="583" y="356"/>
                  </a:lnTo>
                  <a:lnTo>
                    <a:pt x="582" y="358"/>
                  </a:lnTo>
                  <a:lnTo>
                    <a:pt x="575" y="376"/>
                  </a:lnTo>
                  <a:lnTo>
                    <a:pt x="565" y="382"/>
                  </a:lnTo>
                  <a:lnTo>
                    <a:pt x="563" y="383"/>
                  </a:lnTo>
                  <a:lnTo>
                    <a:pt x="562" y="385"/>
                  </a:lnTo>
                  <a:lnTo>
                    <a:pt x="561" y="387"/>
                  </a:lnTo>
                  <a:lnTo>
                    <a:pt x="561" y="397"/>
                  </a:lnTo>
                  <a:lnTo>
                    <a:pt x="550" y="410"/>
                  </a:lnTo>
                  <a:lnTo>
                    <a:pt x="549" y="412"/>
                  </a:lnTo>
                  <a:lnTo>
                    <a:pt x="543" y="424"/>
                  </a:lnTo>
                  <a:lnTo>
                    <a:pt x="530" y="437"/>
                  </a:lnTo>
                  <a:lnTo>
                    <a:pt x="529" y="439"/>
                  </a:lnTo>
                  <a:lnTo>
                    <a:pt x="522" y="453"/>
                  </a:lnTo>
                  <a:lnTo>
                    <a:pt x="516" y="466"/>
                  </a:lnTo>
                  <a:lnTo>
                    <a:pt x="509" y="480"/>
                  </a:lnTo>
                  <a:lnTo>
                    <a:pt x="503" y="494"/>
                  </a:lnTo>
                  <a:lnTo>
                    <a:pt x="496" y="507"/>
                  </a:lnTo>
                  <a:lnTo>
                    <a:pt x="495" y="509"/>
                  </a:lnTo>
                  <a:lnTo>
                    <a:pt x="495" y="522"/>
                  </a:lnTo>
                  <a:lnTo>
                    <a:pt x="489" y="534"/>
                  </a:lnTo>
                  <a:lnTo>
                    <a:pt x="488" y="536"/>
                  </a:lnTo>
                  <a:lnTo>
                    <a:pt x="489" y="539"/>
                  </a:lnTo>
                  <a:lnTo>
                    <a:pt x="490" y="541"/>
                  </a:lnTo>
                  <a:lnTo>
                    <a:pt x="492" y="542"/>
                  </a:lnTo>
                  <a:lnTo>
                    <a:pt x="494" y="542"/>
                  </a:lnTo>
                  <a:lnTo>
                    <a:pt x="497" y="542"/>
                  </a:lnTo>
                  <a:lnTo>
                    <a:pt x="499" y="541"/>
                  </a:lnTo>
                  <a:lnTo>
                    <a:pt x="500" y="539"/>
                  </a:lnTo>
                  <a:lnTo>
                    <a:pt x="507" y="526"/>
                  </a:lnTo>
                  <a:lnTo>
                    <a:pt x="507" y="523"/>
                  </a:lnTo>
                  <a:lnTo>
                    <a:pt x="507" y="523"/>
                  </a:lnTo>
                  <a:lnTo>
                    <a:pt x="507" y="511"/>
                  </a:lnTo>
                  <a:lnTo>
                    <a:pt x="514" y="499"/>
                  </a:lnTo>
                  <a:lnTo>
                    <a:pt x="520" y="485"/>
                  </a:lnTo>
                  <a:lnTo>
                    <a:pt x="527" y="471"/>
                  </a:lnTo>
                  <a:lnTo>
                    <a:pt x="533" y="458"/>
                  </a:lnTo>
                  <a:lnTo>
                    <a:pt x="539" y="446"/>
                  </a:lnTo>
                  <a:lnTo>
                    <a:pt x="552" y="433"/>
                  </a:lnTo>
                  <a:lnTo>
                    <a:pt x="553" y="431"/>
                  </a:lnTo>
                  <a:lnTo>
                    <a:pt x="559" y="419"/>
                  </a:lnTo>
                  <a:lnTo>
                    <a:pt x="572" y="405"/>
                  </a:lnTo>
                  <a:lnTo>
                    <a:pt x="573" y="403"/>
                  </a:lnTo>
                  <a:lnTo>
                    <a:pt x="573" y="400"/>
                  </a:lnTo>
                  <a:lnTo>
                    <a:pt x="573" y="400"/>
                  </a:lnTo>
                  <a:lnTo>
                    <a:pt x="573" y="391"/>
                  </a:lnTo>
                  <a:lnTo>
                    <a:pt x="583" y="386"/>
                  </a:lnTo>
                  <a:lnTo>
                    <a:pt x="585" y="385"/>
                  </a:lnTo>
                  <a:lnTo>
                    <a:pt x="586" y="383"/>
                  </a:lnTo>
                  <a:lnTo>
                    <a:pt x="592" y="364"/>
                  </a:lnTo>
                  <a:lnTo>
                    <a:pt x="603" y="359"/>
                  </a:lnTo>
                  <a:lnTo>
                    <a:pt x="605" y="358"/>
                  </a:lnTo>
                  <a:lnTo>
                    <a:pt x="606" y="356"/>
                  </a:lnTo>
                  <a:lnTo>
                    <a:pt x="612" y="344"/>
                  </a:lnTo>
                  <a:lnTo>
                    <a:pt x="625" y="331"/>
                  </a:lnTo>
                  <a:lnTo>
                    <a:pt x="626" y="329"/>
                  </a:lnTo>
                  <a:lnTo>
                    <a:pt x="632" y="315"/>
                  </a:lnTo>
                  <a:lnTo>
                    <a:pt x="639" y="301"/>
                  </a:lnTo>
                  <a:lnTo>
                    <a:pt x="646" y="288"/>
                  </a:lnTo>
                  <a:lnTo>
                    <a:pt x="652" y="274"/>
                  </a:lnTo>
                  <a:lnTo>
                    <a:pt x="659" y="261"/>
                  </a:lnTo>
                  <a:lnTo>
                    <a:pt x="665" y="247"/>
                  </a:lnTo>
                  <a:lnTo>
                    <a:pt x="665" y="244"/>
                  </a:lnTo>
                  <a:lnTo>
                    <a:pt x="665" y="244"/>
                  </a:lnTo>
                  <a:lnTo>
                    <a:pt x="665" y="230"/>
                  </a:lnTo>
                  <a:lnTo>
                    <a:pt x="665" y="217"/>
                  </a:lnTo>
                  <a:lnTo>
                    <a:pt x="665" y="215"/>
                  </a:lnTo>
                  <a:lnTo>
                    <a:pt x="659" y="202"/>
                  </a:lnTo>
                  <a:lnTo>
                    <a:pt x="659" y="190"/>
                  </a:lnTo>
                  <a:lnTo>
                    <a:pt x="659" y="188"/>
                  </a:lnTo>
                  <a:lnTo>
                    <a:pt x="652" y="174"/>
                  </a:lnTo>
                  <a:lnTo>
                    <a:pt x="646" y="160"/>
                  </a:lnTo>
                  <a:lnTo>
                    <a:pt x="645" y="158"/>
                  </a:lnTo>
                  <a:lnTo>
                    <a:pt x="643" y="157"/>
                  </a:lnTo>
                  <a:lnTo>
                    <a:pt x="629" y="151"/>
                  </a:lnTo>
                  <a:lnTo>
                    <a:pt x="616" y="144"/>
                  </a:lnTo>
                  <a:lnTo>
                    <a:pt x="603" y="137"/>
                  </a:lnTo>
                  <a:lnTo>
                    <a:pt x="600" y="136"/>
                  </a:lnTo>
                  <a:lnTo>
                    <a:pt x="587" y="136"/>
                  </a:lnTo>
                  <a:lnTo>
                    <a:pt x="574" y="136"/>
                  </a:lnTo>
                  <a:lnTo>
                    <a:pt x="560" y="136"/>
                  </a:lnTo>
                  <a:lnTo>
                    <a:pt x="558" y="137"/>
                  </a:lnTo>
                  <a:lnTo>
                    <a:pt x="546" y="143"/>
                  </a:lnTo>
                  <a:lnTo>
                    <a:pt x="534" y="143"/>
                  </a:lnTo>
                  <a:lnTo>
                    <a:pt x="532" y="144"/>
                  </a:lnTo>
                  <a:lnTo>
                    <a:pt x="530" y="145"/>
                  </a:lnTo>
                  <a:lnTo>
                    <a:pt x="529" y="147"/>
                  </a:lnTo>
                  <a:lnTo>
                    <a:pt x="523" y="158"/>
                  </a:lnTo>
                  <a:lnTo>
                    <a:pt x="512" y="164"/>
                  </a:lnTo>
                  <a:lnTo>
                    <a:pt x="510" y="165"/>
                  </a:lnTo>
                  <a:lnTo>
                    <a:pt x="509" y="167"/>
                  </a:lnTo>
                  <a:lnTo>
                    <a:pt x="503" y="181"/>
                  </a:lnTo>
                  <a:lnTo>
                    <a:pt x="497" y="192"/>
                  </a:lnTo>
                  <a:lnTo>
                    <a:pt x="497" y="192"/>
                  </a:lnTo>
                  <a:lnTo>
                    <a:pt x="484" y="206"/>
                  </a:lnTo>
                  <a:lnTo>
                    <a:pt x="483" y="208"/>
                  </a:lnTo>
                  <a:lnTo>
                    <a:pt x="476" y="222"/>
                  </a:lnTo>
                  <a:lnTo>
                    <a:pt x="470" y="235"/>
                  </a:lnTo>
                  <a:lnTo>
                    <a:pt x="463" y="249"/>
                  </a:lnTo>
                  <a:lnTo>
                    <a:pt x="462" y="251"/>
                  </a:lnTo>
                  <a:lnTo>
                    <a:pt x="462" y="251"/>
                  </a:lnTo>
                  <a:lnTo>
                    <a:pt x="462" y="263"/>
                  </a:lnTo>
                  <a:lnTo>
                    <a:pt x="456" y="276"/>
                  </a:lnTo>
                  <a:lnTo>
                    <a:pt x="455" y="278"/>
                  </a:lnTo>
                  <a:lnTo>
                    <a:pt x="455" y="278"/>
                  </a:lnTo>
                  <a:lnTo>
                    <a:pt x="455" y="291"/>
                  </a:lnTo>
                  <a:lnTo>
                    <a:pt x="450" y="310"/>
                  </a:lnTo>
                  <a:lnTo>
                    <a:pt x="443" y="324"/>
                  </a:lnTo>
                  <a:lnTo>
                    <a:pt x="442" y="326"/>
                  </a:lnTo>
                  <a:lnTo>
                    <a:pt x="442" y="326"/>
                  </a:lnTo>
                  <a:lnTo>
                    <a:pt x="442" y="336"/>
                  </a:lnTo>
                  <a:lnTo>
                    <a:pt x="431" y="349"/>
                  </a:lnTo>
                  <a:lnTo>
                    <a:pt x="430" y="351"/>
                  </a:lnTo>
                  <a:lnTo>
                    <a:pt x="424" y="362"/>
                  </a:lnTo>
                  <a:lnTo>
                    <a:pt x="424" y="362"/>
                  </a:lnTo>
                  <a:lnTo>
                    <a:pt x="411" y="376"/>
                  </a:lnTo>
                  <a:lnTo>
                    <a:pt x="411" y="376"/>
                  </a:lnTo>
                  <a:lnTo>
                    <a:pt x="400" y="382"/>
                  </a:lnTo>
                  <a:lnTo>
                    <a:pt x="388" y="388"/>
                  </a:lnTo>
                  <a:lnTo>
                    <a:pt x="376" y="388"/>
                  </a:lnTo>
                  <a:lnTo>
                    <a:pt x="362" y="388"/>
                  </a:lnTo>
                  <a:lnTo>
                    <a:pt x="351" y="388"/>
                  </a:lnTo>
                  <a:lnTo>
                    <a:pt x="339" y="382"/>
                  </a:lnTo>
                  <a:lnTo>
                    <a:pt x="319" y="375"/>
                  </a:lnTo>
                  <a:lnTo>
                    <a:pt x="306" y="368"/>
                  </a:lnTo>
                  <a:lnTo>
                    <a:pt x="295" y="362"/>
                  </a:lnTo>
                  <a:lnTo>
                    <a:pt x="289" y="351"/>
                  </a:lnTo>
                  <a:lnTo>
                    <a:pt x="288" y="349"/>
                  </a:lnTo>
                  <a:lnTo>
                    <a:pt x="276" y="336"/>
                  </a:lnTo>
                  <a:lnTo>
                    <a:pt x="276" y="326"/>
                  </a:lnTo>
                  <a:lnTo>
                    <a:pt x="276" y="324"/>
                  </a:lnTo>
                  <a:lnTo>
                    <a:pt x="269" y="310"/>
                  </a:lnTo>
                  <a:lnTo>
                    <a:pt x="263" y="297"/>
                  </a:lnTo>
                  <a:lnTo>
                    <a:pt x="263" y="285"/>
                  </a:lnTo>
                  <a:lnTo>
                    <a:pt x="263" y="283"/>
                  </a:lnTo>
                  <a:lnTo>
                    <a:pt x="256" y="270"/>
                  </a:lnTo>
                  <a:lnTo>
                    <a:pt x="256" y="258"/>
                  </a:lnTo>
                  <a:lnTo>
                    <a:pt x="256" y="244"/>
                  </a:lnTo>
                  <a:lnTo>
                    <a:pt x="256" y="242"/>
                  </a:lnTo>
                  <a:lnTo>
                    <a:pt x="250" y="229"/>
                  </a:lnTo>
                  <a:lnTo>
                    <a:pt x="250" y="217"/>
                  </a:lnTo>
                  <a:lnTo>
                    <a:pt x="250" y="203"/>
                  </a:lnTo>
                  <a:lnTo>
                    <a:pt x="250" y="201"/>
                  </a:lnTo>
                  <a:lnTo>
                    <a:pt x="243" y="188"/>
                  </a:lnTo>
                  <a:lnTo>
                    <a:pt x="236" y="175"/>
                  </a:lnTo>
                  <a:lnTo>
                    <a:pt x="236" y="162"/>
                  </a:lnTo>
                  <a:lnTo>
                    <a:pt x="236" y="160"/>
                  </a:lnTo>
                  <a:lnTo>
                    <a:pt x="230" y="147"/>
                  </a:lnTo>
                  <a:lnTo>
                    <a:pt x="223" y="134"/>
                  </a:lnTo>
                  <a:lnTo>
                    <a:pt x="223" y="122"/>
                  </a:lnTo>
                  <a:lnTo>
                    <a:pt x="223" y="120"/>
                  </a:lnTo>
                  <a:lnTo>
                    <a:pt x="217" y="106"/>
                  </a:lnTo>
                  <a:lnTo>
                    <a:pt x="210" y="92"/>
                  </a:lnTo>
                  <a:lnTo>
                    <a:pt x="203" y="79"/>
                  </a:lnTo>
                  <a:lnTo>
                    <a:pt x="197" y="65"/>
                  </a:lnTo>
                  <a:lnTo>
                    <a:pt x="190" y="52"/>
                  </a:lnTo>
                  <a:lnTo>
                    <a:pt x="189" y="50"/>
                  </a:lnTo>
                  <a:lnTo>
                    <a:pt x="176" y="36"/>
                  </a:lnTo>
                  <a:lnTo>
                    <a:pt x="174" y="35"/>
                  </a:lnTo>
                  <a:lnTo>
                    <a:pt x="163" y="29"/>
                  </a:lnTo>
                  <a:lnTo>
                    <a:pt x="163" y="29"/>
                  </a:lnTo>
                  <a:lnTo>
                    <a:pt x="150" y="16"/>
                  </a:lnTo>
                  <a:lnTo>
                    <a:pt x="148" y="15"/>
                  </a:lnTo>
                  <a:lnTo>
                    <a:pt x="145" y="14"/>
                  </a:lnTo>
                  <a:lnTo>
                    <a:pt x="132" y="14"/>
                  </a:lnTo>
                  <a:lnTo>
                    <a:pt x="115" y="8"/>
                  </a:lnTo>
                  <a:lnTo>
                    <a:pt x="101" y="1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84" y="7"/>
                  </a:lnTo>
                  <a:lnTo>
                    <a:pt x="72" y="7"/>
                  </a:lnTo>
                  <a:lnTo>
                    <a:pt x="59" y="7"/>
                  </a:lnTo>
                  <a:lnTo>
                    <a:pt x="57" y="8"/>
                  </a:lnTo>
                  <a:lnTo>
                    <a:pt x="55" y="9"/>
                  </a:lnTo>
                  <a:lnTo>
                    <a:pt x="54" y="11"/>
                  </a:lnTo>
                  <a:lnTo>
                    <a:pt x="48" y="22"/>
                  </a:lnTo>
                  <a:lnTo>
                    <a:pt x="37" y="28"/>
                  </a:lnTo>
                  <a:lnTo>
                    <a:pt x="35" y="29"/>
                  </a:lnTo>
                  <a:lnTo>
                    <a:pt x="22" y="43"/>
                  </a:lnTo>
                  <a:lnTo>
                    <a:pt x="21" y="45"/>
                  </a:lnTo>
                  <a:lnTo>
                    <a:pt x="14" y="58"/>
                  </a:lnTo>
                  <a:lnTo>
                    <a:pt x="8" y="72"/>
                  </a:lnTo>
                  <a:lnTo>
                    <a:pt x="1" y="8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0" y="101"/>
                  </a:lnTo>
                  <a:lnTo>
                    <a:pt x="0" y="115"/>
                  </a:lnTo>
                  <a:lnTo>
                    <a:pt x="0" y="128"/>
                  </a:lnTo>
                  <a:lnTo>
                    <a:pt x="0" y="142"/>
                  </a:lnTo>
                  <a:lnTo>
                    <a:pt x="0" y="156"/>
                  </a:lnTo>
                  <a:lnTo>
                    <a:pt x="1" y="159"/>
                  </a:lnTo>
                  <a:lnTo>
                    <a:pt x="8" y="172"/>
                  </a:lnTo>
                  <a:lnTo>
                    <a:pt x="14" y="186"/>
                  </a:lnTo>
                  <a:lnTo>
                    <a:pt x="15" y="188"/>
                  </a:lnTo>
                  <a:lnTo>
                    <a:pt x="28" y="201"/>
                  </a:lnTo>
                  <a:lnTo>
                    <a:pt x="34" y="213"/>
                  </a:lnTo>
                  <a:lnTo>
                    <a:pt x="35" y="215"/>
                  </a:lnTo>
                  <a:lnTo>
                    <a:pt x="48" y="229"/>
                  </a:lnTo>
                  <a:lnTo>
                    <a:pt x="48" y="229"/>
                  </a:lnTo>
                  <a:lnTo>
                    <a:pt x="54" y="240"/>
                  </a:lnTo>
                  <a:lnTo>
                    <a:pt x="55" y="242"/>
                  </a:lnTo>
                  <a:lnTo>
                    <a:pt x="67" y="255"/>
                  </a:lnTo>
                  <a:lnTo>
                    <a:pt x="74" y="274"/>
                  </a:lnTo>
                  <a:lnTo>
                    <a:pt x="80" y="288"/>
                  </a:lnTo>
                  <a:lnTo>
                    <a:pt x="87" y="301"/>
                  </a:lnTo>
                  <a:lnTo>
                    <a:pt x="93" y="315"/>
                  </a:lnTo>
                  <a:lnTo>
                    <a:pt x="100" y="329"/>
                  </a:lnTo>
                  <a:lnTo>
                    <a:pt x="107" y="342"/>
                  </a:lnTo>
                  <a:lnTo>
                    <a:pt x="113" y="356"/>
                  </a:lnTo>
                  <a:lnTo>
                    <a:pt x="119" y="368"/>
                  </a:lnTo>
                  <a:lnTo>
                    <a:pt x="119" y="380"/>
                  </a:lnTo>
                  <a:lnTo>
                    <a:pt x="120" y="383"/>
                  </a:lnTo>
                  <a:lnTo>
                    <a:pt x="121" y="385"/>
                  </a:lnTo>
                  <a:lnTo>
                    <a:pt x="123" y="386"/>
                  </a:lnTo>
                  <a:lnTo>
                    <a:pt x="134" y="392"/>
                  </a:lnTo>
                  <a:lnTo>
                    <a:pt x="139" y="402"/>
                  </a:lnTo>
                  <a:lnTo>
                    <a:pt x="139" y="414"/>
                  </a:lnTo>
                  <a:lnTo>
                    <a:pt x="140" y="417"/>
                  </a:lnTo>
                  <a:lnTo>
                    <a:pt x="145" y="430"/>
                  </a:lnTo>
                  <a:lnTo>
                    <a:pt x="145" y="441"/>
                  </a:lnTo>
                  <a:lnTo>
                    <a:pt x="146" y="444"/>
                  </a:lnTo>
                  <a:lnTo>
                    <a:pt x="152" y="457"/>
                  </a:lnTo>
                  <a:lnTo>
                    <a:pt x="152" y="468"/>
                  </a:lnTo>
                  <a:lnTo>
                    <a:pt x="152" y="482"/>
                  </a:lnTo>
                  <a:lnTo>
                    <a:pt x="152" y="496"/>
                  </a:lnTo>
                  <a:lnTo>
                    <a:pt x="152" y="509"/>
                  </a:lnTo>
                  <a:lnTo>
                    <a:pt x="153" y="512"/>
                  </a:lnTo>
                  <a:lnTo>
                    <a:pt x="159" y="526"/>
                  </a:lnTo>
                  <a:lnTo>
                    <a:pt x="166" y="539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85" name="Rectangle 385"/>
          <p:cNvSpPr>
            <a:spLocks noChangeArrowheads="1"/>
          </p:cNvSpPr>
          <p:nvPr/>
        </p:nvSpPr>
        <p:spPr bwMode="auto">
          <a:xfrm>
            <a:off x="5489575" y="7913688"/>
            <a:ext cx="5842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QB</a:t>
            </a:r>
          </a:p>
        </p:txBody>
      </p:sp>
      <p:grpSp>
        <p:nvGrpSpPr>
          <p:cNvPr id="51586" name="Group 386"/>
          <p:cNvGrpSpPr>
            <a:grpSpLocks/>
          </p:cNvGrpSpPr>
          <p:nvPr/>
        </p:nvGrpSpPr>
        <p:grpSpPr bwMode="auto">
          <a:xfrm>
            <a:off x="2597150" y="6610350"/>
            <a:ext cx="230188" cy="207963"/>
            <a:chOff x="1697" y="2879"/>
            <a:chExt cx="118" cy="134"/>
          </a:xfrm>
        </p:grpSpPr>
        <p:sp>
          <p:nvSpPr>
            <p:cNvPr id="51587" name="Freeform 387"/>
            <p:cNvSpPr>
              <a:spLocks/>
            </p:cNvSpPr>
            <p:nvPr/>
          </p:nvSpPr>
          <p:spPr bwMode="auto">
            <a:xfrm>
              <a:off x="1705" y="2887"/>
              <a:ext cx="110" cy="126"/>
            </a:xfrm>
            <a:custGeom>
              <a:avLst/>
              <a:gdLst>
                <a:gd name="T0" fmla="*/ 73 w 110"/>
                <a:gd name="T1" fmla="*/ 23 h 126"/>
                <a:gd name="T2" fmla="*/ 77 w 110"/>
                <a:gd name="T3" fmla="*/ 20 h 126"/>
                <a:gd name="T4" fmla="*/ 86 w 110"/>
                <a:gd name="T5" fmla="*/ 33 h 126"/>
                <a:gd name="T6" fmla="*/ 92 w 110"/>
                <a:gd name="T7" fmla="*/ 56 h 126"/>
                <a:gd name="T8" fmla="*/ 86 w 110"/>
                <a:gd name="T9" fmla="*/ 80 h 126"/>
                <a:gd name="T10" fmla="*/ 75 w 110"/>
                <a:gd name="T11" fmla="*/ 104 h 126"/>
                <a:gd name="T12" fmla="*/ 55 w 110"/>
                <a:gd name="T13" fmla="*/ 108 h 126"/>
                <a:gd name="T14" fmla="*/ 35 w 110"/>
                <a:gd name="T15" fmla="*/ 104 h 126"/>
                <a:gd name="T16" fmla="*/ 29 w 110"/>
                <a:gd name="T17" fmla="*/ 91 h 126"/>
                <a:gd name="T18" fmla="*/ 18 w 110"/>
                <a:gd name="T19" fmla="*/ 85 h 126"/>
                <a:gd name="T20" fmla="*/ 18 w 110"/>
                <a:gd name="T21" fmla="*/ 67 h 126"/>
                <a:gd name="T22" fmla="*/ 31 w 110"/>
                <a:gd name="T23" fmla="*/ 53 h 126"/>
                <a:gd name="T24" fmla="*/ 46 w 110"/>
                <a:gd name="T25" fmla="*/ 38 h 126"/>
                <a:gd name="T26" fmla="*/ 72 w 110"/>
                <a:gd name="T27" fmla="*/ 24 h 126"/>
                <a:gd name="T28" fmla="*/ 52 w 110"/>
                <a:gd name="T29" fmla="*/ 14 h 126"/>
                <a:gd name="T30" fmla="*/ 25 w 110"/>
                <a:gd name="T31" fmla="*/ 28 h 126"/>
                <a:gd name="T32" fmla="*/ 20 w 110"/>
                <a:gd name="T33" fmla="*/ 33 h 126"/>
                <a:gd name="T34" fmla="*/ 3 w 110"/>
                <a:gd name="T35" fmla="*/ 57 h 126"/>
                <a:gd name="T36" fmla="*/ 0 w 110"/>
                <a:gd name="T37" fmla="*/ 63 h 126"/>
                <a:gd name="T38" fmla="*/ 0 w 110"/>
                <a:gd name="T39" fmla="*/ 90 h 126"/>
                <a:gd name="T40" fmla="*/ 3 w 110"/>
                <a:gd name="T41" fmla="*/ 97 h 126"/>
                <a:gd name="T42" fmla="*/ 15 w 110"/>
                <a:gd name="T43" fmla="*/ 104 h 126"/>
                <a:gd name="T44" fmla="*/ 22 w 110"/>
                <a:gd name="T45" fmla="*/ 118 h 126"/>
                <a:gd name="T46" fmla="*/ 39 w 110"/>
                <a:gd name="T47" fmla="*/ 126 h 126"/>
                <a:gd name="T48" fmla="*/ 55 w 110"/>
                <a:gd name="T49" fmla="*/ 126 h 126"/>
                <a:gd name="T50" fmla="*/ 72 w 110"/>
                <a:gd name="T51" fmla="*/ 126 h 126"/>
                <a:gd name="T52" fmla="*/ 88 w 110"/>
                <a:gd name="T53" fmla="*/ 118 h 126"/>
                <a:gd name="T54" fmla="*/ 97 w 110"/>
                <a:gd name="T55" fmla="*/ 101 h 126"/>
                <a:gd name="T56" fmla="*/ 110 w 110"/>
                <a:gd name="T57" fmla="*/ 74 h 126"/>
                <a:gd name="T58" fmla="*/ 110 w 110"/>
                <a:gd name="T59" fmla="*/ 56 h 126"/>
                <a:gd name="T60" fmla="*/ 110 w 110"/>
                <a:gd name="T61" fmla="*/ 40 h 126"/>
                <a:gd name="T62" fmla="*/ 97 w 110"/>
                <a:gd name="T63" fmla="*/ 12 h 126"/>
                <a:gd name="T64" fmla="*/ 92 w 110"/>
                <a:gd name="T65" fmla="*/ 7 h 126"/>
                <a:gd name="T66" fmla="*/ 75 w 110"/>
                <a:gd name="T67" fmla="*/ 0 h 126"/>
                <a:gd name="T68" fmla="*/ 69 w 110"/>
                <a:gd name="T69" fmla="*/ 3 h 126"/>
                <a:gd name="T70" fmla="*/ 72 w 110"/>
                <a:gd name="T71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126">
                  <a:moveTo>
                    <a:pt x="72" y="24"/>
                  </a:moveTo>
                  <a:lnTo>
                    <a:pt x="73" y="23"/>
                  </a:lnTo>
                  <a:lnTo>
                    <a:pt x="75" y="22"/>
                  </a:lnTo>
                  <a:lnTo>
                    <a:pt x="77" y="20"/>
                  </a:lnTo>
                  <a:lnTo>
                    <a:pt x="81" y="22"/>
                  </a:lnTo>
                  <a:lnTo>
                    <a:pt x="86" y="33"/>
                  </a:lnTo>
                  <a:lnTo>
                    <a:pt x="92" y="4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86" y="80"/>
                  </a:lnTo>
                  <a:lnTo>
                    <a:pt x="80" y="94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5" y="108"/>
                  </a:lnTo>
                  <a:lnTo>
                    <a:pt x="45" y="108"/>
                  </a:lnTo>
                  <a:lnTo>
                    <a:pt x="35" y="104"/>
                  </a:lnTo>
                  <a:lnTo>
                    <a:pt x="31" y="94"/>
                  </a:lnTo>
                  <a:lnTo>
                    <a:pt x="29" y="91"/>
                  </a:lnTo>
                  <a:lnTo>
                    <a:pt x="26" y="89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67"/>
                  </a:lnTo>
                  <a:lnTo>
                    <a:pt x="29" y="56"/>
                  </a:lnTo>
                  <a:lnTo>
                    <a:pt x="31" y="53"/>
                  </a:lnTo>
                  <a:lnTo>
                    <a:pt x="35" y="43"/>
                  </a:lnTo>
                  <a:lnTo>
                    <a:pt x="46" y="38"/>
                  </a:lnTo>
                  <a:lnTo>
                    <a:pt x="59" y="31"/>
                  </a:lnTo>
                  <a:lnTo>
                    <a:pt x="72" y="24"/>
                  </a:lnTo>
                  <a:lnTo>
                    <a:pt x="63" y="8"/>
                  </a:lnTo>
                  <a:lnTo>
                    <a:pt x="52" y="14"/>
                  </a:lnTo>
                  <a:lnTo>
                    <a:pt x="39" y="21"/>
                  </a:lnTo>
                  <a:lnTo>
                    <a:pt x="25" y="28"/>
                  </a:lnTo>
                  <a:lnTo>
                    <a:pt x="22" y="30"/>
                  </a:lnTo>
                  <a:lnTo>
                    <a:pt x="20" y="33"/>
                  </a:lnTo>
                  <a:lnTo>
                    <a:pt x="15" y="44"/>
                  </a:lnTo>
                  <a:lnTo>
                    <a:pt x="3" y="57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7"/>
                  </a:lnTo>
                  <a:lnTo>
                    <a:pt x="6" y="99"/>
                  </a:lnTo>
                  <a:lnTo>
                    <a:pt x="15" y="104"/>
                  </a:lnTo>
                  <a:lnTo>
                    <a:pt x="20" y="115"/>
                  </a:lnTo>
                  <a:lnTo>
                    <a:pt x="22" y="118"/>
                  </a:lnTo>
                  <a:lnTo>
                    <a:pt x="25" y="120"/>
                  </a:lnTo>
                  <a:lnTo>
                    <a:pt x="39" y="126"/>
                  </a:lnTo>
                  <a:lnTo>
                    <a:pt x="42" y="126"/>
                  </a:lnTo>
                  <a:lnTo>
                    <a:pt x="55" y="126"/>
                  </a:lnTo>
                  <a:lnTo>
                    <a:pt x="68" y="126"/>
                  </a:lnTo>
                  <a:lnTo>
                    <a:pt x="72" y="126"/>
                  </a:lnTo>
                  <a:lnTo>
                    <a:pt x="85" y="120"/>
                  </a:lnTo>
                  <a:lnTo>
                    <a:pt x="88" y="118"/>
                  </a:lnTo>
                  <a:lnTo>
                    <a:pt x="90" y="115"/>
                  </a:lnTo>
                  <a:lnTo>
                    <a:pt x="97" y="101"/>
                  </a:lnTo>
                  <a:lnTo>
                    <a:pt x="103" y="87"/>
                  </a:lnTo>
                  <a:lnTo>
                    <a:pt x="110" y="74"/>
                  </a:lnTo>
                  <a:lnTo>
                    <a:pt x="110" y="70"/>
                  </a:lnTo>
                  <a:lnTo>
                    <a:pt x="110" y="56"/>
                  </a:lnTo>
                  <a:lnTo>
                    <a:pt x="110" y="43"/>
                  </a:lnTo>
                  <a:lnTo>
                    <a:pt x="110" y="40"/>
                  </a:lnTo>
                  <a:lnTo>
                    <a:pt x="103" y="26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79" y="1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69" y="3"/>
                  </a:lnTo>
                  <a:lnTo>
                    <a:pt x="63" y="8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8" name="Freeform 388"/>
            <p:cNvSpPr>
              <a:spLocks/>
            </p:cNvSpPr>
            <p:nvPr/>
          </p:nvSpPr>
          <p:spPr bwMode="auto">
            <a:xfrm>
              <a:off x="1697" y="2879"/>
              <a:ext cx="110" cy="126"/>
            </a:xfrm>
            <a:custGeom>
              <a:avLst/>
              <a:gdLst>
                <a:gd name="T0" fmla="*/ 73 w 110"/>
                <a:gd name="T1" fmla="*/ 23 h 126"/>
                <a:gd name="T2" fmla="*/ 77 w 110"/>
                <a:gd name="T3" fmla="*/ 20 h 126"/>
                <a:gd name="T4" fmla="*/ 86 w 110"/>
                <a:gd name="T5" fmla="*/ 33 h 126"/>
                <a:gd name="T6" fmla="*/ 92 w 110"/>
                <a:gd name="T7" fmla="*/ 56 h 126"/>
                <a:gd name="T8" fmla="*/ 86 w 110"/>
                <a:gd name="T9" fmla="*/ 80 h 126"/>
                <a:gd name="T10" fmla="*/ 75 w 110"/>
                <a:gd name="T11" fmla="*/ 104 h 126"/>
                <a:gd name="T12" fmla="*/ 55 w 110"/>
                <a:gd name="T13" fmla="*/ 108 h 126"/>
                <a:gd name="T14" fmla="*/ 35 w 110"/>
                <a:gd name="T15" fmla="*/ 104 h 126"/>
                <a:gd name="T16" fmla="*/ 29 w 110"/>
                <a:gd name="T17" fmla="*/ 91 h 126"/>
                <a:gd name="T18" fmla="*/ 18 w 110"/>
                <a:gd name="T19" fmla="*/ 85 h 126"/>
                <a:gd name="T20" fmla="*/ 18 w 110"/>
                <a:gd name="T21" fmla="*/ 67 h 126"/>
                <a:gd name="T22" fmla="*/ 31 w 110"/>
                <a:gd name="T23" fmla="*/ 53 h 126"/>
                <a:gd name="T24" fmla="*/ 46 w 110"/>
                <a:gd name="T25" fmla="*/ 38 h 126"/>
                <a:gd name="T26" fmla="*/ 72 w 110"/>
                <a:gd name="T27" fmla="*/ 24 h 126"/>
                <a:gd name="T28" fmla="*/ 52 w 110"/>
                <a:gd name="T29" fmla="*/ 14 h 126"/>
                <a:gd name="T30" fmla="*/ 25 w 110"/>
                <a:gd name="T31" fmla="*/ 28 h 126"/>
                <a:gd name="T32" fmla="*/ 20 w 110"/>
                <a:gd name="T33" fmla="*/ 33 h 126"/>
                <a:gd name="T34" fmla="*/ 3 w 110"/>
                <a:gd name="T35" fmla="*/ 57 h 126"/>
                <a:gd name="T36" fmla="*/ 0 w 110"/>
                <a:gd name="T37" fmla="*/ 63 h 126"/>
                <a:gd name="T38" fmla="*/ 0 w 110"/>
                <a:gd name="T39" fmla="*/ 90 h 126"/>
                <a:gd name="T40" fmla="*/ 3 w 110"/>
                <a:gd name="T41" fmla="*/ 97 h 126"/>
                <a:gd name="T42" fmla="*/ 15 w 110"/>
                <a:gd name="T43" fmla="*/ 104 h 126"/>
                <a:gd name="T44" fmla="*/ 22 w 110"/>
                <a:gd name="T45" fmla="*/ 118 h 126"/>
                <a:gd name="T46" fmla="*/ 39 w 110"/>
                <a:gd name="T47" fmla="*/ 126 h 126"/>
                <a:gd name="T48" fmla="*/ 55 w 110"/>
                <a:gd name="T49" fmla="*/ 126 h 126"/>
                <a:gd name="T50" fmla="*/ 72 w 110"/>
                <a:gd name="T51" fmla="*/ 126 h 126"/>
                <a:gd name="T52" fmla="*/ 88 w 110"/>
                <a:gd name="T53" fmla="*/ 118 h 126"/>
                <a:gd name="T54" fmla="*/ 97 w 110"/>
                <a:gd name="T55" fmla="*/ 101 h 126"/>
                <a:gd name="T56" fmla="*/ 110 w 110"/>
                <a:gd name="T57" fmla="*/ 74 h 126"/>
                <a:gd name="T58" fmla="*/ 110 w 110"/>
                <a:gd name="T59" fmla="*/ 56 h 126"/>
                <a:gd name="T60" fmla="*/ 110 w 110"/>
                <a:gd name="T61" fmla="*/ 40 h 126"/>
                <a:gd name="T62" fmla="*/ 97 w 110"/>
                <a:gd name="T63" fmla="*/ 12 h 126"/>
                <a:gd name="T64" fmla="*/ 92 w 110"/>
                <a:gd name="T65" fmla="*/ 7 h 126"/>
                <a:gd name="T66" fmla="*/ 75 w 110"/>
                <a:gd name="T67" fmla="*/ 0 h 126"/>
                <a:gd name="T68" fmla="*/ 69 w 110"/>
                <a:gd name="T69" fmla="*/ 3 h 126"/>
                <a:gd name="T70" fmla="*/ 72 w 110"/>
                <a:gd name="T71" fmla="*/ 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126">
                  <a:moveTo>
                    <a:pt x="72" y="24"/>
                  </a:moveTo>
                  <a:lnTo>
                    <a:pt x="73" y="23"/>
                  </a:lnTo>
                  <a:lnTo>
                    <a:pt x="75" y="22"/>
                  </a:lnTo>
                  <a:lnTo>
                    <a:pt x="77" y="20"/>
                  </a:lnTo>
                  <a:lnTo>
                    <a:pt x="81" y="22"/>
                  </a:lnTo>
                  <a:lnTo>
                    <a:pt x="86" y="33"/>
                  </a:lnTo>
                  <a:lnTo>
                    <a:pt x="92" y="46"/>
                  </a:lnTo>
                  <a:lnTo>
                    <a:pt x="92" y="56"/>
                  </a:lnTo>
                  <a:lnTo>
                    <a:pt x="92" y="68"/>
                  </a:lnTo>
                  <a:lnTo>
                    <a:pt x="86" y="80"/>
                  </a:lnTo>
                  <a:lnTo>
                    <a:pt x="80" y="94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5" y="108"/>
                  </a:lnTo>
                  <a:lnTo>
                    <a:pt x="45" y="108"/>
                  </a:lnTo>
                  <a:lnTo>
                    <a:pt x="35" y="104"/>
                  </a:lnTo>
                  <a:lnTo>
                    <a:pt x="31" y="94"/>
                  </a:lnTo>
                  <a:lnTo>
                    <a:pt x="29" y="91"/>
                  </a:lnTo>
                  <a:lnTo>
                    <a:pt x="26" y="89"/>
                  </a:lnTo>
                  <a:lnTo>
                    <a:pt x="18" y="85"/>
                  </a:lnTo>
                  <a:lnTo>
                    <a:pt x="18" y="77"/>
                  </a:lnTo>
                  <a:lnTo>
                    <a:pt x="18" y="67"/>
                  </a:lnTo>
                  <a:lnTo>
                    <a:pt x="29" y="56"/>
                  </a:lnTo>
                  <a:lnTo>
                    <a:pt x="31" y="53"/>
                  </a:lnTo>
                  <a:lnTo>
                    <a:pt x="35" y="43"/>
                  </a:lnTo>
                  <a:lnTo>
                    <a:pt x="46" y="38"/>
                  </a:lnTo>
                  <a:lnTo>
                    <a:pt x="59" y="31"/>
                  </a:lnTo>
                  <a:lnTo>
                    <a:pt x="72" y="24"/>
                  </a:lnTo>
                  <a:lnTo>
                    <a:pt x="63" y="8"/>
                  </a:lnTo>
                  <a:lnTo>
                    <a:pt x="52" y="14"/>
                  </a:lnTo>
                  <a:lnTo>
                    <a:pt x="39" y="21"/>
                  </a:lnTo>
                  <a:lnTo>
                    <a:pt x="25" y="28"/>
                  </a:lnTo>
                  <a:lnTo>
                    <a:pt x="22" y="30"/>
                  </a:lnTo>
                  <a:lnTo>
                    <a:pt x="20" y="33"/>
                  </a:lnTo>
                  <a:lnTo>
                    <a:pt x="15" y="44"/>
                  </a:lnTo>
                  <a:lnTo>
                    <a:pt x="3" y="57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94"/>
                  </a:lnTo>
                  <a:lnTo>
                    <a:pt x="3" y="97"/>
                  </a:lnTo>
                  <a:lnTo>
                    <a:pt x="6" y="99"/>
                  </a:lnTo>
                  <a:lnTo>
                    <a:pt x="15" y="104"/>
                  </a:lnTo>
                  <a:lnTo>
                    <a:pt x="20" y="115"/>
                  </a:lnTo>
                  <a:lnTo>
                    <a:pt x="22" y="118"/>
                  </a:lnTo>
                  <a:lnTo>
                    <a:pt x="25" y="120"/>
                  </a:lnTo>
                  <a:lnTo>
                    <a:pt x="39" y="126"/>
                  </a:lnTo>
                  <a:lnTo>
                    <a:pt x="42" y="126"/>
                  </a:lnTo>
                  <a:lnTo>
                    <a:pt x="55" y="126"/>
                  </a:lnTo>
                  <a:lnTo>
                    <a:pt x="68" y="126"/>
                  </a:lnTo>
                  <a:lnTo>
                    <a:pt x="72" y="126"/>
                  </a:lnTo>
                  <a:lnTo>
                    <a:pt x="85" y="120"/>
                  </a:lnTo>
                  <a:lnTo>
                    <a:pt x="88" y="118"/>
                  </a:lnTo>
                  <a:lnTo>
                    <a:pt x="90" y="115"/>
                  </a:lnTo>
                  <a:lnTo>
                    <a:pt x="97" y="101"/>
                  </a:lnTo>
                  <a:lnTo>
                    <a:pt x="103" y="87"/>
                  </a:lnTo>
                  <a:lnTo>
                    <a:pt x="110" y="74"/>
                  </a:lnTo>
                  <a:lnTo>
                    <a:pt x="110" y="70"/>
                  </a:lnTo>
                  <a:lnTo>
                    <a:pt x="110" y="56"/>
                  </a:lnTo>
                  <a:lnTo>
                    <a:pt x="110" y="43"/>
                  </a:lnTo>
                  <a:lnTo>
                    <a:pt x="110" y="40"/>
                  </a:lnTo>
                  <a:lnTo>
                    <a:pt x="103" y="26"/>
                  </a:lnTo>
                  <a:lnTo>
                    <a:pt x="97" y="12"/>
                  </a:lnTo>
                  <a:lnTo>
                    <a:pt x="95" y="9"/>
                  </a:lnTo>
                  <a:lnTo>
                    <a:pt x="92" y="7"/>
                  </a:lnTo>
                  <a:lnTo>
                    <a:pt x="79" y="1"/>
                  </a:lnTo>
                  <a:lnTo>
                    <a:pt x="75" y="0"/>
                  </a:lnTo>
                  <a:lnTo>
                    <a:pt x="72" y="1"/>
                  </a:lnTo>
                  <a:lnTo>
                    <a:pt x="69" y="3"/>
                  </a:lnTo>
                  <a:lnTo>
                    <a:pt x="63" y="8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90" name="Freeform 390"/>
          <p:cNvSpPr>
            <a:spLocks/>
          </p:cNvSpPr>
          <p:nvPr/>
        </p:nvSpPr>
        <p:spPr bwMode="auto">
          <a:xfrm>
            <a:off x="2489200" y="7016750"/>
            <a:ext cx="320675" cy="525463"/>
          </a:xfrm>
          <a:custGeom>
            <a:avLst/>
            <a:gdLst>
              <a:gd name="T0" fmla="*/ 103 w 163"/>
              <a:gd name="T1" fmla="*/ 1 h 338"/>
              <a:gd name="T2" fmla="*/ 99 w 163"/>
              <a:gd name="T3" fmla="*/ 6 h 338"/>
              <a:gd name="T4" fmla="*/ 100 w 163"/>
              <a:gd name="T5" fmla="*/ 11 h 338"/>
              <a:gd name="T6" fmla="*/ 99 w 163"/>
              <a:gd name="T7" fmla="*/ 26 h 338"/>
              <a:gd name="T8" fmla="*/ 99 w 163"/>
              <a:gd name="T9" fmla="*/ 67 h 338"/>
              <a:gd name="T10" fmla="*/ 99 w 163"/>
              <a:gd name="T11" fmla="*/ 107 h 338"/>
              <a:gd name="T12" fmla="*/ 80 w 163"/>
              <a:gd name="T13" fmla="*/ 147 h 338"/>
              <a:gd name="T14" fmla="*/ 54 w 163"/>
              <a:gd name="T15" fmla="*/ 192 h 338"/>
              <a:gd name="T16" fmla="*/ 52 w 163"/>
              <a:gd name="T17" fmla="*/ 196 h 338"/>
              <a:gd name="T18" fmla="*/ 41 w 163"/>
              <a:gd name="T19" fmla="*/ 213 h 338"/>
              <a:gd name="T20" fmla="*/ 28 w 163"/>
              <a:gd name="T21" fmla="*/ 240 h 338"/>
              <a:gd name="T22" fmla="*/ 14 w 163"/>
              <a:gd name="T23" fmla="*/ 249 h 338"/>
              <a:gd name="T24" fmla="*/ 13 w 163"/>
              <a:gd name="T25" fmla="*/ 263 h 338"/>
              <a:gd name="T26" fmla="*/ 0 w 163"/>
              <a:gd name="T27" fmla="*/ 292 h 338"/>
              <a:gd name="T28" fmla="*/ 6 w 163"/>
              <a:gd name="T29" fmla="*/ 319 h 338"/>
              <a:gd name="T30" fmla="*/ 10 w 163"/>
              <a:gd name="T31" fmla="*/ 325 h 338"/>
              <a:gd name="T32" fmla="*/ 45 w 163"/>
              <a:gd name="T33" fmla="*/ 338 h 338"/>
              <a:gd name="T34" fmla="*/ 63 w 163"/>
              <a:gd name="T35" fmla="*/ 337 h 338"/>
              <a:gd name="T36" fmla="*/ 81 w 163"/>
              <a:gd name="T37" fmla="*/ 318 h 338"/>
              <a:gd name="T38" fmla="*/ 90 w 163"/>
              <a:gd name="T39" fmla="*/ 303 h 338"/>
              <a:gd name="T40" fmla="*/ 104 w 163"/>
              <a:gd name="T41" fmla="*/ 295 h 338"/>
              <a:gd name="T42" fmla="*/ 104 w 163"/>
              <a:gd name="T43" fmla="*/ 282 h 338"/>
              <a:gd name="T44" fmla="*/ 117 w 163"/>
              <a:gd name="T45" fmla="*/ 274 h 338"/>
              <a:gd name="T46" fmla="*/ 143 w 163"/>
              <a:gd name="T47" fmla="*/ 235 h 338"/>
              <a:gd name="T48" fmla="*/ 157 w 163"/>
              <a:gd name="T49" fmla="*/ 206 h 338"/>
              <a:gd name="T50" fmla="*/ 157 w 163"/>
              <a:gd name="T51" fmla="*/ 192 h 338"/>
              <a:gd name="T52" fmla="*/ 163 w 163"/>
              <a:gd name="T53" fmla="*/ 176 h 338"/>
              <a:gd name="T54" fmla="*/ 163 w 163"/>
              <a:gd name="T55" fmla="*/ 135 h 338"/>
              <a:gd name="T56" fmla="*/ 163 w 163"/>
              <a:gd name="T57" fmla="*/ 94 h 338"/>
              <a:gd name="T58" fmla="*/ 163 w 163"/>
              <a:gd name="T59" fmla="*/ 65 h 338"/>
              <a:gd name="T60" fmla="*/ 143 w 163"/>
              <a:gd name="T61" fmla="*/ 36 h 338"/>
              <a:gd name="T62" fmla="*/ 134 w 163"/>
              <a:gd name="T63" fmla="*/ 21 h 338"/>
              <a:gd name="T64" fmla="*/ 121 w 163"/>
              <a:gd name="T65" fmla="*/ 12 h 338"/>
              <a:gd name="T66" fmla="*/ 124 w 163"/>
              <a:gd name="T67" fmla="*/ 6 h 338"/>
              <a:gd name="T68" fmla="*/ 121 w 163"/>
              <a:gd name="T69" fmla="*/ 1 h 338"/>
              <a:gd name="T70" fmla="*/ 111 w 163"/>
              <a:gd name="T71" fmla="*/ 22 h 338"/>
              <a:gd name="T72" fmla="*/ 127 w 163"/>
              <a:gd name="T73" fmla="*/ 31 h 338"/>
              <a:gd name="T74" fmla="*/ 147 w 163"/>
              <a:gd name="T75" fmla="*/ 59 h 338"/>
              <a:gd name="T76" fmla="*/ 151 w 163"/>
              <a:gd name="T77" fmla="*/ 94 h 338"/>
              <a:gd name="T78" fmla="*/ 151 w 163"/>
              <a:gd name="T79" fmla="*/ 135 h 338"/>
              <a:gd name="T80" fmla="*/ 151 w 163"/>
              <a:gd name="T81" fmla="*/ 175 h 338"/>
              <a:gd name="T82" fmla="*/ 145 w 163"/>
              <a:gd name="T83" fmla="*/ 202 h 338"/>
              <a:gd name="T84" fmla="*/ 120 w 163"/>
              <a:gd name="T85" fmla="*/ 240 h 338"/>
              <a:gd name="T86" fmla="*/ 107 w 163"/>
              <a:gd name="T87" fmla="*/ 267 h 338"/>
              <a:gd name="T88" fmla="*/ 93 w 163"/>
              <a:gd name="T89" fmla="*/ 276 h 338"/>
              <a:gd name="T90" fmla="*/ 83 w 163"/>
              <a:gd name="T91" fmla="*/ 293 h 338"/>
              <a:gd name="T92" fmla="*/ 74 w 163"/>
              <a:gd name="T93" fmla="*/ 308 h 338"/>
              <a:gd name="T94" fmla="*/ 60 w 163"/>
              <a:gd name="T95" fmla="*/ 317 h 338"/>
              <a:gd name="T96" fmla="*/ 34 w 163"/>
              <a:gd name="T97" fmla="*/ 326 h 338"/>
              <a:gd name="T98" fmla="*/ 18 w 163"/>
              <a:gd name="T99" fmla="*/ 303 h 338"/>
              <a:gd name="T100" fmla="*/ 25 w 163"/>
              <a:gd name="T101" fmla="*/ 267 h 338"/>
              <a:gd name="T102" fmla="*/ 35 w 163"/>
              <a:gd name="T103" fmla="*/ 250 h 338"/>
              <a:gd name="T104" fmla="*/ 45 w 163"/>
              <a:gd name="T105" fmla="*/ 233 h 338"/>
              <a:gd name="T106" fmla="*/ 63 w 163"/>
              <a:gd name="T107" fmla="*/ 215 h 338"/>
              <a:gd name="T108" fmla="*/ 64 w 163"/>
              <a:gd name="T109" fmla="*/ 199 h 338"/>
              <a:gd name="T110" fmla="*/ 84 w 163"/>
              <a:gd name="T111" fmla="*/ 165 h 338"/>
              <a:gd name="T112" fmla="*/ 104 w 163"/>
              <a:gd name="T113" fmla="*/ 125 h 338"/>
              <a:gd name="T114" fmla="*/ 111 w 163"/>
              <a:gd name="T115" fmla="*/ 94 h 338"/>
              <a:gd name="T116" fmla="*/ 111 w 163"/>
              <a:gd name="T117" fmla="*/ 54 h 338"/>
              <a:gd name="T118" fmla="*/ 111 w 163"/>
              <a:gd name="T119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91" name="Freeform 391"/>
          <p:cNvSpPr>
            <a:spLocks/>
          </p:cNvSpPr>
          <p:nvPr/>
        </p:nvSpPr>
        <p:spPr bwMode="auto">
          <a:xfrm>
            <a:off x="2473325" y="7005638"/>
            <a:ext cx="322263" cy="525462"/>
          </a:xfrm>
          <a:custGeom>
            <a:avLst/>
            <a:gdLst>
              <a:gd name="T0" fmla="*/ 103 w 163"/>
              <a:gd name="T1" fmla="*/ 1 h 338"/>
              <a:gd name="T2" fmla="*/ 99 w 163"/>
              <a:gd name="T3" fmla="*/ 6 h 338"/>
              <a:gd name="T4" fmla="*/ 100 w 163"/>
              <a:gd name="T5" fmla="*/ 11 h 338"/>
              <a:gd name="T6" fmla="*/ 99 w 163"/>
              <a:gd name="T7" fmla="*/ 26 h 338"/>
              <a:gd name="T8" fmla="*/ 99 w 163"/>
              <a:gd name="T9" fmla="*/ 67 h 338"/>
              <a:gd name="T10" fmla="*/ 99 w 163"/>
              <a:gd name="T11" fmla="*/ 107 h 338"/>
              <a:gd name="T12" fmla="*/ 80 w 163"/>
              <a:gd name="T13" fmla="*/ 147 h 338"/>
              <a:gd name="T14" fmla="*/ 54 w 163"/>
              <a:gd name="T15" fmla="*/ 192 h 338"/>
              <a:gd name="T16" fmla="*/ 52 w 163"/>
              <a:gd name="T17" fmla="*/ 196 h 338"/>
              <a:gd name="T18" fmla="*/ 41 w 163"/>
              <a:gd name="T19" fmla="*/ 213 h 338"/>
              <a:gd name="T20" fmla="*/ 28 w 163"/>
              <a:gd name="T21" fmla="*/ 240 h 338"/>
              <a:gd name="T22" fmla="*/ 14 w 163"/>
              <a:gd name="T23" fmla="*/ 249 h 338"/>
              <a:gd name="T24" fmla="*/ 13 w 163"/>
              <a:gd name="T25" fmla="*/ 263 h 338"/>
              <a:gd name="T26" fmla="*/ 0 w 163"/>
              <a:gd name="T27" fmla="*/ 292 h 338"/>
              <a:gd name="T28" fmla="*/ 6 w 163"/>
              <a:gd name="T29" fmla="*/ 319 h 338"/>
              <a:gd name="T30" fmla="*/ 10 w 163"/>
              <a:gd name="T31" fmla="*/ 325 h 338"/>
              <a:gd name="T32" fmla="*/ 45 w 163"/>
              <a:gd name="T33" fmla="*/ 338 h 338"/>
              <a:gd name="T34" fmla="*/ 63 w 163"/>
              <a:gd name="T35" fmla="*/ 337 h 338"/>
              <a:gd name="T36" fmla="*/ 81 w 163"/>
              <a:gd name="T37" fmla="*/ 318 h 338"/>
              <a:gd name="T38" fmla="*/ 90 w 163"/>
              <a:gd name="T39" fmla="*/ 303 h 338"/>
              <a:gd name="T40" fmla="*/ 104 w 163"/>
              <a:gd name="T41" fmla="*/ 295 h 338"/>
              <a:gd name="T42" fmla="*/ 104 w 163"/>
              <a:gd name="T43" fmla="*/ 282 h 338"/>
              <a:gd name="T44" fmla="*/ 117 w 163"/>
              <a:gd name="T45" fmla="*/ 274 h 338"/>
              <a:gd name="T46" fmla="*/ 143 w 163"/>
              <a:gd name="T47" fmla="*/ 235 h 338"/>
              <a:gd name="T48" fmla="*/ 157 w 163"/>
              <a:gd name="T49" fmla="*/ 206 h 338"/>
              <a:gd name="T50" fmla="*/ 157 w 163"/>
              <a:gd name="T51" fmla="*/ 192 h 338"/>
              <a:gd name="T52" fmla="*/ 163 w 163"/>
              <a:gd name="T53" fmla="*/ 176 h 338"/>
              <a:gd name="T54" fmla="*/ 163 w 163"/>
              <a:gd name="T55" fmla="*/ 135 h 338"/>
              <a:gd name="T56" fmla="*/ 163 w 163"/>
              <a:gd name="T57" fmla="*/ 94 h 338"/>
              <a:gd name="T58" fmla="*/ 163 w 163"/>
              <a:gd name="T59" fmla="*/ 65 h 338"/>
              <a:gd name="T60" fmla="*/ 143 w 163"/>
              <a:gd name="T61" fmla="*/ 36 h 338"/>
              <a:gd name="T62" fmla="*/ 134 w 163"/>
              <a:gd name="T63" fmla="*/ 21 h 338"/>
              <a:gd name="T64" fmla="*/ 121 w 163"/>
              <a:gd name="T65" fmla="*/ 12 h 338"/>
              <a:gd name="T66" fmla="*/ 124 w 163"/>
              <a:gd name="T67" fmla="*/ 6 h 338"/>
              <a:gd name="T68" fmla="*/ 121 w 163"/>
              <a:gd name="T69" fmla="*/ 1 h 338"/>
              <a:gd name="T70" fmla="*/ 111 w 163"/>
              <a:gd name="T71" fmla="*/ 22 h 338"/>
              <a:gd name="T72" fmla="*/ 127 w 163"/>
              <a:gd name="T73" fmla="*/ 31 h 338"/>
              <a:gd name="T74" fmla="*/ 147 w 163"/>
              <a:gd name="T75" fmla="*/ 59 h 338"/>
              <a:gd name="T76" fmla="*/ 151 w 163"/>
              <a:gd name="T77" fmla="*/ 94 h 338"/>
              <a:gd name="T78" fmla="*/ 151 w 163"/>
              <a:gd name="T79" fmla="*/ 135 h 338"/>
              <a:gd name="T80" fmla="*/ 151 w 163"/>
              <a:gd name="T81" fmla="*/ 175 h 338"/>
              <a:gd name="T82" fmla="*/ 145 w 163"/>
              <a:gd name="T83" fmla="*/ 202 h 338"/>
              <a:gd name="T84" fmla="*/ 120 w 163"/>
              <a:gd name="T85" fmla="*/ 240 h 338"/>
              <a:gd name="T86" fmla="*/ 107 w 163"/>
              <a:gd name="T87" fmla="*/ 267 h 338"/>
              <a:gd name="T88" fmla="*/ 93 w 163"/>
              <a:gd name="T89" fmla="*/ 276 h 338"/>
              <a:gd name="T90" fmla="*/ 83 w 163"/>
              <a:gd name="T91" fmla="*/ 293 h 338"/>
              <a:gd name="T92" fmla="*/ 74 w 163"/>
              <a:gd name="T93" fmla="*/ 308 h 338"/>
              <a:gd name="T94" fmla="*/ 60 w 163"/>
              <a:gd name="T95" fmla="*/ 317 h 338"/>
              <a:gd name="T96" fmla="*/ 34 w 163"/>
              <a:gd name="T97" fmla="*/ 326 h 338"/>
              <a:gd name="T98" fmla="*/ 18 w 163"/>
              <a:gd name="T99" fmla="*/ 303 h 338"/>
              <a:gd name="T100" fmla="*/ 25 w 163"/>
              <a:gd name="T101" fmla="*/ 267 h 338"/>
              <a:gd name="T102" fmla="*/ 35 w 163"/>
              <a:gd name="T103" fmla="*/ 250 h 338"/>
              <a:gd name="T104" fmla="*/ 45 w 163"/>
              <a:gd name="T105" fmla="*/ 233 h 338"/>
              <a:gd name="T106" fmla="*/ 63 w 163"/>
              <a:gd name="T107" fmla="*/ 215 h 338"/>
              <a:gd name="T108" fmla="*/ 64 w 163"/>
              <a:gd name="T109" fmla="*/ 199 h 338"/>
              <a:gd name="T110" fmla="*/ 84 w 163"/>
              <a:gd name="T111" fmla="*/ 165 h 338"/>
              <a:gd name="T112" fmla="*/ 104 w 163"/>
              <a:gd name="T113" fmla="*/ 125 h 338"/>
              <a:gd name="T114" fmla="*/ 111 w 163"/>
              <a:gd name="T115" fmla="*/ 94 h 338"/>
              <a:gd name="T116" fmla="*/ 111 w 163"/>
              <a:gd name="T117" fmla="*/ 54 h 338"/>
              <a:gd name="T118" fmla="*/ 111 w 163"/>
              <a:gd name="T119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592" name="Group 392"/>
          <p:cNvGrpSpPr>
            <a:grpSpLocks/>
          </p:cNvGrpSpPr>
          <p:nvPr/>
        </p:nvGrpSpPr>
        <p:grpSpPr bwMode="auto">
          <a:xfrm>
            <a:off x="2647950" y="6777038"/>
            <a:ext cx="90488" cy="273050"/>
            <a:chOff x="1723" y="2987"/>
            <a:chExt cx="46" cy="176"/>
          </a:xfrm>
        </p:grpSpPr>
        <p:sp>
          <p:nvSpPr>
            <p:cNvPr id="51593" name="Freeform 393"/>
            <p:cNvSpPr>
              <a:spLocks/>
            </p:cNvSpPr>
            <p:nvPr/>
          </p:nvSpPr>
          <p:spPr bwMode="auto">
            <a:xfrm>
              <a:off x="1731" y="2995"/>
              <a:ext cx="38" cy="168"/>
            </a:xfrm>
            <a:custGeom>
              <a:avLst/>
              <a:gdLst>
                <a:gd name="T0" fmla="*/ 13 w 38"/>
                <a:gd name="T1" fmla="*/ 8 h 168"/>
                <a:gd name="T2" fmla="*/ 10 w 38"/>
                <a:gd name="T3" fmla="*/ 10 h 168"/>
                <a:gd name="T4" fmla="*/ 8 w 38"/>
                <a:gd name="T5" fmla="*/ 13 h 168"/>
                <a:gd name="T6" fmla="*/ 7 w 38"/>
                <a:gd name="T7" fmla="*/ 16 h 168"/>
                <a:gd name="T8" fmla="*/ 8 w 38"/>
                <a:gd name="T9" fmla="*/ 20 h 168"/>
                <a:gd name="T10" fmla="*/ 10 w 38"/>
                <a:gd name="T11" fmla="*/ 23 h 168"/>
                <a:gd name="T12" fmla="*/ 13 w 38"/>
                <a:gd name="T13" fmla="*/ 25 h 168"/>
                <a:gd name="T14" fmla="*/ 16 w 38"/>
                <a:gd name="T15" fmla="*/ 25 h 168"/>
                <a:gd name="T16" fmla="*/ 20 w 38"/>
                <a:gd name="T17" fmla="*/ 25 h 168"/>
                <a:gd name="T18" fmla="*/ 20 w 38"/>
                <a:gd name="T19" fmla="*/ 24 h 168"/>
                <a:gd name="T20" fmla="*/ 20 w 38"/>
                <a:gd name="T21" fmla="*/ 36 h 168"/>
                <a:gd name="T22" fmla="*/ 20 w 38"/>
                <a:gd name="T23" fmla="*/ 50 h 168"/>
                <a:gd name="T24" fmla="*/ 20 w 38"/>
                <a:gd name="T25" fmla="*/ 62 h 168"/>
                <a:gd name="T26" fmla="*/ 14 w 38"/>
                <a:gd name="T27" fmla="*/ 74 h 168"/>
                <a:gd name="T28" fmla="*/ 8 w 38"/>
                <a:gd name="T29" fmla="*/ 88 h 168"/>
                <a:gd name="T30" fmla="*/ 1 w 38"/>
                <a:gd name="T31" fmla="*/ 101 h 168"/>
                <a:gd name="T32" fmla="*/ 0 w 38"/>
                <a:gd name="T33" fmla="*/ 104 h 168"/>
                <a:gd name="T34" fmla="*/ 0 w 38"/>
                <a:gd name="T35" fmla="*/ 118 h 168"/>
                <a:gd name="T36" fmla="*/ 0 w 38"/>
                <a:gd name="T37" fmla="*/ 132 h 168"/>
                <a:gd name="T38" fmla="*/ 0 w 38"/>
                <a:gd name="T39" fmla="*/ 145 h 168"/>
                <a:gd name="T40" fmla="*/ 1 w 38"/>
                <a:gd name="T41" fmla="*/ 149 h 168"/>
                <a:gd name="T42" fmla="*/ 8 w 38"/>
                <a:gd name="T43" fmla="*/ 163 h 168"/>
                <a:gd name="T44" fmla="*/ 10 w 38"/>
                <a:gd name="T45" fmla="*/ 166 h 168"/>
                <a:gd name="T46" fmla="*/ 13 w 38"/>
                <a:gd name="T47" fmla="*/ 168 h 168"/>
                <a:gd name="T48" fmla="*/ 16 w 38"/>
                <a:gd name="T49" fmla="*/ 168 h 168"/>
                <a:gd name="T50" fmla="*/ 20 w 38"/>
                <a:gd name="T51" fmla="*/ 168 h 168"/>
                <a:gd name="T52" fmla="*/ 23 w 38"/>
                <a:gd name="T53" fmla="*/ 166 h 168"/>
                <a:gd name="T54" fmla="*/ 25 w 38"/>
                <a:gd name="T55" fmla="*/ 163 h 168"/>
                <a:gd name="T56" fmla="*/ 25 w 38"/>
                <a:gd name="T57" fmla="*/ 159 h 168"/>
                <a:gd name="T58" fmla="*/ 25 w 38"/>
                <a:gd name="T59" fmla="*/ 156 h 168"/>
                <a:gd name="T60" fmla="*/ 18 w 38"/>
                <a:gd name="T61" fmla="*/ 143 h 168"/>
                <a:gd name="T62" fmla="*/ 18 w 38"/>
                <a:gd name="T63" fmla="*/ 132 h 168"/>
                <a:gd name="T64" fmla="*/ 18 w 38"/>
                <a:gd name="T65" fmla="*/ 118 h 168"/>
                <a:gd name="T66" fmla="*/ 18 w 38"/>
                <a:gd name="T67" fmla="*/ 107 h 168"/>
                <a:gd name="T68" fmla="*/ 25 w 38"/>
                <a:gd name="T69" fmla="*/ 95 h 168"/>
                <a:gd name="T70" fmla="*/ 31 w 38"/>
                <a:gd name="T71" fmla="*/ 81 h 168"/>
                <a:gd name="T72" fmla="*/ 38 w 38"/>
                <a:gd name="T73" fmla="*/ 68 h 168"/>
                <a:gd name="T74" fmla="*/ 38 w 38"/>
                <a:gd name="T75" fmla="*/ 64 h 168"/>
                <a:gd name="T76" fmla="*/ 38 w 38"/>
                <a:gd name="T77" fmla="*/ 64 h 168"/>
                <a:gd name="T78" fmla="*/ 38 w 38"/>
                <a:gd name="T79" fmla="*/ 50 h 168"/>
                <a:gd name="T80" fmla="*/ 38 w 38"/>
                <a:gd name="T81" fmla="*/ 36 h 168"/>
                <a:gd name="T82" fmla="*/ 38 w 38"/>
                <a:gd name="T83" fmla="*/ 23 h 168"/>
                <a:gd name="T84" fmla="*/ 38 w 38"/>
                <a:gd name="T85" fmla="*/ 9 h 168"/>
                <a:gd name="T86" fmla="*/ 38 w 38"/>
                <a:gd name="T87" fmla="*/ 6 h 168"/>
                <a:gd name="T88" fmla="*/ 36 w 38"/>
                <a:gd name="T89" fmla="*/ 3 h 168"/>
                <a:gd name="T90" fmla="*/ 33 w 38"/>
                <a:gd name="T91" fmla="*/ 1 h 168"/>
                <a:gd name="T92" fmla="*/ 29 w 38"/>
                <a:gd name="T93" fmla="*/ 0 h 168"/>
                <a:gd name="T94" fmla="*/ 26 w 38"/>
                <a:gd name="T95" fmla="*/ 1 h 168"/>
                <a:gd name="T96" fmla="*/ 13 w 38"/>
                <a:gd name="T97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168">
                  <a:moveTo>
                    <a:pt x="13" y="8"/>
                  </a:moveTo>
                  <a:lnTo>
                    <a:pt x="10" y="10"/>
                  </a:lnTo>
                  <a:lnTo>
                    <a:pt x="8" y="13"/>
                  </a:lnTo>
                  <a:lnTo>
                    <a:pt x="7" y="16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0" y="50"/>
                  </a:lnTo>
                  <a:lnTo>
                    <a:pt x="20" y="62"/>
                  </a:lnTo>
                  <a:lnTo>
                    <a:pt x="14" y="74"/>
                  </a:lnTo>
                  <a:lnTo>
                    <a:pt x="8" y="88"/>
                  </a:lnTo>
                  <a:lnTo>
                    <a:pt x="1" y="101"/>
                  </a:lnTo>
                  <a:lnTo>
                    <a:pt x="0" y="104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49"/>
                  </a:lnTo>
                  <a:lnTo>
                    <a:pt x="8" y="163"/>
                  </a:lnTo>
                  <a:lnTo>
                    <a:pt x="10" y="166"/>
                  </a:lnTo>
                  <a:lnTo>
                    <a:pt x="13" y="168"/>
                  </a:lnTo>
                  <a:lnTo>
                    <a:pt x="16" y="168"/>
                  </a:lnTo>
                  <a:lnTo>
                    <a:pt x="20" y="168"/>
                  </a:lnTo>
                  <a:lnTo>
                    <a:pt x="23" y="166"/>
                  </a:lnTo>
                  <a:lnTo>
                    <a:pt x="25" y="163"/>
                  </a:lnTo>
                  <a:lnTo>
                    <a:pt x="25" y="159"/>
                  </a:lnTo>
                  <a:lnTo>
                    <a:pt x="25" y="156"/>
                  </a:lnTo>
                  <a:lnTo>
                    <a:pt x="18" y="143"/>
                  </a:lnTo>
                  <a:lnTo>
                    <a:pt x="18" y="132"/>
                  </a:lnTo>
                  <a:lnTo>
                    <a:pt x="18" y="118"/>
                  </a:lnTo>
                  <a:lnTo>
                    <a:pt x="18" y="107"/>
                  </a:lnTo>
                  <a:lnTo>
                    <a:pt x="25" y="95"/>
                  </a:lnTo>
                  <a:lnTo>
                    <a:pt x="31" y="81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50"/>
                  </a:lnTo>
                  <a:lnTo>
                    <a:pt x="38" y="36"/>
                  </a:lnTo>
                  <a:lnTo>
                    <a:pt x="38" y="2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6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4" name="Freeform 394"/>
            <p:cNvSpPr>
              <a:spLocks/>
            </p:cNvSpPr>
            <p:nvPr/>
          </p:nvSpPr>
          <p:spPr bwMode="auto">
            <a:xfrm>
              <a:off x="1723" y="2987"/>
              <a:ext cx="38" cy="168"/>
            </a:xfrm>
            <a:custGeom>
              <a:avLst/>
              <a:gdLst>
                <a:gd name="T0" fmla="*/ 13 w 38"/>
                <a:gd name="T1" fmla="*/ 8 h 168"/>
                <a:gd name="T2" fmla="*/ 10 w 38"/>
                <a:gd name="T3" fmla="*/ 10 h 168"/>
                <a:gd name="T4" fmla="*/ 8 w 38"/>
                <a:gd name="T5" fmla="*/ 13 h 168"/>
                <a:gd name="T6" fmla="*/ 7 w 38"/>
                <a:gd name="T7" fmla="*/ 16 h 168"/>
                <a:gd name="T8" fmla="*/ 8 w 38"/>
                <a:gd name="T9" fmla="*/ 20 h 168"/>
                <a:gd name="T10" fmla="*/ 10 w 38"/>
                <a:gd name="T11" fmla="*/ 23 h 168"/>
                <a:gd name="T12" fmla="*/ 13 w 38"/>
                <a:gd name="T13" fmla="*/ 25 h 168"/>
                <a:gd name="T14" fmla="*/ 16 w 38"/>
                <a:gd name="T15" fmla="*/ 25 h 168"/>
                <a:gd name="T16" fmla="*/ 20 w 38"/>
                <a:gd name="T17" fmla="*/ 25 h 168"/>
                <a:gd name="T18" fmla="*/ 20 w 38"/>
                <a:gd name="T19" fmla="*/ 24 h 168"/>
                <a:gd name="T20" fmla="*/ 20 w 38"/>
                <a:gd name="T21" fmla="*/ 36 h 168"/>
                <a:gd name="T22" fmla="*/ 20 w 38"/>
                <a:gd name="T23" fmla="*/ 50 h 168"/>
                <a:gd name="T24" fmla="*/ 20 w 38"/>
                <a:gd name="T25" fmla="*/ 62 h 168"/>
                <a:gd name="T26" fmla="*/ 14 w 38"/>
                <a:gd name="T27" fmla="*/ 74 h 168"/>
                <a:gd name="T28" fmla="*/ 8 w 38"/>
                <a:gd name="T29" fmla="*/ 88 h 168"/>
                <a:gd name="T30" fmla="*/ 1 w 38"/>
                <a:gd name="T31" fmla="*/ 101 h 168"/>
                <a:gd name="T32" fmla="*/ 0 w 38"/>
                <a:gd name="T33" fmla="*/ 104 h 168"/>
                <a:gd name="T34" fmla="*/ 0 w 38"/>
                <a:gd name="T35" fmla="*/ 118 h 168"/>
                <a:gd name="T36" fmla="*/ 0 w 38"/>
                <a:gd name="T37" fmla="*/ 132 h 168"/>
                <a:gd name="T38" fmla="*/ 0 w 38"/>
                <a:gd name="T39" fmla="*/ 145 h 168"/>
                <a:gd name="T40" fmla="*/ 1 w 38"/>
                <a:gd name="T41" fmla="*/ 149 h 168"/>
                <a:gd name="T42" fmla="*/ 8 w 38"/>
                <a:gd name="T43" fmla="*/ 163 h 168"/>
                <a:gd name="T44" fmla="*/ 10 w 38"/>
                <a:gd name="T45" fmla="*/ 166 h 168"/>
                <a:gd name="T46" fmla="*/ 13 w 38"/>
                <a:gd name="T47" fmla="*/ 168 h 168"/>
                <a:gd name="T48" fmla="*/ 16 w 38"/>
                <a:gd name="T49" fmla="*/ 168 h 168"/>
                <a:gd name="T50" fmla="*/ 20 w 38"/>
                <a:gd name="T51" fmla="*/ 168 h 168"/>
                <a:gd name="T52" fmla="*/ 23 w 38"/>
                <a:gd name="T53" fmla="*/ 166 h 168"/>
                <a:gd name="T54" fmla="*/ 25 w 38"/>
                <a:gd name="T55" fmla="*/ 163 h 168"/>
                <a:gd name="T56" fmla="*/ 25 w 38"/>
                <a:gd name="T57" fmla="*/ 159 h 168"/>
                <a:gd name="T58" fmla="*/ 25 w 38"/>
                <a:gd name="T59" fmla="*/ 156 h 168"/>
                <a:gd name="T60" fmla="*/ 18 w 38"/>
                <a:gd name="T61" fmla="*/ 143 h 168"/>
                <a:gd name="T62" fmla="*/ 18 w 38"/>
                <a:gd name="T63" fmla="*/ 132 h 168"/>
                <a:gd name="T64" fmla="*/ 18 w 38"/>
                <a:gd name="T65" fmla="*/ 118 h 168"/>
                <a:gd name="T66" fmla="*/ 18 w 38"/>
                <a:gd name="T67" fmla="*/ 107 h 168"/>
                <a:gd name="T68" fmla="*/ 25 w 38"/>
                <a:gd name="T69" fmla="*/ 95 h 168"/>
                <a:gd name="T70" fmla="*/ 31 w 38"/>
                <a:gd name="T71" fmla="*/ 81 h 168"/>
                <a:gd name="T72" fmla="*/ 38 w 38"/>
                <a:gd name="T73" fmla="*/ 68 h 168"/>
                <a:gd name="T74" fmla="*/ 38 w 38"/>
                <a:gd name="T75" fmla="*/ 64 h 168"/>
                <a:gd name="T76" fmla="*/ 38 w 38"/>
                <a:gd name="T77" fmla="*/ 64 h 168"/>
                <a:gd name="T78" fmla="*/ 38 w 38"/>
                <a:gd name="T79" fmla="*/ 50 h 168"/>
                <a:gd name="T80" fmla="*/ 38 w 38"/>
                <a:gd name="T81" fmla="*/ 36 h 168"/>
                <a:gd name="T82" fmla="*/ 38 w 38"/>
                <a:gd name="T83" fmla="*/ 23 h 168"/>
                <a:gd name="T84" fmla="*/ 38 w 38"/>
                <a:gd name="T85" fmla="*/ 9 h 168"/>
                <a:gd name="T86" fmla="*/ 38 w 38"/>
                <a:gd name="T87" fmla="*/ 6 h 168"/>
                <a:gd name="T88" fmla="*/ 36 w 38"/>
                <a:gd name="T89" fmla="*/ 3 h 168"/>
                <a:gd name="T90" fmla="*/ 33 w 38"/>
                <a:gd name="T91" fmla="*/ 1 h 168"/>
                <a:gd name="T92" fmla="*/ 29 w 38"/>
                <a:gd name="T93" fmla="*/ 0 h 168"/>
                <a:gd name="T94" fmla="*/ 26 w 38"/>
                <a:gd name="T95" fmla="*/ 1 h 168"/>
                <a:gd name="T96" fmla="*/ 13 w 38"/>
                <a:gd name="T97" fmla="*/ 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168">
                  <a:moveTo>
                    <a:pt x="13" y="8"/>
                  </a:moveTo>
                  <a:lnTo>
                    <a:pt x="10" y="10"/>
                  </a:lnTo>
                  <a:lnTo>
                    <a:pt x="8" y="13"/>
                  </a:lnTo>
                  <a:lnTo>
                    <a:pt x="7" y="16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3" y="25"/>
                  </a:lnTo>
                  <a:lnTo>
                    <a:pt x="16" y="25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36"/>
                  </a:lnTo>
                  <a:lnTo>
                    <a:pt x="20" y="50"/>
                  </a:lnTo>
                  <a:lnTo>
                    <a:pt x="20" y="62"/>
                  </a:lnTo>
                  <a:lnTo>
                    <a:pt x="14" y="74"/>
                  </a:lnTo>
                  <a:lnTo>
                    <a:pt x="8" y="88"/>
                  </a:lnTo>
                  <a:lnTo>
                    <a:pt x="1" y="101"/>
                  </a:lnTo>
                  <a:lnTo>
                    <a:pt x="0" y="104"/>
                  </a:lnTo>
                  <a:lnTo>
                    <a:pt x="0" y="118"/>
                  </a:lnTo>
                  <a:lnTo>
                    <a:pt x="0" y="132"/>
                  </a:lnTo>
                  <a:lnTo>
                    <a:pt x="0" y="145"/>
                  </a:lnTo>
                  <a:lnTo>
                    <a:pt x="1" y="149"/>
                  </a:lnTo>
                  <a:lnTo>
                    <a:pt x="8" y="163"/>
                  </a:lnTo>
                  <a:lnTo>
                    <a:pt x="10" y="166"/>
                  </a:lnTo>
                  <a:lnTo>
                    <a:pt x="13" y="168"/>
                  </a:lnTo>
                  <a:lnTo>
                    <a:pt x="16" y="168"/>
                  </a:lnTo>
                  <a:lnTo>
                    <a:pt x="20" y="168"/>
                  </a:lnTo>
                  <a:lnTo>
                    <a:pt x="23" y="166"/>
                  </a:lnTo>
                  <a:lnTo>
                    <a:pt x="25" y="163"/>
                  </a:lnTo>
                  <a:lnTo>
                    <a:pt x="25" y="159"/>
                  </a:lnTo>
                  <a:lnTo>
                    <a:pt x="25" y="156"/>
                  </a:lnTo>
                  <a:lnTo>
                    <a:pt x="18" y="143"/>
                  </a:lnTo>
                  <a:lnTo>
                    <a:pt x="18" y="132"/>
                  </a:lnTo>
                  <a:lnTo>
                    <a:pt x="18" y="118"/>
                  </a:lnTo>
                  <a:lnTo>
                    <a:pt x="18" y="107"/>
                  </a:lnTo>
                  <a:lnTo>
                    <a:pt x="25" y="95"/>
                  </a:lnTo>
                  <a:lnTo>
                    <a:pt x="31" y="81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50"/>
                  </a:lnTo>
                  <a:lnTo>
                    <a:pt x="38" y="36"/>
                  </a:lnTo>
                  <a:lnTo>
                    <a:pt x="38" y="23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6" y="3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1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95" name="Rectangle 395"/>
          <p:cNvSpPr>
            <a:spLocks noChangeArrowheads="1"/>
          </p:cNvSpPr>
          <p:nvPr/>
        </p:nvSpPr>
        <p:spPr bwMode="auto">
          <a:xfrm>
            <a:off x="2840038" y="6437313"/>
            <a:ext cx="54133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ska</a:t>
            </a:r>
          </a:p>
        </p:txBody>
      </p:sp>
      <p:sp>
        <p:nvSpPr>
          <p:cNvPr id="51596" name="Rectangle 396"/>
          <p:cNvSpPr>
            <a:spLocks noChangeArrowheads="1"/>
          </p:cNvSpPr>
          <p:nvPr/>
        </p:nvSpPr>
        <p:spPr bwMode="auto">
          <a:xfrm>
            <a:off x="2185988" y="8191500"/>
            <a:ext cx="438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sRk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51597" name="Rectangle 397"/>
          <p:cNvSpPr>
            <a:spLocks noChangeArrowheads="1"/>
          </p:cNvSpPr>
          <p:nvPr/>
        </p:nvSpPr>
        <p:spPr bwMode="auto">
          <a:xfrm>
            <a:off x="1717675" y="6199188"/>
            <a:ext cx="5588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smD</a:t>
            </a:r>
            <a:r>
              <a:rPr lang="en-US" sz="160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pSp>
        <p:nvGrpSpPr>
          <p:cNvPr id="51598" name="Group 398"/>
          <p:cNvGrpSpPr>
            <a:grpSpLocks/>
          </p:cNvGrpSpPr>
          <p:nvPr/>
        </p:nvGrpSpPr>
        <p:grpSpPr bwMode="auto">
          <a:xfrm>
            <a:off x="1582738" y="7105650"/>
            <a:ext cx="4475162" cy="23813"/>
            <a:chOff x="1182" y="3196"/>
            <a:chExt cx="2272" cy="16"/>
          </a:xfrm>
        </p:grpSpPr>
        <p:sp>
          <p:nvSpPr>
            <p:cNvPr id="51599" name="Rectangle 399"/>
            <p:cNvSpPr>
              <a:spLocks noChangeArrowheads="1"/>
            </p:cNvSpPr>
            <p:nvPr/>
          </p:nvSpPr>
          <p:spPr bwMode="auto">
            <a:xfrm>
              <a:off x="1190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0" name="Rectangle 400"/>
            <p:cNvSpPr>
              <a:spLocks noChangeArrowheads="1"/>
            </p:cNvSpPr>
            <p:nvPr/>
          </p:nvSpPr>
          <p:spPr bwMode="auto">
            <a:xfrm>
              <a:off x="1246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1" name="Rectangle 401"/>
            <p:cNvSpPr>
              <a:spLocks noChangeArrowheads="1"/>
            </p:cNvSpPr>
            <p:nvPr/>
          </p:nvSpPr>
          <p:spPr bwMode="auto">
            <a:xfrm>
              <a:off x="1278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2" name="Rectangle 402"/>
            <p:cNvSpPr>
              <a:spLocks noChangeArrowheads="1"/>
            </p:cNvSpPr>
            <p:nvPr/>
          </p:nvSpPr>
          <p:spPr bwMode="auto">
            <a:xfrm>
              <a:off x="1334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3" name="Rectangle 403"/>
            <p:cNvSpPr>
              <a:spLocks noChangeArrowheads="1"/>
            </p:cNvSpPr>
            <p:nvPr/>
          </p:nvSpPr>
          <p:spPr bwMode="auto">
            <a:xfrm>
              <a:off x="1366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4" name="Rectangle 404"/>
            <p:cNvSpPr>
              <a:spLocks noChangeArrowheads="1"/>
            </p:cNvSpPr>
            <p:nvPr/>
          </p:nvSpPr>
          <p:spPr bwMode="auto">
            <a:xfrm>
              <a:off x="1422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5" name="Rectangle 405"/>
            <p:cNvSpPr>
              <a:spLocks noChangeArrowheads="1"/>
            </p:cNvSpPr>
            <p:nvPr/>
          </p:nvSpPr>
          <p:spPr bwMode="auto">
            <a:xfrm>
              <a:off x="1454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6" name="Rectangle 406"/>
            <p:cNvSpPr>
              <a:spLocks noChangeArrowheads="1"/>
            </p:cNvSpPr>
            <p:nvPr/>
          </p:nvSpPr>
          <p:spPr bwMode="auto">
            <a:xfrm>
              <a:off x="1510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7" name="Rectangle 407"/>
            <p:cNvSpPr>
              <a:spLocks noChangeArrowheads="1"/>
            </p:cNvSpPr>
            <p:nvPr/>
          </p:nvSpPr>
          <p:spPr bwMode="auto">
            <a:xfrm>
              <a:off x="1542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8" name="Rectangle 408"/>
            <p:cNvSpPr>
              <a:spLocks noChangeArrowheads="1"/>
            </p:cNvSpPr>
            <p:nvPr/>
          </p:nvSpPr>
          <p:spPr bwMode="auto">
            <a:xfrm>
              <a:off x="1598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9" name="Rectangle 409"/>
            <p:cNvSpPr>
              <a:spLocks noChangeArrowheads="1"/>
            </p:cNvSpPr>
            <p:nvPr/>
          </p:nvSpPr>
          <p:spPr bwMode="auto">
            <a:xfrm>
              <a:off x="1630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0" name="Rectangle 410"/>
            <p:cNvSpPr>
              <a:spLocks noChangeArrowheads="1"/>
            </p:cNvSpPr>
            <p:nvPr/>
          </p:nvSpPr>
          <p:spPr bwMode="auto">
            <a:xfrm>
              <a:off x="1686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1" name="Rectangle 411"/>
            <p:cNvSpPr>
              <a:spLocks noChangeArrowheads="1"/>
            </p:cNvSpPr>
            <p:nvPr/>
          </p:nvSpPr>
          <p:spPr bwMode="auto">
            <a:xfrm>
              <a:off x="1718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2" name="Rectangle 412"/>
            <p:cNvSpPr>
              <a:spLocks noChangeArrowheads="1"/>
            </p:cNvSpPr>
            <p:nvPr/>
          </p:nvSpPr>
          <p:spPr bwMode="auto">
            <a:xfrm>
              <a:off x="1774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3" name="Rectangle 413"/>
            <p:cNvSpPr>
              <a:spLocks noChangeArrowheads="1"/>
            </p:cNvSpPr>
            <p:nvPr/>
          </p:nvSpPr>
          <p:spPr bwMode="auto">
            <a:xfrm>
              <a:off x="1806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4" name="Rectangle 414"/>
            <p:cNvSpPr>
              <a:spLocks noChangeArrowheads="1"/>
            </p:cNvSpPr>
            <p:nvPr/>
          </p:nvSpPr>
          <p:spPr bwMode="auto">
            <a:xfrm>
              <a:off x="1862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5" name="Rectangle 415"/>
            <p:cNvSpPr>
              <a:spLocks noChangeArrowheads="1"/>
            </p:cNvSpPr>
            <p:nvPr/>
          </p:nvSpPr>
          <p:spPr bwMode="auto">
            <a:xfrm>
              <a:off x="1894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6" name="Rectangle 416"/>
            <p:cNvSpPr>
              <a:spLocks noChangeArrowheads="1"/>
            </p:cNvSpPr>
            <p:nvPr/>
          </p:nvSpPr>
          <p:spPr bwMode="auto">
            <a:xfrm>
              <a:off x="1950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7" name="Rectangle 417"/>
            <p:cNvSpPr>
              <a:spLocks noChangeArrowheads="1"/>
            </p:cNvSpPr>
            <p:nvPr/>
          </p:nvSpPr>
          <p:spPr bwMode="auto">
            <a:xfrm>
              <a:off x="1982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8" name="Rectangle 418"/>
            <p:cNvSpPr>
              <a:spLocks noChangeArrowheads="1"/>
            </p:cNvSpPr>
            <p:nvPr/>
          </p:nvSpPr>
          <p:spPr bwMode="auto">
            <a:xfrm>
              <a:off x="2038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9" name="Rectangle 419"/>
            <p:cNvSpPr>
              <a:spLocks noChangeArrowheads="1"/>
            </p:cNvSpPr>
            <p:nvPr/>
          </p:nvSpPr>
          <p:spPr bwMode="auto">
            <a:xfrm>
              <a:off x="2070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0" name="Rectangle 420"/>
            <p:cNvSpPr>
              <a:spLocks noChangeArrowheads="1"/>
            </p:cNvSpPr>
            <p:nvPr/>
          </p:nvSpPr>
          <p:spPr bwMode="auto">
            <a:xfrm>
              <a:off x="2126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1" name="Rectangle 421"/>
            <p:cNvSpPr>
              <a:spLocks noChangeArrowheads="1"/>
            </p:cNvSpPr>
            <p:nvPr/>
          </p:nvSpPr>
          <p:spPr bwMode="auto">
            <a:xfrm>
              <a:off x="2158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2" name="Rectangle 422"/>
            <p:cNvSpPr>
              <a:spLocks noChangeArrowheads="1"/>
            </p:cNvSpPr>
            <p:nvPr/>
          </p:nvSpPr>
          <p:spPr bwMode="auto">
            <a:xfrm>
              <a:off x="2214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3" name="Rectangle 423"/>
            <p:cNvSpPr>
              <a:spLocks noChangeArrowheads="1"/>
            </p:cNvSpPr>
            <p:nvPr/>
          </p:nvSpPr>
          <p:spPr bwMode="auto">
            <a:xfrm>
              <a:off x="2246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4" name="Rectangle 424"/>
            <p:cNvSpPr>
              <a:spLocks noChangeArrowheads="1"/>
            </p:cNvSpPr>
            <p:nvPr/>
          </p:nvSpPr>
          <p:spPr bwMode="auto">
            <a:xfrm>
              <a:off x="2302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5" name="Rectangle 425"/>
            <p:cNvSpPr>
              <a:spLocks noChangeArrowheads="1"/>
            </p:cNvSpPr>
            <p:nvPr/>
          </p:nvSpPr>
          <p:spPr bwMode="auto">
            <a:xfrm>
              <a:off x="2334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6" name="Rectangle 426"/>
            <p:cNvSpPr>
              <a:spLocks noChangeArrowheads="1"/>
            </p:cNvSpPr>
            <p:nvPr/>
          </p:nvSpPr>
          <p:spPr bwMode="auto">
            <a:xfrm>
              <a:off x="2390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7" name="Rectangle 427"/>
            <p:cNvSpPr>
              <a:spLocks noChangeArrowheads="1"/>
            </p:cNvSpPr>
            <p:nvPr/>
          </p:nvSpPr>
          <p:spPr bwMode="auto">
            <a:xfrm>
              <a:off x="2422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8" name="Rectangle 428"/>
            <p:cNvSpPr>
              <a:spLocks noChangeArrowheads="1"/>
            </p:cNvSpPr>
            <p:nvPr/>
          </p:nvSpPr>
          <p:spPr bwMode="auto">
            <a:xfrm>
              <a:off x="2478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9" name="Rectangle 429"/>
            <p:cNvSpPr>
              <a:spLocks noChangeArrowheads="1"/>
            </p:cNvSpPr>
            <p:nvPr/>
          </p:nvSpPr>
          <p:spPr bwMode="auto">
            <a:xfrm>
              <a:off x="2510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0" name="Rectangle 430"/>
            <p:cNvSpPr>
              <a:spLocks noChangeArrowheads="1"/>
            </p:cNvSpPr>
            <p:nvPr/>
          </p:nvSpPr>
          <p:spPr bwMode="auto">
            <a:xfrm>
              <a:off x="2566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1" name="Rectangle 431"/>
            <p:cNvSpPr>
              <a:spLocks noChangeArrowheads="1"/>
            </p:cNvSpPr>
            <p:nvPr/>
          </p:nvSpPr>
          <p:spPr bwMode="auto">
            <a:xfrm>
              <a:off x="2598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2" name="Rectangle 432"/>
            <p:cNvSpPr>
              <a:spLocks noChangeArrowheads="1"/>
            </p:cNvSpPr>
            <p:nvPr/>
          </p:nvSpPr>
          <p:spPr bwMode="auto">
            <a:xfrm>
              <a:off x="2654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3" name="Rectangle 433"/>
            <p:cNvSpPr>
              <a:spLocks noChangeArrowheads="1"/>
            </p:cNvSpPr>
            <p:nvPr/>
          </p:nvSpPr>
          <p:spPr bwMode="auto">
            <a:xfrm>
              <a:off x="2686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4" name="Rectangle 434"/>
            <p:cNvSpPr>
              <a:spLocks noChangeArrowheads="1"/>
            </p:cNvSpPr>
            <p:nvPr/>
          </p:nvSpPr>
          <p:spPr bwMode="auto">
            <a:xfrm>
              <a:off x="2742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5" name="Rectangle 435"/>
            <p:cNvSpPr>
              <a:spLocks noChangeArrowheads="1"/>
            </p:cNvSpPr>
            <p:nvPr/>
          </p:nvSpPr>
          <p:spPr bwMode="auto">
            <a:xfrm>
              <a:off x="2774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6" name="Rectangle 436"/>
            <p:cNvSpPr>
              <a:spLocks noChangeArrowheads="1"/>
            </p:cNvSpPr>
            <p:nvPr/>
          </p:nvSpPr>
          <p:spPr bwMode="auto">
            <a:xfrm>
              <a:off x="2830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7" name="Rectangle 437"/>
            <p:cNvSpPr>
              <a:spLocks noChangeArrowheads="1"/>
            </p:cNvSpPr>
            <p:nvPr/>
          </p:nvSpPr>
          <p:spPr bwMode="auto">
            <a:xfrm>
              <a:off x="2862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8" name="Rectangle 438"/>
            <p:cNvSpPr>
              <a:spLocks noChangeArrowheads="1"/>
            </p:cNvSpPr>
            <p:nvPr/>
          </p:nvSpPr>
          <p:spPr bwMode="auto">
            <a:xfrm>
              <a:off x="2918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39" name="Rectangle 439"/>
            <p:cNvSpPr>
              <a:spLocks noChangeArrowheads="1"/>
            </p:cNvSpPr>
            <p:nvPr/>
          </p:nvSpPr>
          <p:spPr bwMode="auto">
            <a:xfrm>
              <a:off x="2950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0" name="Rectangle 440"/>
            <p:cNvSpPr>
              <a:spLocks noChangeArrowheads="1"/>
            </p:cNvSpPr>
            <p:nvPr/>
          </p:nvSpPr>
          <p:spPr bwMode="auto">
            <a:xfrm>
              <a:off x="3006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1" name="Rectangle 441"/>
            <p:cNvSpPr>
              <a:spLocks noChangeArrowheads="1"/>
            </p:cNvSpPr>
            <p:nvPr/>
          </p:nvSpPr>
          <p:spPr bwMode="auto">
            <a:xfrm>
              <a:off x="3038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2" name="Rectangle 442"/>
            <p:cNvSpPr>
              <a:spLocks noChangeArrowheads="1"/>
            </p:cNvSpPr>
            <p:nvPr/>
          </p:nvSpPr>
          <p:spPr bwMode="auto">
            <a:xfrm>
              <a:off x="3094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3" name="Rectangle 443"/>
            <p:cNvSpPr>
              <a:spLocks noChangeArrowheads="1"/>
            </p:cNvSpPr>
            <p:nvPr/>
          </p:nvSpPr>
          <p:spPr bwMode="auto">
            <a:xfrm>
              <a:off x="3126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4" name="Rectangle 444"/>
            <p:cNvSpPr>
              <a:spLocks noChangeArrowheads="1"/>
            </p:cNvSpPr>
            <p:nvPr/>
          </p:nvSpPr>
          <p:spPr bwMode="auto">
            <a:xfrm>
              <a:off x="3182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5" name="Rectangle 445"/>
            <p:cNvSpPr>
              <a:spLocks noChangeArrowheads="1"/>
            </p:cNvSpPr>
            <p:nvPr/>
          </p:nvSpPr>
          <p:spPr bwMode="auto">
            <a:xfrm>
              <a:off x="3214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6" name="Rectangle 446"/>
            <p:cNvSpPr>
              <a:spLocks noChangeArrowheads="1"/>
            </p:cNvSpPr>
            <p:nvPr/>
          </p:nvSpPr>
          <p:spPr bwMode="auto">
            <a:xfrm>
              <a:off x="3270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7" name="Rectangle 447"/>
            <p:cNvSpPr>
              <a:spLocks noChangeArrowheads="1"/>
            </p:cNvSpPr>
            <p:nvPr/>
          </p:nvSpPr>
          <p:spPr bwMode="auto">
            <a:xfrm>
              <a:off x="3302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8" name="Rectangle 448"/>
            <p:cNvSpPr>
              <a:spLocks noChangeArrowheads="1"/>
            </p:cNvSpPr>
            <p:nvPr/>
          </p:nvSpPr>
          <p:spPr bwMode="auto">
            <a:xfrm>
              <a:off x="3358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49" name="Rectangle 449"/>
            <p:cNvSpPr>
              <a:spLocks noChangeArrowheads="1"/>
            </p:cNvSpPr>
            <p:nvPr/>
          </p:nvSpPr>
          <p:spPr bwMode="auto">
            <a:xfrm>
              <a:off x="3390" y="3204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0" name="Rectangle 450"/>
            <p:cNvSpPr>
              <a:spLocks noChangeArrowheads="1"/>
            </p:cNvSpPr>
            <p:nvPr/>
          </p:nvSpPr>
          <p:spPr bwMode="auto">
            <a:xfrm>
              <a:off x="3446" y="3204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1" name="Rectangle 451"/>
            <p:cNvSpPr>
              <a:spLocks noChangeArrowheads="1"/>
            </p:cNvSpPr>
            <p:nvPr/>
          </p:nvSpPr>
          <p:spPr bwMode="auto">
            <a:xfrm>
              <a:off x="1182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2" name="Rectangle 452"/>
            <p:cNvSpPr>
              <a:spLocks noChangeArrowheads="1"/>
            </p:cNvSpPr>
            <p:nvPr/>
          </p:nvSpPr>
          <p:spPr bwMode="auto">
            <a:xfrm>
              <a:off x="1238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3" name="Rectangle 453"/>
            <p:cNvSpPr>
              <a:spLocks noChangeArrowheads="1"/>
            </p:cNvSpPr>
            <p:nvPr/>
          </p:nvSpPr>
          <p:spPr bwMode="auto">
            <a:xfrm>
              <a:off x="1270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4" name="Rectangle 454"/>
            <p:cNvSpPr>
              <a:spLocks noChangeArrowheads="1"/>
            </p:cNvSpPr>
            <p:nvPr/>
          </p:nvSpPr>
          <p:spPr bwMode="auto">
            <a:xfrm>
              <a:off x="1326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5" name="Rectangle 455"/>
            <p:cNvSpPr>
              <a:spLocks noChangeArrowheads="1"/>
            </p:cNvSpPr>
            <p:nvPr/>
          </p:nvSpPr>
          <p:spPr bwMode="auto">
            <a:xfrm>
              <a:off x="1358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6" name="Rectangle 456"/>
            <p:cNvSpPr>
              <a:spLocks noChangeArrowheads="1"/>
            </p:cNvSpPr>
            <p:nvPr/>
          </p:nvSpPr>
          <p:spPr bwMode="auto">
            <a:xfrm>
              <a:off x="1414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7" name="Rectangle 457"/>
            <p:cNvSpPr>
              <a:spLocks noChangeArrowheads="1"/>
            </p:cNvSpPr>
            <p:nvPr/>
          </p:nvSpPr>
          <p:spPr bwMode="auto">
            <a:xfrm>
              <a:off x="1446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8" name="Rectangle 458"/>
            <p:cNvSpPr>
              <a:spLocks noChangeArrowheads="1"/>
            </p:cNvSpPr>
            <p:nvPr/>
          </p:nvSpPr>
          <p:spPr bwMode="auto">
            <a:xfrm>
              <a:off x="1502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59" name="Rectangle 459"/>
            <p:cNvSpPr>
              <a:spLocks noChangeArrowheads="1"/>
            </p:cNvSpPr>
            <p:nvPr/>
          </p:nvSpPr>
          <p:spPr bwMode="auto">
            <a:xfrm>
              <a:off x="1534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0" name="Rectangle 460"/>
            <p:cNvSpPr>
              <a:spLocks noChangeArrowheads="1"/>
            </p:cNvSpPr>
            <p:nvPr/>
          </p:nvSpPr>
          <p:spPr bwMode="auto">
            <a:xfrm>
              <a:off x="1590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1" name="Rectangle 461"/>
            <p:cNvSpPr>
              <a:spLocks noChangeArrowheads="1"/>
            </p:cNvSpPr>
            <p:nvPr/>
          </p:nvSpPr>
          <p:spPr bwMode="auto">
            <a:xfrm>
              <a:off x="1622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2" name="Rectangle 462"/>
            <p:cNvSpPr>
              <a:spLocks noChangeArrowheads="1"/>
            </p:cNvSpPr>
            <p:nvPr/>
          </p:nvSpPr>
          <p:spPr bwMode="auto">
            <a:xfrm>
              <a:off x="1678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3" name="Rectangle 463"/>
            <p:cNvSpPr>
              <a:spLocks noChangeArrowheads="1"/>
            </p:cNvSpPr>
            <p:nvPr/>
          </p:nvSpPr>
          <p:spPr bwMode="auto">
            <a:xfrm>
              <a:off x="1710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4" name="Rectangle 464"/>
            <p:cNvSpPr>
              <a:spLocks noChangeArrowheads="1"/>
            </p:cNvSpPr>
            <p:nvPr/>
          </p:nvSpPr>
          <p:spPr bwMode="auto">
            <a:xfrm>
              <a:off x="1766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5" name="Rectangle 465"/>
            <p:cNvSpPr>
              <a:spLocks noChangeArrowheads="1"/>
            </p:cNvSpPr>
            <p:nvPr/>
          </p:nvSpPr>
          <p:spPr bwMode="auto">
            <a:xfrm>
              <a:off x="1798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6" name="Rectangle 466"/>
            <p:cNvSpPr>
              <a:spLocks noChangeArrowheads="1"/>
            </p:cNvSpPr>
            <p:nvPr/>
          </p:nvSpPr>
          <p:spPr bwMode="auto">
            <a:xfrm>
              <a:off x="1854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7" name="Rectangle 467"/>
            <p:cNvSpPr>
              <a:spLocks noChangeArrowheads="1"/>
            </p:cNvSpPr>
            <p:nvPr/>
          </p:nvSpPr>
          <p:spPr bwMode="auto">
            <a:xfrm>
              <a:off x="1886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8" name="Rectangle 468"/>
            <p:cNvSpPr>
              <a:spLocks noChangeArrowheads="1"/>
            </p:cNvSpPr>
            <p:nvPr/>
          </p:nvSpPr>
          <p:spPr bwMode="auto">
            <a:xfrm>
              <a:off x="1942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9" name="Rectangle 469"/>
            <p:cNvSpPr>
              <a:spLocks noChangeArrowheads="1"/>
            </p:cNvSpPr>
            <p:nvPr/>
          </p:nvSpPr>
          <p:spPr bwMode="auto">
            <a:xfrm>
              <a:off x="1974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0" name="Rectangle 470"/>
            <p:cNvSpPr>
              <a:spLocks noChangeArrowheads="1"/>
            </p:cNvSpPr>
            <p:nvPr/>
          </p:nvSpPr>
          <p:spPr bwMode="auto">
            <a:xfrm>
              <a:off x="2030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1" name="Rectangle 471"/>
            <p:cNvSpPr>
              <a:spLocks noChangeArrowheads="1"/>
            </p:cNvSpPr>
            <p:nvPr/>
          </p:nvSpPr>
          <p:spPr bwMode="auto">
            <a:xfrm>
              <a:off x="2062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2" name="Rectangle 472"/>
            <p:cNvSpPr>
              <a:spLocks noChangeArrowheads="1"/>
            </p:cNvSpPr>
            <p:nvPr/>
          </p:nvSpPr>
          <p:spPr bwMode="auto">
            <a:xfrm>
              <a:off x="2118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3" name="Rectangle 473"/>
            <p:cNvSpPr>
              <a:spLocks noChangeArrowheads="1"/>
            </p:cNvSpPr>
            <p:nvPr/>
          </p:nvSpPr>
          <p:spPr bwMode="auto">
            <a:xfrm>
              <a:off x="2150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4" name="Rectangle 474"/>
            <p:cNvSpPr>
              <a:spLocks noChangeArrowheads="1"/>
            </p:cNvSpPr>
            <p:nvPr/>
          </p:nvSpPr>
          <p:spPr bwMode="auto">
            <a:xfrm>
              <a:off x="2206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5" name="Rectangle 475"/>
            <p:cNvSpPr>
              <a:spLocks noChangeArrowheads="1"/>
            </p:cNvSpPr>
            <p:nvPr/>
          </p:nvSpPr>
          <p:spPr bwMode="auto">
            <a:xfrm>
              <a:off x="2238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6" name="Rectangle 476"/>
            <p:cNvSpPr>
              <a:spLocks noChangeArrowheads="1"/>
            </p:cNvSpPr>
            <p:nvPr/>
          </p:nvSpPr>
          <p:spPr bwMode="auto">
            <a:xfrm>
              <a:off x="2294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7" name="Rectangle 477"/>
            <p:cNvSpPr>
              <a:spLocks noChangeArrowheads="1"/>
            </p:cNvSpPr>
            <p:nvPr/>
          </p:nvSpPr>
          <p:spPr bwMode="auto">
            <a:xfrm>
              <a:off x="2326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8" name="Rectangle 478"/>
            <p:cNvSpPr>
              <a:spLocks noChangeArrowheads="1"/>
            </p:cNvSpPr>
            <p:nvPr/>
          </p:nvSpPr>
          <p:spPr bwMode="auto">
            <a:xfrm>
              <a:off x="2382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9" name="Rectangle 479"/>
            <p:cNvSpPr>
              <a:spLocks noChangeArrowheads="1"/>
            </p:cNvSpPr>
            <p:nvPr/>
          </p:nvSpPr>
          <p:spPr bwMode="auto">
            <a:xfrm>
              <a:off x="2414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0" name="Rectangle 480"/>
            <p:cNvSpPr>
              <a:spLocks noChangeArrowheads="1"/>
            </p:cNvSpPr>
            <p:nvPr/>
          </p:nvSpPr>
          <p:spPr bwMode="auto">
            <a:xfrm>
              <a:off x="2470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1" name="Rectangle 481"/>
            <p:cNvSpPr>
              <a:spLocks noChangeArrowheads="1"/>
            </p:cNvSpPr>
            <p:nvPr/>
          </p:nvSpPr>
          <p:spPr bwMode="auto">
            <a:xfrm>
              <a:off x="2502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2" name="Rectangle 482"/>
            <p:cNvSpPr>
              <a:spLocks noChangeArrowheads="1"/>
            </p:cNvSpPr>
            <p:nvPr/>
          </p:nvSpPr>
          <p:spPr bwMode="auto">
            <a:xfrm>
              <a:off x="2558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3" name="Rectangle 483"/>
            <p:cNvSpPr>
              <a:spLocks noChangeArrowheads="1"/>
            </p:cNvSpPr>
            <p:nvPr/>
          </p:nvSpPr>
          <p:spPr bwMode="auto">
            <a:xfrm>
              <a:off x="2590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4" name="Rectangle 484"/>
            <p:cNvSpPr>
              <a:spLocks noChangeArrowheads="1"/>
            </p:cNvSpPr>
            <p:nvPr/>
          </p:nvSpPr>
          <p:spPr bwMode="auto">
            <a:xfrm>
              <a:off x="2646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5" name="Rectangle 485"/>
            <p:cNvSpPr>
              <a:spLocks noChangeArrowheads="1"/>
            </p:cNvSpPr>
            <p:nvPr/>
          </p:nvSpPr>
          <p:spPr bwMode="auto">
            <a:xfrm>
              <a:off x="2678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6" name="Rectangle 486"/>
            <p:cNvSpPr>
              <a:spLocks noChangeArrowheads="1"/>
            </p:cNvSpPr>
            <p:nvPr/>
          </p:nvSpPr>
          <p:spPr bwMode="auto">
            <a:xfrm>
              <a:off x="2734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7" name="Rectangle 487"/>
            <p:cNvSpPr>
              <a:spLocks noChangeArrowheads="1"/>
            </p:cNvSpPr>
            <p:nvPr/>
          </p:nvSpPr>
          <p:spPr bwMode="auto">
            <a:xfrm>
              <a:off x="2766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8" name="Rectangle 488"/>
            <p:cNvSpPr>
              <a:spLocks noChangeArrowheads="1"/>
            </p:cNvSpPr>
            <p:nvPr/>
          </p:nvSpPr>
          <p:spPr bwMode="auto">
            <a:xfrm>
              <a:off x="2822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9" name="Rectangle 489"/>
            <p:cNvSpPr>
              <a:spLocks noChangeArrowheads="1"/>
            </p:cNvSpPr>
            <p:nvPr/>
          </p:nvSpPr>
          <p:spPr bwMode="auto">
            <a:xfrm>
              <a:off x="2854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0" name="Rectangle 490"/>
            <p:cNvSpPr>
              <a:spLocks noChangeArrowheads="1"/>
            </p:cNvSpPr>
            <p:nvPr/>
          </p:nvSpPr>
          <p:spPr bwMode="auto">
            <a:xfrm>
              <a:off x="2910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1" name="Rectangle 491"/>
            <p:cNvSpPr>
              <a:spLocks noChangeArrowheads="1"/>
            </p:cNvSpPr>
            <p:nvPr/>
          </p:nvSpPr>
          <p:spPr bwMode="auto">
            <a:xfrm>
              <a:off x="2942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2" name="Rectangle 492"/>
            <p:cNvSpPr>
              <a:spLocks noChangeArrowheads="1"/>
            </p:cNvSpPr>
            <p:nvPr/>
          </p:nvSpPr>
          <p:spPr bwMode="auto">
            <a:xfrm>
              <a:off x="2998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3" name="Rectangle 493"/>
            <p:cNvSpPr>
              <a:spLocks noChangeArrowheads="1"/>
            </p:cNvSpPr>
            <p:nvPr/>
          </p:nvSpPr>
          <p:spPr bwMode="auto">
            <a:xfrm>
              <a:off x="3030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4" name="Rectangle 494"/>
            <p:cNvSpPr>
              <a:spLocks noChangeArrowheads="1"/>
            </p:cNvSpPr>
            <p:nvPr/>
          </p:nvSpPr>
          <p:spPr bwMode="auto">
            <a:xfrm>
              <a:off x="3086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5" name="Rectangle 495"/>
            <p:cNvSpPr>
              <a:spLocks noChangeArrowheads="1"/>
            </p:cNvSpPr>
            <p:nvPr/>
          </p:nvSpPr>
          <p:spPr bwMode="auto">
            <a:xfrm>
              <a:off x="3118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6" name="Rectangle 496"/>
            <p:cNvSpPr>
              <a:spLocks noChangeArrowheads="1"/>
            </p:cNvSpPr>
            <p:nvPr/>
          </p:nvSpPr>
          <p:spPr bwMode="auto">
            <a:xfrm>
              <a:off x="3174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7" name="Rectangle 497"/>
            <p:cNvSpPr>
              <a:spLocks noChangeArrowheads="1"/>
            </p:cNvSpPr>
            <p:nvPr/>
          </p:nvSpPr>
          <p:spPr bwMode="auto">
            <a:xfrm>
              <a:off x="3206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8" name="Rectangle 498"/>
            <p:cNvSpPr>
              <a:spLocks noChangeArrowheads="1"/>
            </p:cNvSpPr>
            <p:nvPr/>
          </p:nvSpPr>
          <p:spPr bwMode="auto">
            <a:xfrm>
              <a:off x="3262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9" name="Rectangle 499"/>
            <p:cNvSpPr>
              <a:spLocks noChangeArrowheads="1"/>
            </p:cNvSpPr>
            <p:nvPr/>
          </p:nvSpPr>
          <p:spPr bwMode="auto">
            <a:xfrm>
              <a:off x="3294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0" name="Rectangle 500"/>
            <p:cNvSpPr>
              <a:spLocks noChangeArrowheads="1"/>
            </p:cNvSpPr>
            <p:nvPr/>
          </p:nvSpPr>
          <p:spPr bwMode="auto">
            <a:xfrm>
              <a:off x="3350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1" name="Rectangle 501"/>
            <p:cNvSpPr>
              <a:spLocks noChangeArrowheads="1"/>
            </p:cNvSpPr>
            <p:nvPr/>
          </p:nvSpPr>
          <p:spPr bwMode="auto">
            <a:xfrm>
              <a:off x="3382" y="3196"/>
              <a:ext cx="32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2" name="Rectangle 502"/>
            <p:cNvSpPr>
              <a:spLocks noChangeArrowheads="1"/>
            </p:cNvSpPr>
            <p:nvPr/>
          </p:nvSpPr>
          <p:spPr bwMode="auto">
            <a:xfrm>
              <a:off x="3438" y="3196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703" name="Group 503"/>
          <p:cNvGrpSpPr>
            <a:grpSpLocks/>
          </p:cNvGrpSpPr>
          <p:nvPr/>
        </p:nvGrpSpPr>
        <p:grpSpPr bwMode="auto">
          <a:xfrm>
            <a:off x="3789363" y="5710238"/>
            <a:ext cx="30162" cy="2789237"/>
            <a:chOff x="2302" y="2301"/>
            <a:chExt cx="16" cy="1793"/>
          </a:xfrm>
        </p:grpSpPr>
        <p:sp>
          <p:nvSpPr>
            <p:cNvPr id="51704" name="Rectangle 504"/>
            <p:cNvSpPr>
              <a:spLocks noChangeArrowheads="1"/>
            </p:cNvSpPr>
            <p:nvPr/>
          </p:nvSpPr>
          <p:spPr bwMode="auto">
            <a:xfrm>
              <a:off x="2310" y="2309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5" name="Rectangle 505"/>
            <p:cNvSpPr>
              <a:spLocks noChangeArrowheads="1"/>
            </p:cNvSpPr>
            <p:nvPr/>
          </p:nvSpPr>
          <p:spPr bwMode="auto">
            <a:xfrm>
              <a:off x="2310" y="2365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6" name="Rectangle 506"/>
            <p:cNvSpPr>
              <a:spLocks noChangeArrowheads="1"/>
            </p:cNvSpPr>
            <p:nvPr/>
          </p:nvSpPr>
          <p:spPr bwMode="auto">
            <a:xfrm>
              <a:off x="2310" y="239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7" name="Rectangle 507"/>
            <p:cNvSpPr>
              <a:spLocks noChangeArrowheads="1"/>
            </p:cNvSpPr>
            <p:nvPr/>
          </p:nvSpPr>
          <p:spPr bwMode="auto">
            <a:xfrm>
              <a:off x="2310" y="2453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8" name="Rectangle 508"/>
            <p:cNvSpPr>
              <a:spLocks noChangeArrowheads="1"/>
            </p:cNvSpPr>
            <p:nvPr/>
          </p:nvSpPr>
          <p:spPr bwMode="auto">
            <a:xfrm>
              <a:off x="2310" y="2485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9" name="Rectangle 509"/>
            <p:cNvSpPr>
              <a:spLocks noChangeArrowheads="1"/>
            </p:cNvSpPr>
            <p:nvPr/>
          </p:nvSpPr>
          <p:spPr bwMode="auto">
            <a:xfrm>
              <a:off x="2310" y="2541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0" name="Rectangle 510"/>
            <p:cNvSpPr>
              <a:spLocks noChangeArrowheads="1"/>
            </p:cNvSpPr>
            <p:nvPr/>
          </p:nvSpPr>
          <p:spPr bwMode="auto">
            <a:xfrm>
              <a:off x="2310" y="2573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1" name="Rectangle 511"/>
            <p:cNvSpPr>
              <a:spLocks noChangeArrowheads="1"/>
            </p:cNvSpPr>
            <p:nvPr/>
          </p:nvSpPr>
          <p:spPr bwMode="auto">
            <a:xfrm>
              <a:off x="2310" y="262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2" name="Rectangle 512"/>
            <p:cNvSpPr>
              <a:spLocks noChangeArrowheads="1"/>
            </p:cNvSpPr>
            <p:nvPr/>
          </p:nvSpPr>
          <p:spPr bwMode="auto">
            <a:xfrm>
              <a:off x="2310" y="2661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3" name="Rectangle 513"/>
            <p:cNvSpPr>
              <a:spLocks noChangeArrowheads="1"/>
            </p:cNvSpPr>
            <p:nvPr/>
          </p:nvSpPr>
          <p:spPr bwMode="auto">
            <a:xfrm>
              <a:off x="2310" y="2717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4" name="Rectangle 514"/>
            <p:cNvSpPr>
              <a:spLocks noChangeArrowheads="1"/>
            </p:cNvSpPr>
            <p:nvPr/>
          </p:nvSpPr>
          <p:spPr bwMode="auto">
            <a:xfrm>
              <a:off x="2310" y="2749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5" name="Rectangle 515"/>
            <p:cNvSpPr>
              <a:spLocks noChangeArrowheads="1"/>
            </p:cNvSpPr>
            <p:nvPr/>
          </p:nvSpPr>
          <p:spPr bwMode="auto">
            <a:xfrm>
              <a:off x="2310" y="2805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6" name="Rectangle 516"/>
            <p:cNvSpPr>
              <a:spLocks noChangeArrowheads="1"/>
            </p:cNvSpPr>
            <p:nvPr/>
          </p:nvSpPr>
          <p:spPr bwMode="auto">
            <a:xfrm>
              <a:off x="2310" y="283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7" name="Rectangle 517"/>
            <p:cNvSpPr>
              <a:spLocks noChangeArrowheads="1"/>
            </p:cNvSpPr>
            <p:nvPr/>
          </p:nvSpPr>
          <p:spPr bwMode="auto">
            <a:xfrm>
              <a:off x="2310" y="2893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8" name="Rectangle 518"/>
            <p:cNvSpPr>
              <a:spLocks noChangeArrowheads="1"/>
            </p:cNvSpPr>
            <p:nvPr/>
          </p:nvSpPr>
          <p:spPr bwMode="auto">
            <a:xfrm>
              <a:off x="2310" y="2925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9" name="Rectangle 519"/>
            <p:cNvSpPr>
              <a:spLocks noChangeArrowheads="1"/>
            </p:cNvSpPr>
            <p:nvPr/>
          </p:nvSpPr>
          <p:spPr bwMode="auto">
            <a:xfrm>
              <a:off x="2310" y="2981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0" name="Rectangle 520"/>
            <p:cNvSpPr>
              <a:spLocks noChangeArrowheads="1"/>
            </p:cNvSpPr>
            <p:nvPr/>
          </p:nvSpPr>
          <p:spPr bwMode="auto">
            <a:xfrm>
              <a:off x="2310" y="3013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1" name="Rectangle 521"/>
            <p:cNvSpPr>
              <a:spLocks noChangeArrowheads="1"/>
            </p:cNvSpPr>
            <p:nvPr/>
          </p:nvSpPr>
          <p:spPr bwMode="auto">
            <a:xfrm>
              <a:off x="2310" y="306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2" name="Rectangle 522"/>
            <p:cNvSpPr>
              <a:spLocks noChangeArrowheads="1"/>
            </p:cNvSpPr>
            <p:nvPr/>
          </p:nvSpPr>
          <p:spPr bwMode="auto">
            <a:xfrm>
              <a:off x="2310" y="3101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3" name="Rectangle 523"/>
            <p:cNvSpPr>
              <a:spLocks noChangeArrowheads="1"/>
            </p:cNvSpPr>
            <p:nvPr/>
          </p:nvSpPr>
          <p:spPr bwMode="auto">
            <a:xfrm>
              <a:off x="2310" y="3157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4" name="Rectangle 524"/>
            <p:cNvSpPr>
              <a:spLocks noChangeArrowheads="1"/>
            </p:cNvSpPr>
            <p:nvPr/>
          </p:nvSpPr>
          <p:spPr bwMode="auto">
            <a:xfrm>
              <a:off x="2310" y="3189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5" name="Rectangle 525"/>
            <p:cNvSpPr>
              <a:spLocks noChangeArrowheads="1"/>
            </p:cNvSpPr>
            <p:nvPr/>
          </p:nvSpPr>
          <p:spPr bwMode="auto">
            <a:xfrm>
              <a:off x="2310" y="3245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6" name="Rectangle 526"/>
            <p:cNvSpPr>
              <a:spLocks noChangeArrowheads="1"/>
            </p:cNvSpPr>
            <p:nvPr/>
          </p:nvSpPr>
          <p:spPr bwMode="auto">
            <a:xfrm>
              <a:off x="2310" y="32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7" name="Rectangle 527"/>
            <p:cNvSpPr>
              <a:spLocks noChangeArrowheads="1"/>
            </p:cNvSpPr>
            <p:nvPr/>
          </p:nvSpPr>
          <p:spPr bwMode="auto">
            <a:xfrm>
              <a:off x="2310" y="3333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8" name="Rectangle 528"/>
            <p:cNvSpPr>
              <a:spLocks noChangeArrowheads="1"/>
            </p:cNvSpPr>
            <p:nvPr/>
          </p:nvSpPr>
          <p:spPr bwMode="auto">
            <a:xfrm>
              <a:off x="2310" y="3365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29" name="Rectangle 529"/>
            <p:cNvSpPr>
              <a:spLocks noChangeArrowheads="1"/>
            </p:cNvSpPr>
            <p:nvPr/>
          </p:nvSpPr>
          <p:spPr bwMode="auto">
            <a:xfrm>
              <a:off x="2310" y="3421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0" name="Rectangle 530"/>
            <p:cNvSpPr>
              <a:spLocks noChangeArrowheads="1"/>
            </p:cNvSpPr>
            <p:nvPr/>
          </p:nvSpPr>
          <p:spPr bwMode="auto">
            <a:xfrm>
              <a:off x="2310" y="3453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1" name="Rectangle 531"/>
            <p:cNvSpPr>
              <a:spLocks noChangeArrowheads="1"/>
            </p:cNvSpPr>
            <p:nvPr/>
          </p:nvSpPr>
          <p:spPr bwMode="auto">
            <a:xfrm>
              <a:off x="2310" y="350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2" name="Rectangle 532"/>
            <p:cNvSpPr>
              <a:spLocks noChangeArrowheads="1"/>
            </p:cNvSpPr>
            <p:nvPr/>
          </p:nvSpPr>
          <p:spPr bwMode="auto">
            <a:xfrm>
              <a:off x="2310" y="3541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3" name="Rectangle 533"/>
            <p:cNvSpPr>
              <a:spLocks noChangeArrowheads="1"/>
            </p:cNvSpPr>
            <p:nvPr/>
          </p:nvSpPr>
          <p:spPr bwMode="auto">
            <a:xfrm>
              <a:off x="2310" y="3597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4" name="Rectangle 534"/>
            <p:cNvSpPr>
              <a:spLocks noChangeArrowheads="1"/>
            </p:cNvSpPr>
            <p:nvPr/>
          </p:nvSpPr>
          <p:spPr bwMode="auto">
            <a:xfrm>
              <a:off x="2310" y="3629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5" name="Rectangle 535"/>
            <p:cNvSpPr>
              <a:spLocks noChangeArrowheads="1"/>
            </p:cNvSpPr>
            <p:nvPr/>
          </p:nvSpPr>
          <p:spPr bwMode="auto">
            <a:xfrm>
              <a:off x="2310" y="3685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6" name="Rectangle 536"/>
            <p:cNvSpPr>
              <a:spLocks noChangeArrowheads="1"/>
            </p:cNvSpPr>
            <p:nvPr/>
          </p:nvSpPr>
          <p:spPr bwMode="auto">
            <a:xfrm>
              <a:off x="2310" y="371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7" name="Rectangle 537"/>
            <p:cNvSpPr>
              <a:spLocks noChangeArrowheads="1"/>
            </p:cNvSpPr>
            <p:nvPr/>
          </p:nvSpPr>
          <p:spPr bwMode="auto">
            <a:xfrm>
              <a:off x="2310" y="3773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8" name="Rectangle 538"/>
            <p:cNvSpPr>
              <a:spLocks noChangeArrowheads="1"/>
            </p:cNvSpPr>
            <p:nvPr/>
          </p:nvSpPr>
          <p:spPr bwMode="auto">
            <a:xfrm>
              <a:off x="2310" y="3805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39" name="Rectangle 539"/>
            <p:cNvSpPr>
              <a:spLocks noChangeArrowheads="1"/>
            </p:cNvSpPr>
            <p:nvPr/>
          </p:nvSpPr>
          <p:spPr bwMode="auto">
            <a:xfrm>
              <a:off x="2310" y="3861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0" name="Rectangle 540"/>
            <p:cNvSpPr>
              <a:spLocks noChangeArrowheads="1"/>
            </p:cNvSpPr>
            <p:nvPr/>
          </p:nvSpPr>
          <p:spPr bwMode="auto">
            <a:xfrm>
              <a:off x="2310" y="3893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1" name="Rectangle 541"/>
            <p:cNvSpPr>
              <a:spLocks noChangeArrowheads="1"/>
            </p:cNvSpPr>
            <p:nvPr/>
          </p:nvSpPr>
          <p:spPr bwMode="auto">
            <a:xfrm>
              <a:off x="2310" y="3949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2" name="Rectangle 542"/>
            <p:cNvSpPr>
              <a:spLocks noChangeArrowheads="1"/>
            </p:cNvSpPr>
            <p:nvPr/>
          </p:nvSpPr>
          <p:spPr bwMode="auto">
            <a:xfrm>
              <a:off x="2310" y="3981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3" name="Rectangle 543"/>
            <p:cNvSpPr>
              <a:spLocks noChangeArrowheads="1"/>
            </p:cNvSpPr>
            <p:nvPr/>
          </p:nvSpPr>
          <p:spPr bwMode="auto">
            <a:xfrm>
              <a:off x="2310" y="4037"/>
              <a:ext cx="8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4" name="Rectangle 544"/>
            <p:cNvSpPr>
              <a:spLocks noChangeArrowheads="1"/>
            </p:cNvSpPr>
            <p:nvPr/>
          </p:nvSpPr>
          <p:spPr bwMode="auto">
            <a:xfrm>
              <a:off x="2310" y="4069"/>
              <a:ext cx="8" cy="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5" name="Rectangle 545"/>
            <p:cNvSpPr>
              <a:spLocks noChangeArrowheads="1"/>
            </p:cNvSpPr>
            <p:nvPr/>
          </p:nvSpPr>
          <p:spPr bwMode="auto">
            <a:xfrm>
              <a:off x="2302" y="2301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6" name="Rectangle 546"/>
            <p:cNvSpPr>
              <a:spLocks noChangeArrowheads="1"/>
            </p:cNvSpPr>
            <p:nvPr/>
          </p:nvSpPr>
          <p:spPr bwMode="auto">
            <a:xfrm>
              <a:off x="2302" y="2357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7" name="Rectangle 547"/>
            <p:cNvSpPr>
              <a:spLocks noChangeArrowheads="1"/>
            </p:cNvSpPr>
            <p:nvPr/>
          </p:nvSpPr>
          <p:spPr bwMode="auto">
            <a:xfrm>
              <a:off x="2302" y="2389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8" name="Rectangle 548"/>
            <p:cNvSpPr>
              <a:spLocks noChangeArrowheads="1"/>
            </p:cNvSpPr>
            <p:nvPr/>
          </p:nvSpPr>
          <p:spPr bwMode="auto">
            <a:xfrm>
              <a:off x="2302" y="2445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49" name="Rectangle 549"/>
            <p:cNvSpPr>
              <a:spLocks noChangeArrowheads="1"/>
            </p:cNvSpPr>
            <p:nvPr/>
          </p:nvSpPr>
          <p:spPr bwMode="auto">
            <a:xfrm>
              <a:off x="2302" y="2477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0" name="Rectangle 550"/>
            <p:cNvSpPr>
              <a:spLocks noChangeArrowheads="1"/>
            </p:cNvSpPr>
            <p:nvPr/>
          </p:nvSpPr>
          <p:spPr bwMode="auto">
            <a:xfrm>
              <a:off x="2302" y="2533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1" name="Rectangle 551"/>
            <p:cNvSpPr>
              <a:spLocks noChangeArrowheads="1"/>
            </p:cNvSpPr>
            <p:nvPr/>
          </p:nvSpPr>
          <p:spPr bwMode="auto">
            <a:xfrm>
              <a:off x="2302" y="2565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2" name="Rectangle 552"/>
            <p:cNvSpPr>
              <a:spLocks noChangeArrowheads="1"/>
            </p:cNvSpPr>
            <p:nvPr/>
          </p:nvSpPr>
          <p:spPr bwMode="auto">
            <a:xfrm>
              <a:off x="2302" y="2621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3" name="Rectangle 553"/>
            <p:cNvSpPr>
              <a:spLocks noChangeArrowheads="1"/>
            </p:cNvSpPr>
            <p:nvPr/>
          </p:nvSpPr>
          <p:spPr bwMode="auto">
            <a:xfrm>
              <a:off x="2302" y="2653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4" name="Rectangle 554"/>
            <p:cNvSpPr>
              <a:spLocks noChangeArrowheads="1"/>
            </p:cNvSpPr>
            <p:nvPr/>
          </p:nvSpPr>
          <p:spPr bwMode="auto">
            <a:xfrm>
              <a:off x="2302" y="2709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5" name="Rectangle 555"/>
            <p:cNvSpPr>
              <a:spLocks noChangeArrowheads="1"/>
            </p:cNvSpPr>
            <p:nvPr/>
          </p:nvSpPr>
          <p:spPr bwMode="auto">
            <a:xfrm>
              <a:off x="2302" y="2741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6" name="Rectangle 556"/>
            <p:cNvSpPr>
              <a:spLocks noChangeArrowheads="1"/>
            </p:cNvSpPr>
            <p:nvPr/>
          </p:nvSpPr>
          <p:spPr bwMode="auto">
            <a:xfrm>
              <a:off x="2302" y="2797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7" name="Rectangle 557"/>
            <p:cNvSpPr>
              <a:spLocks noChangeArrowheads="1"/>
            </p:cNvSpPr>
            <p:nvPr/>
          </p:nvSpPr>
          <p:spPr bwMode="auto">
            <a:xfrm>
              <a:off x="2302" y="2829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8" name="Rectangle 558"/>
            <p:cNvSpPr>
              <a:spLocks noChangeArrowheads="1"/>
            </p:cNvSpPr>
            <p:nvPr/>
          </p:nvSpPr>
          <p:spPr bwMode="auto">
            <a:xfrm>
              <a:off x="2302" y="2885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59" name="Rectangle 559"/>
            <p:cNvSpPr>
              <a:spLocks noChangeArrowheads="1"/>
            </p:cNvSpPr>
            <p:nvPr/>
          </p:nvSpPr>
          <p:spPr bwMode="auto">
            <a:xfrm>
              <a:off x="2302" y="2917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0" name="Rectangle 560"/>
            <p:cNvSpPr>
              <a:spLocks noChangeArrowheads="1"/>
            </p:cNvSpPr>
            <p:nvPr/>
          </p:nvSpPr>
          <p:spPr bwMode="auto">
            <a:xfrm>
              <a:off x="2302" y="2973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1" name="Rectangle 561"/>
            <p:cNvSpPr>
              <a:spLocks noChangeArrowheads="1"/>
            </p:cNvSpPr>
            <p:nvPr/>
          </p:nvSpPr>
          <p:spPr bwMode="auto">
            <a:xfrm>
              <a:off x="2302" y="3005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2" name="Rectangle 562"/>
            <p:cNvSpPr>
              <a:spLocks noChangeArrowheads="1"/>
            </p:cNvSpPr>
            <p:nvPr/>
          </p:nvSpPr>
          <p:spPr bwMode="auto">
            <a:xfrm>
              <a:off x="2302" y="3061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3" name="Rectangle 563"/>
            <p:cNvSpPr>
              <a:spLocks noChangeArrowheads="1"/>
            </p:cNvSpPr>
            <p:nvPr/>
          </p:nvSpPr>
          <p:spPr bwMode="auto">
            <a:xfrm>
              <a:off x="2302" y="3093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4" name="Rectangle 564"/>
            <p:cNvSpPr>
              <a:spLocks noChangeArrowheads="1"/>
            </p:cNvSpPr>
            <p:nvPr/>
          </p:nvSpPr>
          <p:spPr bwMode="auto">
            <a:xfrm>
              <a:off x="2302" y="3149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5" name="Rectangle 565"/>
            <p:cNvSpPr>
              <a:spLocks noChangeArrowheads="1"/>
            </p:cNvSpPr>
            <p:nvPr/>
          </p:nvSpPr>
          <p:spPr bwMode="auto">
            <a:xfrm>
              <a:off x="2302" y="3181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6" name="Rectangle 566"/>
            <p:cNvSpPr>
              <a:spLocks noChangeArrowheads="1"/>
            </p:cNvSpPr>
            <p:nvPr/>
          </p:nvSpPr>
          <p:spPr bwMode="auto">
            <a:xfrm>
              <a:off x="2302" y="3237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7" name="Rectangle 567"/>
            <p:cNvSpPr>
              <a:spLocks noChangeArrowheads="1"/>
            </p:cNvSpPr>
            <p:nvPr/>
          </p:nvSpPr>
          <p:spPr bwMode="auto">
            <a:xfrm>
              <a:off x="2302" y="3269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8" name="Rectangle 568"/>
            <p:cNvSpPr>
              <a:spLocks noChangeArrowheads="1"/>
            </p:cNvSpPr>
            <p:nvPr/>
          </p:nvSpPr>
          <p:spPr bwMode="auto">
            <a:xfrm>
              <a:off x="2302" y="3325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69" name="Rectangle 569"/>
            <p:cNvSpPr>
              <a:spLocks noChangeArrowheads="1"/>
            </p:cNvSpPr>
            <p:nvPr/>
          </p:nvSpPr>
          <p:spPr bwMode="auto">
            <a:xfrm>
              <a:off x="2302" y="3357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0" name="Rectangle 570"/>
            <p:cNvSpPr>
              <a:spLocks noChangeArrowheads="1"/>
            </p:cNvSpPr>
            <p:nvPr/>
          </p:nvSpPr>
          <p:spPr bwMode="auto">
            <a:xfrm>
              <a:off x="2302" y="3413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1" name="Rectangle 571"/>
            <p:cNvSpPr>
              <a:spLocks noChangeArrowheads="1"/>
            </p:cNvSpPr>
            <p:nvPr/>
          </p:nvSpPr>
          <p:spPr bwMode="auto">
            <a:xfrm>
              <a:off x="2302" y="3445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2" name="Rectangle 572"/>
            <p:cNvSpPr>
              <a:spLocks noChangeArrowheads="1"/>
            </p:cNvSpPr>
            <p:nvPr/>
          </p:nvSpPr>
          <p:spPr bwMode="auto">
            <a:xfrm>
              <a:off x="2302" y="3501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3" name="Rectangle 573"/>
            <p:cNvSpPr>
              <a:spLocks noChangeArrowheads="1"/>
            </p:cNvSpPr>
            <p:nvPr/>
          </p:nvSpPr>
          <p:spPr bwMode="auto">
            <a:xfrm>
              <a:off x="2302" y="3533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4" name="Rectangle 574"/>
            <p:cNvSpPr>
              <a:spLocks noChangeArrowheads="1"/>
            </p:cNvSpPr>
            <p:nvPr/>
          </p:nvSpPr>
          <p:spPr bwMode="auto">
            <a:xfrm>
              <a:off x="2302" y="3589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5" name="Rectangle 575"/>
            <p:cNvSpPr>
              <a:spLocks noChangeArrowheads="1"/>
            </p:cNvSpPr>
            <p:nvPr/>
          </p:nvSpPr>
          <p:spPr bwMode="auto">
            <a:xfrm>
              <a:off x="2302" y="3621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6" name="Rectangle 576"/>
            <p:cNvSpPr>
              <a:spLocks noChangeArrowheads="1"/>
            </p:cNvSpPr>
            <p:nvPr/>
          </p:nvSpPr>
          <p:spPr bwMode="auto">
            <a:xfrm>
              <a:off x="2302" y="3677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7" name="Rectangle 577"/>
            <p:cNvSpPr>
              <a:spLocks noChangeArrowheads="1"/>
            </p:cNvSpPr>
            <p:nvPr/>
          </p:nvSpPr>
          <p:spPr bwMode="auto">
            <a:xfrm>
              <a:off x="2302" y="3709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8" name="Rectangle 578"/>
            <p:cNvSpPr>
              <a:spLocks noChangeArrowheads="1"/>
            </p:cNvSpPr>
            <p:nvPr/>
          </p:nvSpPr>
          <p:spPr bwMode="auto">
            <a:xfrm>
              <a:off x="2302" y="3765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79" name="Rectangle 579"/>
            <p:cNvSpPr>
              <a:spLocks noChangeArrowheads="1"/>
            </p:cNvSpPr>
            <p:nvPr/>
          </p:nvSpPr>
          <p:spPr bwMode="auto">
            <a:xfrm>
              <a:off x="2302" y="3797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0" name="Rectangle 580"/>
            <p:cNvSpPr>
              <a:spLocks noChangeArrowheads="1"/>
            </p:cNvSpPr>
            <p:nvPr/>
          </p:nvSpPr>
          <p:spPr bwMode="auto">
            <a:xfrm>
              <a:off x="2302" y="3853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1" name="Rectangle 581"/>
            <p:cNvSpPr>
              <a:spLocks noChangeArrowheads="1"/>
            </p:cNvSpPr>
            <p:nvPr/>
          </p:nvSpPr>
          <p:spPr bwMode="auto">
            <a:xfrm>
              <a:off x="2302" y="3885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2" name="Rectangle 582"/>
            <p:cNvSpPr>
              <a:spLocks noChangeArrowheads="1"/>
            </p:cNvSpPr>
            <p:nvPr/>
          </p:nvSpPr>
          <p:spPr bwMode="auto">
            <a:xfrm>
              <a:off x="2302" y="3941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3" name="Rectangle 583"/>
            <p:cNvSpPr>
              <a:spLocks noChangeArrowheads="1"/>
            </p:cNvSpPr>
            <p:nvPr/>
          </p:nvSpPr>
          <p:spPr bwMode="auto">
            <a:xfrm>
              <a:off x="2302" y="3973"/>
              <a:ext cx="8" cy="32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4" name="Rectangle 584"/>
            <p:cNvSpPr>
              <a:spLocks noChangeArrowheads="1"/>
            </p:cNvSpPr>
            <p:nvPr/>
          </p:nvSpPr>
          <p:spPr bwMode="auto">
            <a:xfrm>
              <a:off x="2302" y="4029"/>
              <a:ext cx="8" cy="8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85" name="Rectangle 585"/>
            <p:cNvSpPr>
              <a:spLocks noChangeArrowheads="1"/>
            </p:cNvSpPr>
            <p:nvPr/>
          </p:nvSpPr>
          <p:spPr bwMode="auto">
            <a:xfrm>
              <a:off x="2302" y="4061"/>
              <a:ext cx="8" cy="25"/>
            </a:xfrm>
            <a:prstGeom prst="rect">
              <a:avLst/>
            </a:pr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86" name="Rectangle 586"/>
          <p:cNvSpPr>
            <a:spLocks noChangeArrowheads="1"/>
          </p:cNvSpPr>
          <p:nvPr/>
        </p:nvSpPr>
        <p:spPr bwMode="auto">
          <a:xfrm>
            <a:off x="2517775" y="7121525"/>
            <a:ext cx="4000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ss</a:t>
            </a:r>
          </a:p>
        </p:txBody>
      </p:sp>
      <p:sp>
        <p:nvSpPr>
          <p:cNvPr id="51787" name="Oval 587"/>
          <p:cNvSpPr>
            <a:spLocks noChangeArrowheads="1"/>
          </p:cNvSpPr>
          <p:nvPr/>
        </p:nvSpPr>
        <p:spPr bwMode="auto">
          <a:xfrm>
            <a:off x="4997450" y="7675563"/>
            <a:ext cx="147638" cy="112712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89" name="Oval 589"/>
          <p:cNvSpPr>
            <a:spLocks noChangeArrowheads="1"/>
          </p:cNvSpPr>
          <p:nvPr/>
        </p:nvSpPr>
        <p:spPr bwMode="auto">
          <a:xfrm>
            <a:off x="4979988" y="7658100"/>
            <a:ext cx="150812" cy="11747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0" name="Rectangle 590"/>
          <p:cNvSpPr>
            <a:spLocks noChangeArrowheads="1"/>
          </p:cNvSpPr>
          <p:nvPr/>
        </p:nvSpPr>
        <p:spPr bwMode="auto">
          <a:xfrm>
            <a:off x="5162550" y="7505700"/>
            <a:ext cx="169863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</a:t>
            </a:r>
          </a:p>
        </p:txBody>
      </p:sp>
      <p:sp>
        <p:nvSpPr>
          <p:cNvPr id="51791" name="Rectangle 591"/>
          <p:cNvSpPr>
            <a:spLocks noChangeArrowheads="1"/>
          </p:cNvSpPr>
          <p:nvPr/>
        </p:nvSpPr>
        <p:spPr bwMode="auto">
          <a:xfrm>
            <a:off x="4433888" y="6651625"/>
            <a:ext cx="2714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)a </a:t>
            </a:r>
          </a:p>
        </p:txBody>
      </p:sp>
      <p:sp>
        <p:nvSpPr>
          <p:cNvPr id="51792" name="Oval 592"/>
          <p:cNvSpPr>
            <a:spLocks noChangeArrowheads="1"/>
          </p:cNvSpPr>
          <p:nvPr/>
        </p:nvSpPr>
        <p:spPr bwMode="auto">
          <a:xfrm>
            <a:off x="4292600" y="6854825"/>
            <a:ext cx="144463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4" name="Oval 594"/>
          <p:cNvSpPr>
            <a:spLocks noChangeArrowheads="1"/>
          </p:cNvSpPr>
          <p:nvPr/>
        </p:nvSpPr>
        <p:spPr bwMode="auto">
          <a:xfrm>
            <a:off x="4275138" y="6840538"/>
            <a:ext cx="147637" cy="11747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5" name="Rectangle 595"/>
          <p:cNvSpPr>
            <a:spLocks noChangeArrowheads="1"/>
          </p:cNvSpPr>
          <p:nvPr/>
        </p:nvSpPr>
        <p:spPr bwMode="auto">
          <a:xfrm>
            <a:off x="4225925" y="6022975"/>
            <a:ext cx="209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x </a:t>
            </a:r>
          </a:p>
        </p:txBody>
      </p:sp>
      <p:sp>
        <p:nvSpPr>
          <p:cNvPr id="51796" name="Oval 596"/>
          <p:cNvSpPr>
            <a:spLocks noChangeArrowheads="1"/>
          </p:cNvSpPr>
          <p:nvPr/>
        </p:nvSpPr>
        <p:spPr bwMode="auto">
          <a:xfrm>
            <a:off x="4024313" y="6270625"/>
            <a:ext cx="150812" cy="115888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8" name="Oval 598"/>
          <p:cNvSpPr>
            <a:spLocks noChangeArrowheads="1"/>
          </p:cNvSpPr>
          <p:nvPr/>
        </p:nvSpPr>
        <p:spPr bwMode="auto">
          <a:xfrm>
            <a:off x="4010025" y="6259513"/>
            <a:ext cx="147638" cy="11588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9" name="Rectangle 599"/>
          <p:cNvSpPr>
            <a:spLocks noChangeArrowheads="1"/>
          </p:cNvSpPr>
          <p:nvPr/>
        </p:nvSpPr>
        <p:spPr bwMode="auto">
          <a:xfrm>
            <a:off x="5372100" y="5837238"/>
            <a:ext cx="7858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n </a:t>
            </a:r>
            <a:r>
              <a:rPr lang="en-US" sz="1800" b="1">
                <a:latin typeface="Times" charset="0"/>
              </a:rPr>
              <a:t>(</a:t>
            </a:r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Gs</a:t>
            </a:r>
            <a:r>
              <a:rPr lang="en-US" sz="1800" b="1">
                <a:latin typeface="Times" charset="0"/>
              </a:rPr>
              <a:t>) </a:t>
            </a:r>
          </a:p>
        </p:txBody>
      </p:sp>
      <p:sp>
        <p:nvSpPr>
          <p:cNvPr id="51800" name="Oval 600"/>
          <p:cNvSpPr>
            <a:spLocks noChangeArrowheads="1"/>
          </p:cNvSpPr>
          <p:nvPr/>
        </p:nvSpPr>
        <p:spPr bwMode="auto">
          <a:xfrm>
            <a:off x="5122863" y="6084888"/>
            <a:ext cx="149225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1" name="Oval 601"/>
          <p:cNvSpPr>
            <a:spLocks noChangeArrowheads="1"/>
          </p:cNvSpPr>
          <p:nvPr/>
        </p:nvSpPr>
        <p:spPr bwMode="auto">
          <a:xfrm>
            <a:off x="5122863" y="6084888"/>
            <a:ext cx="117475" cy="90487"/>
          </a:xfrm>
          <a:prstGeom prst="ellipse">
            <a:avLst/>
          </a:prstGeom>
          <a:solidFill>
            <a:srgbClr val="FAF200"/>
          </a:solidFill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2" name="Oval 602"/>
          <p:cNvSpPr>
            <a:spLocks noChangeArrowheads="1"/>
          </p:cNvSpPr>
          <p:nvPr/>
        </p:nvSpPr>
        <p:spPr bwMode="auto">
          <a:xfrm>
            <a:off x="5105400" y="6070600"/>
            <a:ext cx="150813" cy="11747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3" name="Oval 603"/>
          <p:cNvSpPr>
            <a:spLocks noChangeArrowheads="1"/>
          </p:cNvSpPr>
          <p:nvPr/>
        </p:nvSpPr>
        <p:spPr bwMode="auto">
          <a:xfrm>
            <a:off x="2360613" y="6694488"/>
            <a:ext cx="146050" cy="11588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5" name="Oval 605"/>
          <p:cNvSpPr>
            <a:spLocks noChangeArrowheads="1"/>
          </p:cNvSpPr>
          <p:nvPr/>
        </p:nvSpPr>
        <p:spPr bwMode="auto">
          <a:xfrm>
            <a:off x="2344738" y="6681788"/>
            <a:ext cx="147637" cy="11588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8" name="Oval 608"/>
          <p:cNvSpPr>
            <a:spLocks noChangeArrowheads="1"/>
          </p:cNvSpPr>
          <p:nvPr/>
        </p:nvSpPr>
        <p:spPr bwMode="auto">
          <a:xfrm>
            <a:off x="2430463" y="6965950"/>
            <a:ext cx="146050" cy="115888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0" name="Oval 610"/>
          <p:cNvSpPr>
            <a:spLocks noChangeArrowheads="1"/>
          </p:cNvSpPr>
          <p:nvPr/>
        </p:nvSpPr>
        <p:spPr bwMode="auto">
          <a:xfrm>
            <a:off x="2414588" y="6953250"/>
            <a:ext cx="146050" cy="11747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3" name="Oval 613"/>
          <p:cNvSpPr>
            <a:spLocks noChangeArrowheads="1"/>
          </p:cNvSpPr>
          <p:nvPr/>
        </p:nvSpPr>
        <p:spPr bwMode="auto">
          <a:xfrm>
            <a:off x="2800350" y="6945313"/>
            <a:ext cx="147638" cy="11747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5" name="Oval 615"/>
          <p:cNvSpPr>
            <a:spLocks noChangeArrowheads="1"/>
          </p:cNvSpPr>
          <p:nvPr/>
        </p:nvSpPr>
        <p:spPr bwMode="auto">
          <a:xfrm>
            <a:off x="2781300" y="6935788"/>
            <a:ext cx="149225" cy="114300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6" name="Oval 616"/>
          <p:cNvSpPr>
            <a:spLocks noChangeArrowheads="1"/>
          </p:cNvSpPr>
          <p:nvPr/>
        </p:nvSpPr>
        <p:spPr bwMode="auto">
          <a:xfrm>
            <a:off x="2381250" y="7707313"/>
            <a:ext cx="149225" cy="119062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8" name="Oval 618"/>
          <p:cNvSpPr>
            <a:spLocks noChangeArrowheads="1"/>
          </p:cNvSpPr>
          <p:nvPr/>
        </p:nvSpPr>
        <p:spPr bwMode="auto">
          <a:xfrm>
            <a:off x="2366963" y="7699375"/>
            <a:ext cx="147637" cy="112713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0" name="Oval 620"/>
          <p:cNvSpPr>
            <a:spLocks noChangeArrowheads="1"/>
          </p:cNvSpPr>
          <p:nvPr/>
        </p:nvSpPr>
        <p:spPr bwMode="auto">
          <a:xfrm>
            <a:off x="2441575" y="8104188"/>
            <a:ext cx="146050" cy="11588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2" name="Oval 622"/>
          <p:cNvSpPr>
            <a:spLocks noChangeArrowheads="1"/>
          </p:cNvSpPr>
          <p:nvPr/>
        </p:nvSpPr>
        <p:spPr bwMode="auto">
          <a:xfrm>
            <a:off x="2425700" y="8091488"/>
            <a:ext cx="147638" cy="11588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3" name="Rectangle 623"/>
          <p:cNvSpPr>
            <a:spLocks noChangeArrowheads="1"/>
          </p:cNvSpPr>
          <p:nvPr/>
        </p:nvSpPr>
        <p:spPr bwMode="auto">
          <a:xfrm>
            <a:off x="2587625" y="7869238"/>
            <a:ext cx="357188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Ps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51824" name="Oval 624"/>
          <p:cNvSpPr>
            <a:spLocks noChangeArrowheads="1"/>
          </p:cNvSpPr>
          <p:nvPr/>
        </p:nvSpPr>
        <p:spPr bwMode="auto">
          <a:xfrm>
            <a:off x="1538288" y="7494588"/>
            <a:ext cx="149225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5" name="Oval 625"/>
          <p:cNvSpPr>
            <a:spLocks noChangeArrowheads="1"/>
          </p:cNvSpPr>
          <p:nvPr/>
        </p:nvSpPr>
        <p:spPr bwMode="auto">
          <a:xfrm>
            <a:off x="1538288" y="7494588"/>
            <a:ext cx="117475" cy="90487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6" name="Oval 626"/>
          <p:cNvSpPr>
            <a:spLocks noChangeArrowheads="1"/>
          </p:cNvSpPr>
          <p:nvPr/>
        </p:nvSpPr>
        <p:spPr bwMode="auto">
          <a:xfrm>
            <a:off x="1522413" y="7481888"/>
            <a:ext cx="152400" cy="11588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8" name="Rectangle 628"/>
          <p:cNvSpPr>
            <a:spLocks noChangeArrowheads="1"/>
          </p:cNvSpPr>
          <p:nvPr/>
        </p:nvSpPr>
        <p:spPr bwMode="auto">
          <a:xfrm>
            <a:off x="3005138" y="6726238"/>
            <a:ext cx="293687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Pn</a:t>
            </a:r>
          </a:p>
        </p:txBody>
      </p:sp>
      <p:sp>
        <p:nvSpPr>
          <p:cNvPr id="51830" name="Freeform 630"/>
          <p:cNvSpPr>
            <a:spLocks/>
          </p:cNvSpPr>
          <p:nvPr/>
        </p:nvSpPr>
        <p:spPr bwMode="auto">
          <a:xfrm>
            <a:off x="4357688" y="6916738"/>
            <a:ext cx="671512" cy="800100"/>
          </a:xfrm>
          <a:custGeom>
            <a:avLst/>
            <a:gdLst>
              <a:gd name="T0" fmla="*/ 340 w 340"/>
              <a:gd name="T1" fmla="*/ 500 h 515"/>
              <a:gd name="T2" fmla="*/ 303 w 340"/>
              <a:gd name="T3" fmla="*/ 479 h 515"/>
              <a:gd name="T4" fmla="*/ 246 w 340"/>
              <a:gd name="T5" fmla="*/ 454 h 515"/>
              <a:gd name="T6" fmla="*/ 212 w 340"/>
              <a:gd name="T7" fmla="*/ 436 h 515"/>
              <a:gd name="T8" fmla="*/ 196 w 340"/>
              <a:gd name="T9" fmla="*/ 423 h 515"/>
              <a:gd name="T10" fmla="*/ 174 w 340"/>
              <a:gd name="T11" fmla="*/ 401 h 515"/>
              <a:gd name="T12" fmla="*/ 140 w 340"/>
              <a:gd name="T13" fmla="*/ 350 h 515"/>
              <a:gd name="T14" fmla="*/ 108 w 340"/>
              <a:gd name="T15" fmla="*/ 294 h 515"/>
              <a:gd name="T16" fmla="*/ 82 w 340"/>
              <a:gd name="T17" fmla="*/ 237 h 515"/>
              <a:gd name="T18" fmla="*/ 63 w 340"/>
              <a:gd name="T19" fmla="*/ 179 h 515"/>
              <a:gd name="T20" fmla="*/ 47 w 340"/>
              <a:gd name="T21" fmla="*/ 119 h 515"/>
              <a:gd name="T22" fmla="*/ 40 w 340"/>
              <a:gd name="T23" fmla="*/ 88 h 515"/>
              <a:gd name="T24" fmla="*/ 37 w 340"/>
              <a:gd name="T25" fmla="*/ 76 h 515"/>
              <a:gd name="T26" fmla="*/ 34 w 340"/>
              <a:gd name="T27" fmla="*/ 57 h 515"/>
              <a:gd name="T28" fmla="*/ 31 w 340"/>
              <a:gd name="T29" fmla="*/ 43 h 515"/>
              <a:gd name="T30" fmla="*/ 23 w 340"/>
              <a:gd name="T31" fmla="*/ 19 h 515"/>
              <a:gd name="T32" fmla="*/ 18 w 340"/>
              <a:gd name="T33" fmla="*/ 0 h 515"/>
              <a:gd name="T34" fmla="*/ 2 w 340"/>
              <a:gd name="T35" fmla="*/ 11 h 515"/>
              <a:gd name="T36" fmla="*/ 6 w 340"/>
              <a:gd name="T37" fmla="*/ 26 h 515"/>
              <a:gd name="T38" fmla="*/ 14 w 340"/>
              <a:gd name="T39" fmla="*/ 48 h 515"/>
              <a:gd name="T40" fmla="*/ 16 w 340"/>
              <a:gd name="T41" fmla="*/ 60 h 515"/>
              <a:gd name="T42" fmla="*/ 20 w 340"/>
              <a:gd name="T43" fmla="*/ 79 h 515"/>
              <a:gd name="T44" fmla="*/ 23 w 340"/>
              <a:gd name="T45" fmla="*/ 93 h 515"/>
              <a:gd name="T46" fmla="*/ 30 w 340"/>
              <a:gd name="T47" fmla="*/ 126 h 515"/>
              <a:gd name="T48" fmla="*/ 46 w 340"/>
              <a:gd name="T49" fmla="*/ 186 h 515"/>
              <a:gd name="T50" fmla="*/ 65 w 340"/>
              <a:gd name="T51" fmla="*/ 244 h 515"/>
              <a:gd name="T52" fmla="*/ 91 w 340"/>
              <a:gd name="T53" fmla="*/ 301 h 515"/>
              <a:gd name="T54" fmla="*/ 123 w 340"/>
              <a:gd name="T55" fmla="*/ 357 h 515"/>
              <a:gd name="T56" fmla="*/ 142 w 340"/>
              <a:gd name="T57" fmla="*/ 388 h 515"/>
              <a:gd name="T58" fmla="*/ 172 w 340"/>
              <a:gd name="T59" fmla="*/ 426 h 515"/>
              <a:gd name="T60" fmla="*/ 184 w 340"/>
              <a:gd name="T61" fmla="*/ 437 h 515"/>
              <a:gd name="T62" fmla="*/ 203 w 340"/>
              <a:gd name="T63" fmla="*/ 451 h 515"/>
              <a:gd name="T64" fmla="*/ 239 w 340"/>
              <a:gd name="T65" fmla="*/ 471 h 515"/>
              <a:gd name="T66" fmla="*/ 296 w 340"/>
              <a:gd name="T67" fmla="*/ 496 h 515"/>
              <a:gd name="T68" fmla="*/ 330 w 340"/>
              <a:gd name="T69" fmla="*/ 515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40" h="515">
                <a:moveTo>
                  <a:pt x="330" y="515"/>
                </a:moveTo>
                <a:lnTo>
                  <a:pt x="340" y="500"/>
                </a:lnTo>
                <a:lnTo>
                  <a:pt x="321" y="488"/>
                </a:lnTo>
                <a:lnTo>
                  <a:pt x="303" y="479"/>
                </a:lnTo>
                <a:lnTo>
                  <a:pt x="265" y="463"/>
                </a:lnTo>
                <a:lnTo>
                  <a:pt x="246" y="454"/>
                </a:lnTo>
                <a:lnTo>
                  <a:pt x="228" y="445"/>
                </a:lnTo>
                <a:lnTo>
                  <a:pt x="212" y="436"/>
                </a:lnTo>
                <a:lnTo>
                  <a:pt x="196" y="423"/>
                </a:lnTo>
                <a:lnTo>
                  <a:pt x="196" y="423"/>
                </a:lnTo>
                <a:lnTo>
                  <a:pt x="185" y="413"/>
                </a:lnTo>
                <a:lnTo>
                  <a:pt x="174" y="401"/>
                </a:lnTo>
                <a:lnTo>
                  <a:pt x="156" y="376"/>
                </a:lnTo>
                <a:lnTo>
                  <a:pt x="140" y="350"/>
                </a:lnTo>
                <a:lnTo>
                  <a:pt x="123" y="322"/>
                </a:lnTo>
                <a:lnTo>
                  <a:pt x="108" y="294"/>
                </a:lnTo>
                <a:lnTo>
                  <a:pt x="94" y="266"/>
                </a:lnTo>
                <a:lnTo>
                  <a:pt x="82" y="237"/>
                </a:lnTo>
                <a:lnTo>
                  <a:pt x="72" y="209"/>
                </a:lnTo>
                <a:lnTo>
                  <a:pt x="63" y="179"/>
                </a:lnTo>
                <a:lnTo>
                  <a:pt x="55" y="150"/>
                </a:lnTo>
                <a:lnTo>
                  <a:pt x="47" y="119"/>
                </a:lnTo>
                <a:lnTo>
                  <a:pt x="40" y="88"/>
                </a:lnTo>
                <a:lnTo>
                  <a:pt x="40" y="88"/>
                </a:lnTo>
                <a:lnTo>
                  <a:pt x="37" y="76"/>
                </a:lnTo>
                <a:lnTo>
                  <a:pt x="37" y="76"/>
                </a:lnTo>
                <a:lnTo>
                  <a:pt x="36" y="68"/>
                </a:lnTo>
                <a:lnTo>
                  <a:pt x="34" y="57"/>
                </a:lnTo>
                <a:lnTo>
                  <a:pt x="33" y="53"/>
                </a:lnTo>
                <a:lnTo>
                  <a:pt x="31" y="43"/>
                </a:lnTo>
                <a:lnTo>
                  <a:pt x="27" y="31"/>
                </a:lnTo>
                <a:lnTo>
                  <a:pt x="23" y="19"/>
                </a:lnTo>
                <a:lnTo>
                  <a:pt x="19" y="8"/>
                </a:lnTo>
                <a:lnTo>
                  <a:pt x="18" y="0"/>
                </a:lnTo>
                <a:lnTo>
                  <a:pt x="0" y="0"/>
                </a:lnTo>
                <a:lnTo>
                  <a:pt x="2" y="11"/>
                </a:lnTo>
                <a:lnTo>
                  <a:pt x="2" y="15"/>
                </a:lnTo>
                <a:lnTo>
                  <a:pt x="6" y="26"/>
                </a:lnTo>
                <a:lnTo>
                  <a:pt x="10" y="38"/>
                </a:lnTo>
                <a:lnTo>
                  <a:pt x="14" y="48"/>
                </a:lnTo>
                <a:lnTo>
                  <a:pt x="16" y="60"/>
                </a:lnTo>
                <a:lnTo>
                  <a:pt x="16" y="60"/>
                </a:lnTo>
                <a:lnTo>
                  <a:pt x="18" y="68"/>
                </a:lnTo>
                <a:lnTo>
                  <a:pt x="20" y="79"/>
                </a:lnTo>
                <a:lnTo>
                  <a:pt x="20" y="83"/>
                </a:lnTo>
                <a:lnTo>
                  <a:pt x="23" y="93"/>
                </a:lnTo>
                <a:lnTo>
                  <a:pt x="23" y="93"/>
                </a:lnTo>
                <a:lnTo>
                  <a:pt x="30" y="126"/>
                </a:lnTo>
                <a:lnTo>
                  <a:pt x="38" y="157"/>
                </a:lnTo>
                <a:lnTo>
                  <a:pt x="46" y="186"/>
                </a:lnTo>
                <a:lnTo>
                  <a:pt x="55" y="216"/>
                </a:lnTo>
                <a:lnTo>
                  <a:pt x="65" y="244"/>
                </a:lnTo>
                <a:lnTo>
                  <a:pt x="77" y="273"/>
                </a:lnTo>
                <a:lnTo>
                  <a:pt x="91" y="301"/>
                </a:lnTo>
                <a:lnTo>
                  <a:pt x="108" y="331"/>
                </a:lnTo>
                <a:lnTo>
                  <a:pt x="123" y="357"/>
                </a:lnTo>
                <a:lnTo>
                  <a:pt x="140" y="385"/>
                </a:lnTo>
                <a:lnTo>
                  <a:pt x="142" y="388"/>
                </a:lnTo>
                <a:lnTo>
                  <a:pt x="161" y="414"/>
                </a:lnTo>
                <a:lnTo>
                  <a:pt x="172" y="426"/>
                </a:lnTo>
                <a:lnTo>
                  <a:pt x="184" y="437"/>
                </a:lnTo>
                <a:lnTo>
                  <a:pt x="184" y="437"/>
                </a:lnTo>
                <a:lnTo>
                  <a:pt x="200" y="449"/>
                </a:lnTo>
                <a:lnTo>
                  <a:pt x="203" y="451"/>
                </a:lnTo>
                <a:lnTo>
                  <a:pt x="221" y="462"/>
                </a:lnTo>
                <a:lnTo>
                  <a:pt x="239" y="471"/>
                </a:lnTo>
                <a:lnTo>
                  <a:pt x="258" y="480"/>
                </a:lnTo>
                <a:lnTo>
                  <a:pt x="296" y="496"/>
                </a:lnTo>
                <a:lnTo>
                  <a:pt x="314" y="505"/>
                </a:lnTo>
                <a:lnTo>
                  <a:pt x="330" y="5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34" name="Freeform 634"/>
          <p:cNvSpPr>
            <a:spLocks/>
          </p:cNvSpPr>
          <p:nvPr/>
        </p:nvSpPr>
        <p:spPr bwMode="auto">
          <a:xfrm>
            <a:off x="2366963" y="6192838"/>
            <a:ext cx="2000250" cy="703262"/>
          </a:xfrm>
          <a:custGeom>
            <a:avLst/>
            <a:gdLst>
              <a:gd name="T0" fmla="*/ 1011 w 1016"/>
              <a:gd name="T1" fmla="*/ 433 h 453"/>
              <a:gd name="T2" fmla="*/ 999 w 1016"/>
              <a:gd name="T3" fmla="*/ 400 h 453"/>
              <a:gd name="T4" fmla="*/ 959 w 1016"/>
              <a:gd name="T5" fmla="*/ 275 h 453"/>
              <a:gd name="T6" fmla="*/ 920 w 1016"/>
              <a:gd name="T7" fmla="*/ 151 h 453"/>
              <a:gd name="T8" fmla="*/ 897 w 1016"/>
              <a:gd name="T9" fmla="*/ 97 h 453"/>
              <a:gd name="T10" fmla="*/ 882 w 1016"/>
              <a:gd name="T11" fmla="*/ 75 h 453"/>
              <a:gd name="T12" fmla="*/ 863 w 1016"/>
              <a:gd name="T13" fmla="*/ 59 h 453"/>
              <a:gd name="T14" fmla="*/ 823 w 1016"/>
              <a:gd name="T15" fmla="*/ 36 h 453"/>
              <a:gd name="T16" fmla="*/ 735 w 1016"/>
              <a:gd name="T17" fmla="*/ 11 h 453"/>
              <a:gd name="T18" fmla="*/ 673 w 1016"/>
              <a:gd name="T19" fmla="*/ 3 h 453"/>
              <a:gd name="T20" fmla="*/ 615 w 1016"/>
              <a:gd name="T21" fmla="*/ 1 h 453"/>
              <a:gd name="T22" fmla="*/ 536 w 1016"/>
              <a:gd name="T23" fmla="*/ 1 h 453"/>
              <a:gd name="T24" fmla="*/ 477 w 1016"/>
              <a:gd name="T25" fmla="*/ 1 h 453"/>
              <a:gd name="T26" fmla="*/ 396 w 1016"/>
              <a:gd name="T27" fmla="*/ 8 h 453"/>
              <a:gd name="T28" fmla="*/ 356 w 1016"/>
              <a:gd name="T29" fmla="*/ 16 h 453"/>
              <a:gd name="T30" fmla="*/ 314 w 1016"/>
              <a:gd name="T31" fmla="*/ 28 h 453"/>
              <a:gd name="T32" fmla="*/ 290 w 1016"/>
              <a:gd name="T33" fmla="*/ 43 h 453"/>
              <a:gd name="T34" fmla="*/ 252 w 1016"/>
              <a:gd name="T35" fmla="*/ 59 h 453"/>
              <a:gd name="T36" fmla="*/ 237 w 1016"/>
              <a:gd name="T37" fmla="*/ 66 h 453"/>
              <a:gd name="T38" fmla="*/ 183 w 1016"/>
              <a:gd name="T39" fmla="*/ 95 h 453"/>
              <a:gd name="T40" fmla="*/ 139 w 1016"/>
              <a:gd name="T41" fmla="*/ 121 h 453"/>
              <a:gd name="T42" fmla="*/ 95 w 1016"/>
              <a:gd name="T43" fmla="*/ 157 h 453"/>
              <a:gd name="T44" fmla="*/ 72 w 1016"/>
              <a:gd name="T45" fmla="*/ 184 h 453"/>
              <a:gd name="T46" fmla="*/ 64 w 1016"/>
              <a:gd name="T47" fmla="*/ 196 h 453"/>
              <a:gd name="T48" fmla="*/ 59 w 1016"/>
              <a:gd name="T49" fmla="*/ 208 h 453"/>
              <a:gd name="T50" fmla="*/ 51 w 1016"/>
              <a:gd name="T51" fmla="*/ 216 h 453"/>
              <a:gd name="T52" fmla="*/ 42 w 1016"/>
              <a:gd name="T53" fmla="*/ 226 h 453"/>
              <a:gd name="T54" fmla="*/ 26 w 1016"/>
              <a:gd name="T55" fmla="*/ 252 h 453"/>
              <a:gd name="T56" fmla="*/ 8 w 1016"/>
              <a:gd name="T57" fmla="*/ 297 h 453"/>
              <a:gd name="T58" fmla="*/ 1 w 1016"/>
              <a:gd name="T59" fmla="*/ 331 h 453"/>
              <a:gd name="T60" fmla="*/ 19 w 1016"/>
              <a:gd name="T61" fmla="*/ 331 h 453"/>
              <a:gd name="T62" fmla="*/ 25 w 1016"/>
              <a:gd name="T63" fmla="*/ 304 h 453"/>
              <a:gd name="T64" fmla="*/ 43 w 1016"/>
              <a:gd name="T65" fmla="*/ 259 h 453"/>
              <a:gd name="T66" fmla="*/ 56 w 1016"/>
              <a:gd name="T67" fmla="*/ 237 h 453"/>
              <a:gd name="T68" fmla="*/ 64 w 1016"/>
              <a:gd name="T69" fmla="*/ 229 h 453"/>
              <a:gd name="T70" fmla="*/ 74 w 1016"/>
              <a:gd name="T71" fmla="*/ 218 h 453"/>
              <a:gd name="T72" fmla="*/ 81 w 1016"/>
              <a:gd name="T73" fmla="*/ 203 h 453"/>
              <a:gd name="T74" fmla="*/ 87 w 1016"/>
              <a:gd name="T75" fmla="*/ 193 h 453"/>
              <a:gd name="T76" fmla="*/ 108 w 1016"/>
              <a:gd name="T77" fmla="*/ 170 h 453"/>
              <a:gd name="T78" fmla="*/ 150 w 1016"/>
              <a:gd name="T79" fmla="*/ 135 h 453"/>
              <a:gd name="T80" fmla="*/ 219 w 1016"/>
              <a:gd name="T81" fmla="*/ 98 h 453"/>
              <a:gd name="T82" fmla="*/ 252 w 1016"/>
              <a:gd name="T83" fmla="*/ 78 h 453"/>
              <a:gd name="T84" fmla="*/ 266 w 1016"/>
              <a:gd name="T85" fmla="*/ 74 h 453"/>
              <a:gd name="T86" fmla="*/ 309 w 1016"/>
              <a:gd name="T87" fmla="*/ 53 h 453"/>
              <a:gd name="T88" fmla="*/ 343 w 1016"/>
              <a:gd name="T89" fmla="*/ 39 h 453"/>
              <a:gd name="T90" fmla="*/ 399 w 1016"/>
              <a:gd name="T91" fmla="*/ 26 h 453"/>
              <a:gd name="T92" fmla="*/ 477 w 1016"/>
              <a:gd name="T93" fmla="*/ 19 h 453"/>
              <a:gd name="T94" fmla="*/ 536 w 1016"/>
              <a:gd name="T95" fmla="*/ 19 h 453"/>
              <a:gd name="T96" fmla="*/ 615 w 1016"/>
              <a:gd name="T97" fmla="*/ 19 h 453"/>
              <a:gd name="T98" fmla="*/ 702 w 1016"/>
              <a:gd name="T99" fmla="*/ 24 h 453"/>
              <a:gd name="T100" fmla="*/ 758 w 1016"/>
              <a:gd name="T101" fmla="*/ 34 h 453"/>
              <a:gd name="T102" fmla="*/ 842 w 1016"/>
              <a:gd name="T103" fmla="*/ 66 h 453"/>
              <a:gd name="T104" fmla="*/ 862 w 1016"/>
              <a:gd name="T105" fmla="*/ 80 h 453"/>
              <a:gd name="T106" fmla="*/ 880 w 1016"/>
              <a:gd name="T107" fmla="*/ 104 h 453"/>
              <a:gd name="T108" fmla="*/ 903 w 1016"/>
              <a:gd name="T109" fmla="*/ 158 h 453"/>
              <a:gd name="T110" fmla="*/ 942 w 1016"/>
              <a:gd name="T111" fmla="*/ 282 h 453"/>
              <a:gd name="T112" fmla="*/ 982 w 1016"/>
              <a:gd name="T113" fmla="*/ 407 h 453"/>
              <a:gd name="T114" fmla="*/ 994 w 1016"/>
              <a:gd name="T115" fmla="*/ 44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6" h="453">
                <a:moveTo>
                  <a:pt x="1001" y="453"/>
                </a:moveTo>
                <a:lnTo>
                  <a:pt x="1016" y="444"/>
                </a:lnTo>
                <a:lnTo>
                  <a:pt x="1011" y="433"/>
                </a:lnTo>
                <a:lnTo>
                  <a:pt x="1007" y="423"/>
                </a:lnTo>
                <a:lnTo>
                  <a:pt x="1003" y="412"/>
                </a:lnTo>
                <a:lnTo>
                  <a:pt x="999" y="400"/>
                </a:lnTo>
                <a:lnTo>
                  <a:pt x="987" y="369"/>
                </a:lnTo>
                <a:lnTo>
                  <a:pt x="977" y="338"/>
                </a:lnTo>
                <a:lnTo>
                  <a:pt x="959" y="275"/>
                </a:lnTo>
                <a:lnTo>
                  <a:pt x="941" y="212"/>
                </a:lnTo>
                <a:lnTo>
                  <a:pt x="931" y="181"/>
                </a:lnTo>
                <a:lnTo>
                  <a:pt x="920" y="151"/>
                </a:lnTo>
                <a:lnTo>
                  <a:pt x="911" y="129"/>
                </a:lnTo>
                <a:lnTo>
                  <a:pt x="902" y="107"/>
                </a:lnTo>
                <a:lnTo>
                  <a:pt x="897" y="97"/>
                </a:lnTo>
                <a:lnTo>
                  <a:pt x="891" y="87"/>
                </a:lnTo>
                <a:lnTo>
                  <a:pt x="889" y="84"/>
                </a:lnTo>
                <a:lnTo>
                  <a:pt x="882" y="75"/>
                </a:lnTo>
                <a:lnTo>
                  <a:pt x="873" y="67"/>
                </a:lnTo>
                <a:lnTo>
                  <a:pt x="873" y="66"/>
                </a:lnTo>
                <a:lnTo>
                  <a:pt x="863" y="59"/>
                </a:lnTo>
                <a:lnTo>
                  <a:pt x="860" y="57"/>
                </a:lnTo>
                <a:lnTo>
                  <a:pt x="849" y="49"/>
                </a:lnTo>
                <a:lnTo>
                  <a:pt x="823" y="36"/>
                </a:lnTo>
                <a:lnTo>
                  <a:pt x="795" y="26"/>
                </a:lnTo>
                <a:lnTo>
                  <a:pt x="765" y="17"/>
                </a:lnTo>
                <a:lnTo>
                  <a:pt x="735" y="11"/>
                </a:lnTo>
                <a:lnTo>
                  <a:pt x="731" y="11"/>
                </a:lnTo>
                <a:lnTo>
                  <a:pt x="702" y="6"/>
                </a:lnTo>
                <a:lnTo>
                  <a:pt x="673" y="3"/>
                </a:lnTo>
                <a:lnTo>
                  <a:pt x="648" y="0"/>
                </a:lnTo>
                <a:lnTo>
                  <a:pt x="647" y="0"/>
                </a:lnTo>
                <a:lnTo>
                  <a:pt x="615" y="1"/>
                </a:lnTo>
                <a:lnTo>
                  <a:pt x="586" y="1"/>
                </a:lnTo>
                <a:lnTo>
                  <a:pt x="560" y="1"/>
                </a:lnTo>
                <a:lnTo>
                  <a:pt x="536" y="1"/>
                </a:lnTo>
                <a:lnTo>
                  <a:pt x="515" y="1"/>
                </a:lnTo>
                <a:lnTo>
                  <a:pt x="495" y="1"/>
                </a:lnTo>
                <a:lnTo>
                  <a:pt x="477" y="1"/>
                </a:lnTo>
                <a:lnTo>
                  <a:pt x="461" y="1"/>
                </a:lnTo>
                <a:lnTo>
                  <a:pt x="428" y="4"/>
                </a:lnTo>
                <a:lnTo>
                  <a:pt x="396" y="8"/>
                </a:lnTo>
                <a:lnTo>
                  <a:pt x="392" y="9"/>
                </a:lnTo>
                <a:lnTo>
                  <a:pt x="375" y="12"/>
                </a:lnTo>
                <a:lnTo>
                  <a:pt x="356" y="16"/>
                </a:lnTo>
                <a:lnTo>
                  <a:pt x="336" y="22"/>
                </a:lnTo>
                <a:lnTo>
                  <a:pt x="315" y="28"/>
                </a:lnTo>
                <a:lnTo>
                  <a:pt x="314" y="28"/>
                </a:lnTo>
                <a:lnTo>
                  <a:pt x="312" y="29"/>
                </a:lnTo>
                <a:lnTo>
                  <a:pt x="301" y="36"/>
                </a:lnTo>
                <a:lnTo>
                  <a:pt x="290" y="43"/>
                </a:lnTo>
                <a:lnTo>
                  <a:pt x="266" y="55"/>
                </a:lnTo>
                <a:lnTo>
                  <a:pt x="259" y="57"/>
                </a:lnTo>
                <a:lnTo>
                  <a:pt x="252" y="59"/>
                </a:lnTo>
                <a:lnTo>
                  <a:pt x="245" y="61"/>
                </a:lnTo>
                <a:lnTo>
                  <a:pt x="242" y="63"/>
                </a:lnTo>
                <a:lnTo>
                  <a:pt x="237" y="66"/>
                </a:lnTo>
                <a:lnTo>
                  <a:pt x="237" y="66"/>
                </a:lnTo>
                <a:lnTo>
                  <a:pt x="212" y="81"/>
                </a:lnTo>
                <a:lnTo>
                  <a:pt x="183" y="95"/>
                </a:lnTo>
                <a:lnTo>
                  <a:pt x="155" y="110"/>
                </a:lnTo>
                <a:lnTo>
                  <a:pt x="142" y="119"/>
                </a:lnTo>
                <a:lnTo>
                  <a:pt x="139" y="121"/>
                </a:lnTo>
                <a:lnTo>
                  <a:pt x="127" y="129"/>
                </a:lnTo>
                <a:lnTo>
                  <a:pt x="110" y="142"/>
                </a:lnTo>
                <a:lnTo>
                  <a:pt x="95" y="157"/>
                </a:lnTo>
                <a:lnTo>
                  <a:pt x="80" y="172"/>
                </a:lnTo>
                <a:lnTo>
                  <a:pt x="74" y="181"/>
                </a:lnTo>
                <a:lnTo>
                  <a:pt x="72" y="184"/>
                </a:lnTo>
                <a:lnTo>
                  <a:pt x="68" y="190"/>
                </a:lnTo>
                <a:lnTo>
                  <a:pt x="68" y="190"/>
                </a:lnTo>
                <a:lnTo>
                  <a:pt x="64" y="196"/>
                </a:lnTo>
                <a:lnTo>
                  <a:pt x="62" y="201"/>
                </a:lnTo>
                <a:lnTo>
                  <a:pt x="60" y="205"/>
                </a:lnTo>
                <a:lnTo>
                  <a:pt x="59" y="208"/>
                </a:lnTo>
                <a:lnTo>
                  <a:pt x="59" y="208"/>
                </a:lnTo>
                <a:lnTo>
                  <a:pt x="56" y="212"/>
                </a:lnTo>
                <a:lnTo>
                  <a:pt x="51" y="216"/>
                </a:lnTo>
                <a:lnTo>
                  <a:pt x="47" y="220"/>
                </a:lnTo>
                <a:lnTo>
                  <a:pt x="42" y="226"/>
                </a:lnTo>
                <a:lnTo>
                  <a:pt x="42" y="226"/>
                </a:lnTo>
                <a:lnTo>
                  <a:pt x="35" y="236"/>
                </a:lnTo>
                <a:lnTo>
                  <a:pt x="33" y="239"/>
                </a:lnTo>
                <a:lnTo>
                  <a:pt x="26" y="252"/>
                </a:lnTo>
                <a:lnTo>
                  <a:pt x="19" y="267"/>
                </a:lnTo>
                <a:lnTo>
                  <a:pt x="13" y="282"/>
                </a:lnTo>
                <a:lnTo>
                  <a:pt x="8" y="297"/>
                </a:lnTo>
                <a:lnTo>
                  <a:pt x="4" y="312"/>
                </a:lnTo>
                <a:lnTo>
                  <a:pt x="4" y="316"/>
                </a:lnTo>
                <a:lnTo>
                  <a:pt x="1" y="331"/>
                </a:lnTo>
                <a:lnTo>
                  <a:pt x="0" y="344"/>
                </a:lnTo>
                <a:lnTo>
                  <a:pt x="18" y="344"/>
                </a:lnTo>
                <a:lnTo>
                  <a:pt x="19" y="331"/>
                </a:lnTo>
                <a:lnTo>
                  <a:pt x="21" y="319"/>
                </a:lnTo>
                <a:lnTo>
                  <a:pt x="21" y="319"/>
                </a:lnTo>
                <a:lnTo>
                  <a:pt x="25" y="304"/>
                </a:lnTo>
                <a:lnTo>
                  <a:pt x="30" y="289"/>
                </a:lnTo>
                <a:lnTo>
                  <a:pt x="36" y="274"/>
                </a:lnTo>
                <a:lnTo>
                  <a:pt x="43" y="259"/>
                </a:lnTo>
                <a:lnTo>
                  <a:pt x="50" y="246"/>
                </a:lnTo>
                <a:lnTo>
                  <a:pt x="50" y="246"/>
                </a:lnTo>
                <a:lnTo>
                  <a:pt x="56" y="237"/>
                </a:lnTo>
                <a:lnTo>
                  <a:pt x="56" y="236"/>
                </a:lnTo>
                <a:lnTo>
                  <a:pt x="60" y="233"/>
                </a:lnTo>
                <a:lnTo>
                  <a:pt x="64" y="229"/>
                </a:lnTo>
                <a:lnTo>
                  <a:pt x="69" y="225"/>
                </a:lnTo>
                <a:lnTo>
                  <a:pt x="73" y="218"/>
                </a:lnTo>
                <a:lnTo>
                  <a:pt x="74" y="218"/>
                </a:lnTo>
                <a:lnTo>
                  <a:pt x="77" y="212"/>
                </a:lnTo>
                <a:lnTo>
                  <a:pt x="79" y="208"/>
                </a:lnTo>
                <a:lnTo>
                  <a:pt x="81" y="203"/>
                </a:lnTo>
                <a:lnTo>
                  <a:pt x="83" y="200"/>
                </a:lnTo>
                <a:lnTo>
                  <a:pt x="83" y="200"/>
                </a:lnTo>
                <a:lnTo>
                  <a:pt x="87" y="193"/>
                </a:lnTo>
                <a:lnTo>
                  <a:pt x="87" y="194"/>
                </a:lnTo>
                <a:lnTo>
                  <a:pt x="93" y="185"/>
                </a:lnTo>
                <a:lnTo>
                  <a:pt x="108" y="170"/>
                </a:lnTo>
                <a:lnTo>
                  <a:pt x="123" y="155"/>
                </a:lnTo>
                <a:lnTo>
                  <a:pt x="138" y="143"/>
                </a:lnTo>
                <a:lnTo>
                  <a:pt x="150" y="135"/>
                </a:lnTo>
                <a:lnTo>
                  <a:pt x="162" y="127"/>
                </a:lnTo>
                <a:lnTo>
                  <a:pt x="190" y="112"/>
                </a:lnTo>
                <a:lnTo>
                  <a:pt x="219" y="98"/>
                </a:lnTo>
                <a:lnTo>
                  <a:pt x="247" y="81"/>
                </a:lnTo>
                <a:lnTo>
                  <a:pt x="248" y="80"/>
                </a:lnTo>
                <a:lnTo>
                  <a:pt x="252" y="78"/>
                </a:lnTo>
                <a:lnTo>
                  <a:pt x="252" y="78"/>
                </a:lnTo>
                <a:lnTo>
                  <a:pt x="259" y="76"/>
                </a:lnTo>
                <a:lnTo>
                  <a:pt x="266" y="74"/>
                </a:lnTo>
                <a:lnTo>
                  <a:pt x="273" y="72"/>
                </a:lnTo>
                <a:lnTo>
                  <a:pt x="297" y="60"/>
                </a:lnTo>
                <a:lnTo>
                  <a:pt x="309" y="53"/>
                </a:lnTo>
                <a:lnTo>
                  <a:pt x="312" y="51"/>
                </a:lnTo>
                <a:lnTo>
                  <a:pt x="321" y="44"/>
                </a:lnTo>
                <a:lnTo>
                  <a:pt x="343" y="39"/>
                </a:lnTo>
                <a:lnTo>
                  <a:pt x="363" y="33"/>
                </a:lnTo>
                <a:lnTo>
                  <a:pt x="382" y="29"/>
                </a:lnTo>
                <a:lnTo>
                  <a:pt x="399" y="26"/>
                </a:lnTo>
                <a:lnTo>
                  <a:pt x="428" y="22"/>
                </a:lnTo>
                <a:lnTo>
                  <a:pt x="461" y="19"/>
                </a:lnTo>
                <a:lnTo>
                  <a:pt x="477" y="19"/>
                </a:lnTo>
                <a:lnTo>
                  <a:pt x="495" y="19"/>
                </a:lnTo>
                <a:lnTo>
                  <a:pt x="515" y="19"/>
                </a:lnTo>
                <a:lnTo>
                  <a:pt x="536" y="19"/>
                </a:lnTo>
                <a:lnTo>
                  <a:pt x="560" y="19"/>
                </a:lnTo>
                <a:lnTo>
                  <a:pt x="586" y="19"/>
                </a:lnTo>
                <a:lnTo>
                  <a:pt x="615" y="19"/>
                </a:lnTo>
                <a:lnTo>
                  <a:pt x="647" y="18"/>
                </a:lnTo>
                <a:lnTo>
                  <a:pt x="673" y="21"/>
                </a:lnTo>
                <a:lnTo>
                  <a:pt x="702" y="24"/>
                </a:lnTo>
                <a:lnTo>
                  <a:pt x="728" y="28"/>
                </a:lnTo>
                <a:lnTo>
                  <a:pt x="728" y="28"/>
                </a:lnTo>
                <a:lnTo>
                  <a:pt x="758" y="34"/>
                </a:lnTo>
                <a:lnTo>
                  <a:pt x="788" y="43"/>
                </a:lnTo>
                <a:lnTo>
                  <a:pt x="816" y="53"/>
                </a:lnTo>
                <a:lnTo>
                  <a:pt x="842" y="66"/>
                </a:lnTo>
                <a:lnTo>
                  <a:pt x="851" y="72"/>
                </a:lnTo>
                <a:lnTo>
                  <a:pt x="861" y="80"/>
                </a:lnTo>
                <a:lnTo>
                  <a:pt x="862" y="80"/>
                </a:lnTo>
                <a:lnTo>
                  <a:pt x="869" y="88"/>
                </a:lnTo>
                <a:lnTo>
                  <a:pt x="875" y="96"/>
                </a:lnTo>
                <a:lnTo>
                  <a:pt x="880" y="104"/>
                </a:lnTo>
                <a:lnTo>
                  <a:pt x="885" y="114"/>
                </a:lnTo>
                <a:lnTo>
                  <a:pt x="894" y="136"/>
                </a:lnTo>
                <a:lnTo>
                  <a:pt x="903" y="158"/>
                </a:lnTo>
                <a:lnTo>
                  <a:pt x="914" y="188"/>
                </a:lnTo>
                <a:lnTo>
                  <a:pt x="924" y="219"/>
                </a:lnTo>
                <a:lnTo>
                  <a:pt x="942" y="282"/>
                </a:lnTo>
                <a:lnTo>
                  <a:pt x="960" y="345"/>
                </a:lnTo>
                <a:lnTo>
                  <a:pt x="970" y="376"/>
                </a:lnTo>
                <a:lnTo>
                  <a:pt x="982" y="407"/>
                </a:lnTo>
                <a:lnTo>
                  <a:pt x="986" y="419"/>
                </a:lnTo>
                <a:lnTo>
                  <a:pt x="990" y="430"/>
                </a:lnTo>
                <a:lnTo>
                  <a:pt x="994" y="440"/>
                </a:lnTo>
                <a:lnTo>
                  <a:pt x="1001" y="4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37" name="Freeform 637"/>
          <p:cNvSpPr>
            <a:spLocks/>
          </p:cNvSpPr>
          <p:nvPr/>
        </p:nvSpPr>
        <p:spPr bwMode="auto">
          <a:xfrm>
            <a:off x="1566863" y="6734175"/>
            <a:ext cx="833437" cy="792163"/>
          </a:xfrm>
          <a:custGeom>
            <a:avLst/>
            <a:gdLst>
              <a:gd name="T0" fmla="*/ 406 w 424"/>
              <a:gd name="T1" fmla="*/ 0 h 510"/>
              <a:gd name="T2" fmla="*/ 392 w 424"/>
              <a:gd name="T3" fmla="*/ 99 h 510"/>
              <a:gd name="T4" fmla="*/ 375 w 424"/>
              <a:gd name="T5" fmla="*/ 195 h 510"/>
              <a:gd name="T6" fmla="*/ 371 w 424"/>
              <a:gd name="T7" fmla="*/ 233 h 510"/>
              <a:gd name="T8" fmla="*/ 366 w 424"/>
              <a:gd name="T9" fmla="*/ 276 h 510"/>
              <a:gd name="T10" fmla="*/ 363 w 424"/>
              <a:gd name="T11" fmla="*/ 293 h 510"/>
              <a:gd name="T12" fmla="*/ 352 w 424"/>
              <a:gd name="T13" fmla="*/ 332 h 510"/>
              <a:gd name="T14" fmla="*/ 346 w 424"/>
              <a:gd name="T15" fmla="*/ 345 h 510"/>
              <a:gd name="T16" fmla="*/ 338 w 424"/>
              <a:gd name="T17" fmla="*/ 356 h 510"/>
              <a:gd name="T18" fmla="*/ 327 w 424"/>
              <a:gd name="T19" fmla="*/ 367 h 510"/>
              <a:gd name="T20" fmla="*/ 304 w 424"/>
              <a:gd name="T21" fmla="*/ 388 h 510"/>
              <a:gd name="T22" fmla="*/ 280 w 424"/>
              <a:gd name="T23" fmla="*/ 404 h 510"/>
              <a:gd name="T24" fmla="*/ 254 w 424"/>
              <a:gd name="T25" fmla="*/ 419 h 510"/>
              <a:gd name="T26" fmla="*/ 216 w 424"/>
              <a:gd name="T27" fmla="*/ 433 h 510"/>
              <a:gd name="T28" fmla="*/ 139 w 424"/>
              <a:gd name="T29" fmla="*/ 451 h 510"/>
              <a:gd name="T30" fmla="*/ 101 w 424"/>
              <a:gd name="T31" fmla="*/ 460 h 510"/>
              <a:gd name="T32" fmla="*/ 48 w 424"/>
              <a:gd name="T33" fmla="*/ 470 h 510"/>
              <a:gd name="T34" fmla="*/ 24 w 424"/>
              <a:gd name="T35" fmla="*/ 479 h 510"/>
              <a:gd name="T36" fmla="*/ 10 w 424"/>
              <a:gd name="T37" fmla="*/ 488 h 510"/>
              <a:gd name="T38" fmla="*/ 13 w 424"/>
              <a:gd name="T39" fmla="*/ 510 h 510"/>
              <a:gd name="T40" fmla="*/ 31 w 424"/>
              <a:gd name="T41" fmla="*/ 496 h 510"/>
              <a:gd name="T42" fmla="*/ 55 w 424"/>
              <a:gd name="T43" fmla="*/ 487 h 510"/>
              <a:gd name="T44" fmla="*/ 105 w 424"/>
              <a:gd name="T45" fmla="*/ 477 h 510"/>
              <a:gd name="T46" fmla="*/ 146 w 424"/>
              <a:gd name="T47" fmla="*/ 468 h 510"/>
              <a:gd name="T48" fmla="*/ 223 w 424"/>
              <a:gd name="T49" fmla="*/ 450 h 510"/>
              <a:gd name="T50" fmla="*/ 261 w 424"/>
              <a:gd name="T51" fmla="*/ 436 h 510"/>
              <a:gd name="T52" fmla="*/ 287 w 424"/>
              <a:gd name="T53" fmla="*/ 421 h 510"/>
              <a:gd name="T54" fmla="*/ 317 w 424"/>
              <a:gd name="T55" fmla="*/ 401 h 510"/>
              <a:gd name="T56" fmla="*/ 340 w 424"/>
              <a:gd name="T57" fmla="*/ 380 h 510"/>
              <a:gd name="T58" fmla="*/ 353 w 424"/>
              <a:gd name="T59" fmla="*/ 366 h 510"/>
              <a:gd name="T60" fmla="*/ 361 w 424"/>
              <a:gd name="T61" fmla="*/ 355 h 510"/>
              <a:gd name="T62" fmla="*/ 369 w 424"/>
              <a:gd name="T63" fmla="*/ 339 h 510"/>
              <a:gd name="T64" fmla="*/ 380 w 424"/>
              <a:gd name="T65" fmla="*/ 300 h 510"/>
              <a:gd name="T66" fmla="*/ 380 w 424"/>
              <a:gd name="T67" fmla="*/ 297 h 510"/>
              <a:gd name="T68" fmla="*/ 387 w 424"/>
              <a:gd name="T69" fmla="*/ 254 h 510"/>
              <a:gd name="T70" fmla="*/ 391 w 424"/>
              <a:gd name="T71" fmla="*/ 213 h 510"/>
              <a:gd name="T72" fmla="*/ 401 w 424"/>
              <a:gd name="T73" fmla="*/ 148 h 510"/>
              <a:gd name="T74" fmla="*/ 417 w 424"/>
              <a:gd name="T75" fmla="*/ 5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4" h="510">
                <a:moveTo>
                  <a:pt x="424" y="2"/>
                </a:moveTo>
                <a:lnTo>
                  <a:pt x="406" y="0"/>
                </a:lnTo>
                <a:lnTo>
                  <a:pt x="399" y="50"/>
                </a:lnTo>
                <a:lnTo>
                  <a:pt x="392" y="99"/>
                </a:lnTo>
                <a:lnTo>
                  <a:pt x="383" y="148"/>
                </a:lnTo>
                <a:lnTo>
                  <a:pt x="375" y="195"/>
                </a:lnTo>
                <a:lnTo>
                  <a:pt x="373" y="213"/>
                </a:lnTo>
                <a:lnTo>
                  <a:pt x="371" y="233"/>
                </a:lnTo>
                <a:lnTo>
                  <a:pt x="369" y="254"/>
                </a:lnTo>
                <a:lnTo>
                  <a:pt x="366" y="276"/>
                </a:lnTo>
                <a:lnTo>
                  <a:pt x="363" y="293"/>
                </a:lnTo>
                <a:lnTo>
                  <a:pt x="363" y="293"/>
                </a:lnTo>
                <a:lnTo>
                  <a:pt x="358" y="314"/>
                </a:lnTo>
                <a:lnTo>
                  <a:pt x="352" y="332"/>
                </a:lnTo>
                <a:lnTo>
                  <a:pt x="349" y="340"/>
                </a:lnTo>
                <a:lnTo>
                  <a:pt x="346" y="345"/>
                </a:lnTo>
                <a:lnTo>
                  <a:pt x="346" y="345"/>
                </a:lnTo>
                <a:lnTo>
                  <a:pt x="338" y="356"/>
                </a:lnTo>
                <a:lnTo>
                  <a:pt x="338" y="356"/>
                </a:lnTo>
                <a:lnTo>
                  <a:pt x="327" y="367"/>
                </a:lnTo>
                <a:lnTo>
                  <a:pt x="316" y="378"/>
                </a:lnTo>
                <a:lnTo>
                  <a:pt x="304" y="388"/>
                </a:lnTo>
                <a:lnTo>
                  <a:pt x="304" y="388"/>
                </a:lnTo>
                <a:lnTo>
                  <a:pt x="280" y="404"/>
                </a:lnTo>
                <a:lnTo>
                  <a:pt x="254" y="419"/>
                </a:lnTo>
                <a:lnTo>
                  <a:pt x="254" y="419"/>
                </a:lnTo>
                <a:lnTo>
                  <a:pt x="235" y="426"/>
                </a:lnTo>
                <a:lnTo>
                  <a:pt x="216" y="433"/>
                </a:lnTo>
                <a:lnTo>
                  <a:pt x="178" y="443"/>
                </a:lnTo>
                <a:lnTo>
                  <a:pt x="139" y="451"/>
                </a:lnTo>
                <a:lnTo>
                  <a:pt x="101" y="460"/>
                </a:lnTo>
                <a:lnTo>
                  <a:pt x="101" y="460"/>
                </a:lnTo>
                <a:lnTo>
                  <a:pt x="73" y="464"/>
                </a:lnTo>
                <a:lnTo>
                  <a:pt x="48" y="470"/>
                </a:lnTo>
                <a:lnTo>
                  <a:pt x="35" y="474"/>
                </a:lnTo>
                <a:lnTo>
                  <a:pt x="24" y="479"/>
                </a:lnTo>
                <a:lnTo>
                  <a:pt x="13" y="486"/>
                </a:lnTo>
                <a:lnTo>
                  <a:pt x="10" y="488"/>
                </a:lnTo>
                <a:lnTo>
                  <a:pt x="0" y="498"/>
                </a:lnTo>
                <a:lnTo>
                  <a:pt x="13" y="510"/>
                </a:lnTo>
                <a:lnTo>
                  <a:pt x="23" y="502"/>
                </a:lnTo>
                <a:lnTo>
                  <a:pt x="31" y="496"/>
                </a:lnTo>
                <a:lnTo>
                  <a:pt x="42" y="491"/>
                </a:lnTo>
                <a:lnTo>
                  <a:pt x="55" y="487"/>
                </a:lnTo>
                <a:lnTo>
                  <a:pt x="80" y="481"/>
                </a:lnTo>
                <a:lnTo>
                  <a:pt x="105" y="477"/>
                </a:lnTo>
                <a:lnTo>
                  <a:pt x="105" y="477"/>
                </a:lnTo>
                <a:lnTo>
                  <a:pt x="146" y="468"/>
                </a:lnTo>
                <a:lnTo>
                  <a:pt x="185" y="460"/>
                </a:lnTo>
                <a:lnTo>
                  <a:pt x="223" y="450"/>
                </a:lnTo>
                <a:lnTo>
                  <a:pt x="242" y="443"/>
                </a:lnTo>
                <a:lnTo>
                  <a:pt x="261" y="436"/>
                </a:lnTo>
                <a:lnTo>
                  <a:pt x="261" y="435"/>
                </a:lnTo>
                <a:lnTo>
                  <a:pt x="287" y="421"/>
                </a:lnTo>
                <a:lnTo>
                  <a:pt x="314" y="403"/>
                </a:lnTo>
                <a:lnTo>
                  <a:pt x="317" y="401"/>
                </a:lnTo>
                <a:lnTo>
                  <a:pt x="329" y="391"/>
                </a:lnTo>
                <a:lnTo>
                  <a:pt x="340" y="380"/>
                </a:lnTo>
                <a:lnTo>
                  <a:pt x="351" y="369"/>
                </a:lnTo>
                <a:lnTo>
                  <a:pt x="353" y="366"/>
                </a:lnTo>
                <a:lnTo>
                  <a:pt x="361" y="355"/>
                </a:lnTo>
                <a:lnTo>
                  <a:pt x="361" y="355"/>
                </a:lnTo>
                <a:lnTo>
                  <a:pt x="366" y="347"/>
                </a:lnTo>
                <a:lnTo>
                  <a:pt x="369" y="339"/>
                </a:lnTo>
                <a:lnTo>
                  <a:pt x="375" y="321"/>
                </a:lnTo>
                <a:lnTo>
                  <a:pt x="380" y="300"/>
                </a:lnTo>
                <a:lnTo>
                  <a:pt x="380" y="297"/>
                </a:lnTo>
                <a:lnTo>
                  <a:pt x="380" y="297"/>
                </a:lnTo>
                <a:lnTo>
                  <a:pt x="384" y="276"/>
                </a:lnTo>
                <a:lnTo>
                  <a:pt x="387" y="254"/>
                </a:lnTo>
                <a:lnTo>
                  <a:pt x="389" y="233"/>
                </a:lnTo>
                <a:lnTo>
                  <a:pt x="391" y="213"/>
                </a:lnTo>
                <a:lnTo>
                  <a:pt x="393" y="198"/>
                </a:lnTo>
                <a:lnTo>
                  <a:pt x="401" y="148"/>
                </a:lnTo>
                <a:lnTo>
                  <a:pt x="410" y="99"/>
                </a:lnTo>
                <a:lnTo>
                  <a:pt x="417" y="50"/>
                </a:lnTo>
                <a:lnTo>
                  <a:pt x="424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39" name="Freeform 639"/>
          <p:cNvSpPr>
            <a:spLocks/>
          </p:cNvSpPr>
          <p:nvPr/>
        </p:nvSpPr>
        <p:spPr bwMode="auto">
          <a:xfrm>
            <a:off x="1590675" y="7515225"/>
            <a:ext cx="912813" cy="677863"/>
          </a:xfrm>
          <a:custGeom>
            <a:avLst/>
            <a:gdLst>
              <a:gd name="T0" fmla="*/ 7 w 464"/>
              <a:gd name="T1" fmla="*/ 0 h 434"/>
              <a:gd name="T2" fmla="*/ 3 w 464"/>
              <a:gd name="T3" fmla="*/ 16 h 434"/>
              <a:gd name="T4" fmla="*/ 0 w 464"/>
              <a:gd name="T5" fmla="*/ 37 h 434"/>
              <a:gd name="T6" fmla="*/ 1 w 464"/>
              <a:gd name="T7" fmla="*/ 50 h 434"/>
              <a:gd name="T8" fmla="*/ 6 w 464"/>
              <a:gd name="T9" fmla="*/ 66 h 434"/>
              <a:gd name="T10" fmla="*/ 12 w 464"/>
              <a:gd name="T11" fmla="*/ 76 h 434"/>
              <a:gd name="T12" fmla="*/ 30 w 464"/>
              <a:gd name="T13" fmla="*/ 93 h 434"/>
              <a:gd name="T14" fmla="*/ 48 w 464"/>
              <a:gd name="T15" fmla="*/ 103 h 434"/>
              <a:gd name="T16" fmla="*/ 70 w 464"/>
              <a:gd name="T17" fmla="*/ 109 h 434"/>
              <a:gd name="T18" fmla="*/ 110 w 464"/>
              <a:gd name="T19" fmla="*/ 115 h 434"/>
              <a:gd name="T20" fmla="*/ 152 w 464"/>
              <a:gd name="T21" fmla="*/ 115 h 434"/>
              <a:gd name="T22" fmla="*/ 192 w 464"/>
              <a:gd name="T23" fmla="*/ 113 h 434"/>
              <a:gd name="T24" fmla="*/ 224 w 464"/>
              <a:gd name="T25" fmla="*/ 111 h 434"/>
              <a:gd name="T26" fmla="*/ 252 w 464"/>
              <a:gd name="T27" fmla="*/ 119 h 434"/>
              <a:gd name="T28" fmla="*/ 288 w 464"/>
              <a:gd name="T29" fmla="*/ 139 h 434"/>
              <a:gd name="T30" fmla="*/ 321 w 464"/>
              <a:gd name="T31" fmla="*/ 167 h 434"/>
              <a:gd name="T32" fmla="*/ 343 w 464"/>
              <a:gd name="T33" fmla="*/ 202 h 434"/>
              <a:gd name="T34" fmla="*/ 350 w 464"/>
              <a:gd name="T35" fmla="*/ 222 h 434"/>
              <a:gd name="T36" fmla="*/ 361 w 464"/>
              <a:gd name="T37" fmla="*/ 298 h 434"/>
              <a:gd name="T38" fmla="*/ 368 w 464"/>
              <a:gd name="T39" fmla="*/ 340 h 434"/>
              <a:gd name="T40" fmla="*/ 377 w 464"/>
              <a:gd name="T41" fmla="*/ 377 h 434"/>
              <a:gd name="T42" fmla="*/ 378 w 464"/>
              <a:gd name="T43" fmla="*/ 383 h 434"/>
              <a:gd name="T44" fmla="*/ 385 w 464"/>
              <a:gd name="T45" fmla="*/ 401 h 434"/>
              <a:gd name="T46" fmla="*/ 391 w 464"/>
              <a:gd name="T47" fmla="*/ 412 h 434"/>
              <a:gd name="T48" fmla="*/ 397 w 464"/>
              <a:gd name="T49" fmla="*/ 419 h 434"/>
              <a:gd name="T50" fmla="*/ 404 w 464"/>
              <a:gd name="T51" fmla="*/ 424 h 434"/>
              <a:gd name="T52" fmla="*/ 415 w 464"/>
              <a:gd name="T53" fmla="*/ 428 h 434"/>
              <a:gd name="T54" fmla="*/ 427 w 464"/>
              <a:gd name="T55" fmla="*/ 432 h 434"/>
              <a:gd name="T56" fmla="*/ 434 w 464"/>
              <a:gd name="T57" fmla="*/ 433 h 434"/>
              <a:gd name="T58" fmla="*/ 444 w 464"/>
              <a:gd name="T59" fmla="*/ 434 h 434"/>
              <a:gd name="T60" fmla="*/ 452 w 464"/>
              <a:gd name="T61" fmla="*/ 433 h 434"/>
              <a:gd name="T62" fmla="*/ 464 w 464"/>
              <a:gd name="T63" fmla="*/ 433 h 434"/>
              <a:gd name="T64" fmla="*/ 457 w 464"/>
              <a:gd name="T65" fmla="*/ 415 h 434"/>
              <a:gd name="T66" fmla="*/ 447 w 464"/>
              <a:gd name="T67" fmla="*/ 415 h 434"/>
              <a:gd name="T68" fmla="*/ 438 w 464"/>
              <a:gd name="T69" fmla="*/ 416 h 434"/>
              <a:gd name="T70" fmla="*/ 434 w 464"/>
              <a:gd name="T71" fmla="*/ 415 h 434"/>
              <a:gd name="T72" fmla="*/ 422 w 464"/>
              <a:gd name="T73" fmla="*/ 411 h 434"/>
              <a:gd name="T74" fmla="*/ 410 w 464"/>
              <a:gd name="T75" fmla="*/ 407 h 434"/>
              <a:gd name="T76" fmla="*/ 410 w 464"/>
              <a:gd name="T77" fmla="*/ 406 h 434"/>
              <a:gd name="T78" fmla="*/ 405 w 464"/>
              <a:gd name="T79" fmla="*/ 400 h 434"/>
              <a:gd name="T80" fmla="*/ 397 w 464"/>
              <a:gd name="T81" fmla="*/ 382 h 434"/>
              <a:gd name="T82" fmla="*/ 394 w 464"/>
              <a:gd name="T83" fmla="*/ 372 h 434"/>
              <a:gd name="T84" fmla="*/ 389 w 464"/>
              <a:gd name="T85" fmla="*/ 352 h 434"/>
              <a:gd name="T86" fmla="*/ 385 w 464"/>
              <a:gd name="T87" fmla="*/ 333 h 434"/>
              <a:gd name="T88" fmla="*/ 374 w 464"/>
              <a:gd name="T89" fmla="*/ 259 h 434"/>
              <a:gd name="T90" fmla="*/ 364 w 464"/>
              <a:gd name="T91" fmla="*/ 206 h 434"/>
              <a:gd name="T92" fmla="*/ 350 w 464"/>
              <a:gd name="T93" fmla="*/ 175 h 434"/>
              <a:gd name="T94" fmla="*/ 334 w 464"/>
              <a:gd name="T95" fmla="*/ 154 h 434"/>
              <a:gd name="T96" fmla="*/ 300 w 464"/>
              <a:gd name="T97" fmla="*/ 125 h 434"/>
              <a:gd name="T98" fmla="*/ 278 w 464"/>
              <a:gd name="T99" fmla="*/ 111 h 434"/>
              <a:gd name="T100" fmla="*/ 238 w 464"/>
              <a:gd name="T101" fmla="*/ 94 h 434"/>
              <a:gd name="T102" fmla="*/ 224 w 464"/>
              <a:gd name="T103" fmla="*/ 93 h 434"/>
              <a:gd name="T104" fmla="*/ 192 w 464"/>
              <a:gd name="T105" fmla="*/ 95 h 434"/>
              <a:gd name="T106" fmla="*/ 152 w 464"/>
              <a:gd name="T107" fmla="*/ 97 h 434"/>
              <a:gd name="T108" fmla="*/ 110 w 464"/>
              <a:gd name="T109" fmla="*/ 97 h 434"/>
              <a:gd name="T110" fmla="*/ 73 w 464"/>
              <a:gd name="T111" fmla="*/ 91 h 434"/>
              <a:gd name="T112" fmla="*/ 55 w 464"/>
              <a:gd name="T113" fmla="*/ 86 h 434"/>
              <a:gd name="T114" fmla="*/ 30 w 464"/>
              <a:gd name="T115" fmla="*/ 69 h 434"/>
              <a:gd name="T116" fmla="*/ 23 w 464"/>
              <a:gd name="T117" fmla="*/ 59 h 434"/>
              <a:gd name="T118" fmla="*/ 19 w 464"/>
              <a:gd name="T119" fmla="*/ 45 h 434"/>
              <a:gd name="T120" fmla="*/ 19 w 464"/>
              <a:gd name="T121" fmla="*/ 27 h 434"/>
              <a:gd name="T122" fmla="*/ 20 w 464"/>
              <a:gd name="T123" fmla="*/ 1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4" h="434">
                <a:moveTo>
                  <a:pt x="24" y="6"/>
                </a:moveTo>
                <a:lnTo>
                  <a:pt x="7" y="0"/>
                </a:lnTo>
                <a:lnTo>
                  <a:pt x="3" y="12"/>
                </a:lnTo>
                <a:lnTo>
                  <a:pt x="3" y="16"/>
                </a:lnTo>
                <a:lnTo>
                  <a:pt x="1" y="27"/>
                </a:lnTo>
                <a:lnTo>
                  <a:pt x="0" y="37"/>
                </a:lnTo>
                <a:lnTo>
                  <a:pt x="1" y="47"/>
                </a:lnTo>
                <a:lnTo>
                  <a:pt x="1" y="50"/>
                </a:lnTo>
                <a:lnTo>
                  <a:pt x="3" y="59"/>
                </a:lnTo>
                <a:lnTo>
                  <a:pt x="6" y="66"/>
                </a:lnTo>
                <a:lnTo>
                  <a:pt x="10" y="73"/>
                </a:lnTo>
                <a:lnTo>
                  <a:pt x="12" y="76"/>
                </a:lnTo>
                <a:lnTo>
                  <a:pt x="17" y="82"/>
                </a:lnTo>
                <a:lnTo>
                  <a:pt x="30" y="93"/>
                </a:lnTo>
                <a:lnTo>
                  <a:pt x="33" y="95"/>
                </a:lnTo>
                <a:lnTo>
                  <a:pt x="48" y="103"/>
                </a:lnTo>
                <a:lnTo>
                  <a:pt x="66" y="108"/>
                </a:lnTo>
                <a:lnTo>
                  <a:pt x="70" y="109"/>
                </a:lnTo>
                <a:lnTo>
                  <a:pt x="89" y="112"/>
                </a:lnTo>
                <a:lnTo>
                  <a:pt x="110" y="115"/>
                </a:lnTo>
                <a:lnTo>
                  <a:pt x="131" y="115"/>
                </a:lnTo>
                <a:lnTo>
                  <a:pt x="152" y="115"/>
                </a:lnTo>
                <a:lnTo>
                  <a:pt x="173" y="115"/>
                </a:lnTo>
                <a:lnTo>
                  <a:pt x="192" y="113"/>
                </a:lnTo>
                <a:lnTo>
                  <a:pt x="209" y="112"/>
                </a:lnTo>
                <a:lnTo>
                  <a:pt x="224" y="111"/>
                </a:lnTo>
                <a:lnTo>
                  <a:pt x="234" y="111"/>
                </a:lnTo>
                <a:lnTo>
                  <a:pt x="252" y="119"/>
                </a:lnTo>
                <a:lnTo>
                  <a:pt x="271" y="128"/>
                </a:lnTo>
                <a:lnTo>
                  <a:pt x="288" y="139"/>
                </a:lnTo>
                <a:lnTo>
                  <a:pt x="305" y="152"/>
                </a:lnTo>
                <a:lnTo>
                  <a:pt x="321" y="167"/>
                </a:lnTo>
                <a:lnTo>
                  <a:pt x="333" y="183"/>
                </a:lnTo>
                <a:lnTo>
                  <a:pt x="343" y="202"/>
                </a:lnTo>
                <a:lnTo>
                  <a:pt x="347" y="213"/>
                </a:lnTo>
                <a:lnTo>
                  <a:pt x="350" y="222"/>
                </a:lnTo>
                <a:lnTo>
                  <a:pt x="356" y="259"/>
                </a:lnTo>
                <a:lnTo>
                  <a:pt x="361" y="298"/>
                </a:lnTo>
                <a:lnTo>
                  <a:pt x="367" y="336"/>
                </a:lnTo>
                <a:lnTo>
                  <a:pt x="368" y="340"/>
                </a:lnTo>
                <a:lnTo>
                  <a:pt x="372" y="359"/>
                </a:lnTo>
                <a:lnTo>
                  <a:pt x="377" y="377"/>
                </a:lnTo>
                <a:lnTo>
                  <a:pt x="377" y="377"/>
                </a:lnTo>
                <a:lnTo>
                  <a:pt x="378" y="383"/>
                </a:lnTo>
                <a:lnTo>
                  <a:pt x="380" y="389"/>
                </a:lnTo>
                <a:lnTo>
                  <a:pt x="385" y="401"/>
                </a:lnTo>
                <a:lnTo>
                  <a:pt x="388" y="407"/>
                </a:lnTo>
                <a:lnTo>
                  <a:pt x="391" y="412"/>
                </a:lnTo>
                <a:lnTo>
                  <a:pt x="393" y="415"/>
                </a:lnTo>
                <a:lnTo>
                  <a:pt x="397" y="419"/>
                </a:lnTo>
                <a:lnTo>
                  <a:pt x="400" y="421"/>
                </a:lnTo>
                <a:lnTo>
                  <a:pt x="404" y="424"/>
                </a:lnTo>
                <a:lnTo>
                  <a:pt x="410" y="426"/>
                </a:lnTo>
                <a:lnTo>
                  <a:pt x="415" y="428"/>
                </a:lnTo>
                <a:lnTo>
                  <a:pt x="422" y="430"/>
                </a:lnTo>
                <a:lnTo>
                  <a:pt x="427" y="432"/>
                </a:lnTo>
                <a:lnTo>
                  <a:pt x="431" y="433"/>
                </a:lnTo>
                <a:lnTo>
                  <a:pt x="434" y="433"/>
                </a:lnTo>
                <a:lnTo>
                  <a:pt x="438" y="434"/>
                </a:lnTo>
                <a:lnTo>
                  <a:pt x="444" y="434"/>
                </a:lnTo>
                <a:lnTo>
                  <a:pt x="447" y="433"/>
                </a:lnTo>
                <a:lnTo>
                  <a:pt x="452" y="433"/>
                </a:lnTo>
                <a:lnTo>
                  <a:pt x="457" y="433"/>
                </a:lnTo>
                <a:lnTo>
                  <a:pt x="464" y="433"/>
                </a:lnTo>
                <a:lnTo>
                  <a:pt x="464" y="415"/>
                </a:lnTo>
                <a:lnTo>
                  <a:pt x="457" y="415"/>
                </a:lnTo>
                <a:lnTo>
                  <a:pt x="452" y="415"/>
                </a:lnTo>
                <a:lnTo>
                  <a:pt x="447" y="415"/>
                </a:lnTo>
                <a:lnTo>
                  <a:pt x="444" y="416"/>
                </a:lnTo>
                <a:lnTo>
                  <a:pt x="438" y="416"/>
                </a:lnTo>
                <a:lnTo>
                  <a:pt x="436" y="415"/>
                </a:lnTo>
                <a:lnTo>
                  <a:pt x="434" y="415"/>
                </a:lnTo>
                <a:lnTo>
                  <a:pt x="429" y="413"/>
                </a:lnTo>
                <a:lnTo>
                  <a:pt x="422" y="411"/>
                </a:lnTo>
                <a:lnTo>
                  <a:pt x="417" y="409"/>
                </a:lnTo>
                <a:lnTo>
                  <a:pt x="410" y="407"/>
                </a:lnTo>
                <a:lnTo>
                  <a:pt x="410" y="406"/>
                </a:lnTo>
                <a:lnTo>
                  <a:pt x="410" y="406"/>
                </a:lnTo>
                <a:lnTo>
                  <a:pt x="406" y="403"/>
                </a:lnTo>
                <a:lnTo>
                  <a:pt x="405" y="400"/>
                </a:lnTo>
                <a:lnTo>
                  <a:pt x="402" y="394"/>
                </a:lnTo>
                <a:lnTo>
                  <a:pt x="397" y="382"/>
                </a:lnTo>
                <a:lnTo>
                  <a:pt x="395" y="376"/>
                </a:lnTo>
                <a:lnTo>
                  <a:pt x="394" y="372"/>
                </a:lnTo>
                <a:lnTo>
                  <a:pt x="394" y="372"/>
                </a:lnTo>
                <a:lnTo>
                  <a:pt x="389" y="352"/>
                </a:lnTo>
                <a:lnTo>
                  <a:pt x="385" y="333"/>
                </a:lnTo>
                <a:lnTo>
                  <a:pt x="385" y="333"/>
                </a:lnTo>
                <a:lnTo>
                  <a:pt x="379" y="298"/>
                </a:lnTo>
                <a:lnTo>
                  <a:pt x="374" y="259"/>
                </a:lnTo>
                <a:lnTo>
                  <a:pt x="367" y="218"/>
                </a:lnTo>
                <a:lnTo>
                  <a:pt x="364" y="206"/>
                </a:lnTo>
                <a:lnTo>
                  <a:pt x="360" y="195"/>
                </a:lnTo>
                <a:lnTo>
                  <a:pt x="350" y="175"/>
                </a:lnTo>
                <a:lnTo>
                  <a:pt x="348" y="172"/>
                </a:lnTo>
                <a:lnTo>
                  <a:pt x="334" y="154"/>
                </a:lnTo>
                <a:lnTo>
                  <a:pt x="318" y="139"/>
                </a:lnTo>
                <a:lnTo>
                  <a:pt x="300" y="125"/>
                </a:lnTo>
                <a:lnTo>
                  <a:pt x="297" y="123"/>
                </a:lnTo>
                <a:lnTo>
                  <a:pt x="278" y="111"/>
                </a:lnTo>
                <a:lnTo>
                  <a:pt x="259" y="102"/>
                </a:lnTo>
                <a:lnTo>
                  <a:pt x="238" y="94"/>
                </a:lnTo>
                <a:lnTo>
                  <a:pt x="235" y="93"/>
                </a:lnTo>
                <a:lnTo>
                  <a:pt x="224" y="93"/>
                </a:lnTo>
                <a:lnTo>
                  <a:pt x="209" y="94"/>
                </a:lnTo>
                <a:lnTo>
                  <a:pt x="192" y="95"/>
                </a:lnTo>
                <a:lnTo>
                  <a:pt x="173" y="97"/>
                </a:lnTo>
                <a:lnTo>
                  <a:pt x="152" y="97"/>
                </a:lnTo>
                <a:lnTo>
                  <a:pt x="131" y="97"/>
                </a:lnTo>
                <a:lnTo>
                  <a:pt x="110" y="97"/>
                </a:lnTo>
                <a:lnTo>
                  <a:pt x="89" y="94"/>
                </a:lnTo>
                <a:lnTo>
                  <a:pt x="73" y="91"/>
                </a:lnTo>
                <a:lnTo>
                  <a:pt x="73" y="91"/>
                </a:lnTo>
                <a:lnTo>
                  <a:pt x="55" y="86"/>
                </a:lnTo>
                <a:lnTo>
                  <a:pt x="41" y="78"/>
                </a:lnTo>
                <a:lnTo>
                  <a:pt x="30" y="69"/>
                </a:lnTo>
                <a:lnTo>
                  <a:pt x="26" y="64"/>
                </a:lnTo>
                <a:lnTo>
                  <a:pt x="23" y="59"/>
                </a:lnTo>
                <a:lnTo>
                  <a:pt x="20" y="52"/>
                </a:lnTo>
                <a:lnTo>
                  <a:pt x="19" y="45"/>
                </a:lnTo>
                <a:lnTo>
                  <a:pt x="18" y="37"/>
                </a:lnTo>
                <a:lnTo>
                  <a:pt x="19" y="27"/>
                </a:lnTo>
                <a:lnTo>
                  <a:pt x="20" y="19"/>
                </a:lnTo>
                <a:lnTo>
                  <a:pt x="20" y="19"/>
                </a:lnTo>
                <a:lnTo>
                  <a:pt x="24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841" name="Group 641"/>
          <p:cNvGrpSpPr>
            <a:grpSpLocks/>
          </p:cNvGrpSpPr>
          <p:nvPr/>
        </p:nvGrpSpPr>
        <p:grpSpPr bwMode="auto">
          <a:xfrm>
            <a:off x="2451100" y="7735888"/>
            <a:ext cx="198438" cy="455612"/>
            <a:chOff x="1623" y="3604"/>
            <a:chExt cx="101" cy="293"/>
          </a:xfrm>
        </p:grpSpPr>
        <p:sp>
          <p:nvSpPr>
            <p:cNvPr id="51842" name="Freeform 642"/>
            <p:cNvSpPr>
              <a:spLocks/>
            </p:cNvSpPr>
            <p:nvPr/>
          </p:nvSpPr>
          <p:spPr bwMode="auto">
            <a:xfrm>
              <a:off x="1631" y="3612"/>
              <a:ext cx="93" cy="285"/>
            </a:xfrm>
            <a:custGeom>
              <a:avLst/>
              <a:gdLst>
                <a:gd name="T0" fmla="*/ 25 w 93"/>
                <a:gd name="T1" fmla="*/ 285 h 285"/>
                <a:gd name="T2" fmla="*/ 38 w 93"/>
                <a:gd name="T3" fmla="*/ 283 h 285"/>
                <a:gd name="T4" fmla="*/ 46 w 93"/>
                <a:gd name="T5" fmla="*/ 282 h 285"/>
                <a:gd name="T6" fmla="*/ 54 w 93"/>
                <a:gd name="T7" fmla="*/ 280 h 285"/>
                <a:gd name="T8" fmla="*/ 61 w 93"/>
                <a:gd name="T9" fmla="*/ 275 h 285"/>
                <a:gd name="T10" fmla="*/ 70 w 93"/>
                <a:gd name="T11" fmla="*/ 264 h 285"/>
                <a:gd name="T12" fmla="*/ 77 w 93"/>
                <a:gd name="T13" fmla="*/ 254 h 285"/>
                <a:gd name="T14" fmla="*/ 85 w 93"/>
                <a:gd name="T15" fmla="*/ 241 h 285"/>
                <a:gd name="T16" fmla="*/ 88 w 93"/>
                <a:gd name="T17" fmla="*/ 236 h 285"/>
                <a:gd name="T18" fmla="*/ 89 w 93"/>
                <a:gd name="T19" fmla="*/ 233 h 285"/>
                <a:gd name="T20" fmla="*/ 93 w 93"/>
                <a:gd name="T21" fmla="*/ 210 h 285"/>
                <a:gd name="T22" fmla="*/ 91 w 93"/>
                <a:gd name="T23" fmla="*/ 164 h 285"/>
                <a:gd name="T24" fmla="*/ 86 w 93"/>
                <a:gd name="T25" fmla="*/ 138 h 285"/>
                <a:gd name="T26" fmla="*/ 71 w 93"/>
                <a:gd name="T27" fmla="*/ 93 h 285"/>
                <a:gd name="T28" fmla="*/ 59 w 93"/>
                <a:gd name="T29" fmla="*/ 71 h 285"/>
                <a:gd name="T30" fmla="*/ 50 w 93"/>
                <a:gd name="T31" fmla="*/ 56 h 285"/>
                <a:gd name="T32" fmla="*/ 47 w 93"/>
                <a:gd name="T33" fmla="*/ 47 h 285"/>
                <a:gd name="T34" fmla="*/ 45 w 93"/>
                <a:gd name="T35" fmla="*/ 42 h 285"/>
                <a:gd name="T36" fmla="*/ 43 w 93"/>
                <a:gd name="T37" fmla="*/ 38 h 285"/>
                <a:gd name="T38" fmla="*/ 36 w 93"/>
                <a:gd name="T39" fmla="*/ 35 h 285"/>
                <a:gd name="T40" fmla="*/ 33 w 93"/>
                <a:gd name="T41" fmla="*/ 34 h 285"/>
                <a:gd name="T42" fmla="*/ 30 w 93"/>
                <a:gd name="T43" fmla="*/ 30 h 285"/>
                <a:gd name="T44" fmla="*/ 20 w 93"/>
                <a:gd name="T45" fmla="*/ 16 h 285"/>
                <a:gd name="T46" fmla="*/ 18 w 93"/>
                <a:gd name="T47" fmla="*/ 8 h 285"/>
                <a:gd name="T48" fmla="*/ 17 w 93"/>
                <a:gd name="T49" fmla="*/ 7 h 285"/>
                <a:gd name="T50" fmla="*/ 15 w 93"/>
                <a:gd name="T51" fmla="*/ 3 h 285"/>
                <a:gd name="T52" fmla="*/ 8 w 93"/>
                <a:gd name="T53" fmla="*/ 0 h 285"/>
                <a:gd name="T54" fmla="*/ 1 w 93"/>
                <a:gd name="T55" fmla="*/ 0 h 285"/>
                <a:gd name="T56" fmla="*/ 0 w 93"/>
                <a:gd name="T57" fmla="*/ 10 h 285"/>
                <a:gd name="T58" fmla="*/ 1 w 93"/>
                <a:gd name="T59" fmla="*/ 15 h 285"/>
                <a:gd name="T60" fmla="*/ 1 w 93"/>
                <a:gd name="T61" fmla="*/ 18 h 285"/>
                <a:gd name="T62" fmla="*/ 1 w 93"/>
                <a:gd name="T63" fmla="*/ 18 h 285"/>
                <a:gd name="T64" fmla="*/ 8 w 93"/>
                <a:gd name="T65" fmla="*/ 30 h 285"/>
                <a:gd name="T66" fmla="*/ 16 w 93"/>
                <a:gd name="T67" fmla="*/ 42 h 285"/>
                <a:gd name="T68" fmla="*/ 20 w 93"/>
                <a:gd name="T69" fmla="*/ 47 h 285"/>
                <a:gd name="T70" fmla="*/ 25 w 93"/>
                <a:gd name="T71" fmla="*/ 51 h 285"/>
                <a:gd name="T72" fmla="*/ 30 w 93"/>
                <a:gd name="T73" fmla="*/ 54 h 285"/>
                <a:gd name="T74" fmla="*/ 31 w 93"/>
                <a:gd name="T75" fmla="*/ 58 h 285"/>
                <a:gd name="T76" fmla="*/ 33 w 93"/>
                <a:gd name="T77" fmla="*/ 63 h 285"/>
                <a:gd name="T78" fmla="*/ 44 w 93"/>
                <a:gd name="T79" fmla="*/ 80 h 285"/>
                <a:gd name="T80" fmla="*/ 54 w 93"/>
                <a:gd name="T81" fmla="*/ 100 h 285"/>
                <a:gd name="T82" fmla="*/ 69 w 93"/>
                <a:gd name="T83" fmla="*/ 145 h 285"/>
                <a:gd name="T84" fmla="*/ 73 w 93"/>
                <a:gd name="T85" fmla="*/ 164 h 285"/>
                <a:gd name="T86" fmla="*/ 75 w 93"/>
                <a:gd name="T87" fmla="*/ 210 h 285"/>
                <a:gd name="T88" fmla="*/ 71 w 93"/>
                <a:gd name="T89" fmla="*/ 229 h 285"/>
                <a:gd name="T90" fmla="*/ 68 w 93"/>
                <a:gd name="T91" fmla="*/ 234 h 285"/>
                <a:gd name="T92" fmla="*/ 60 w 93"/>
                <a:gd name="T93" fmla="*/ 247 h 285"/>
                <a:gd name="T94" fmla="*/ 56 w 93"/>
                <a:gd name="T95" fmla="*/ 253 h 285"/>
                <a:gd name="T96" fmla="*/ 48 w 93"/>
                <a:gd name="T97" fmla="*/ 262 h 285"/>
                <a:gd name="T98" fmla="*/ 44 w 93"/>
                <a:gd name="T99" fmla="*/ 264 h 285"/>
                <a:gd name="T100" fmla="*/ 38 w 93"/>
                <a:gd name="T101" fmla="*/ 265 h 285"/>
                <a:gd name="T102" fmla="*/ 22 w 93"/>
                <a:gd name="T103" fmla="*/ 267 h 285"/>
                <a:gd name="T104" fmla="*/ 1 w 93"/>
                <a:gd name="T105" fmla="*/ 15 h 285"/>
                <a:gd name="T106" fmla="*/ 1 w 93"/>
                <a:gd name="T107" fmla="*/ 1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285">
                  <a:moveTo>
                    <a:pt x="22" y="267"/>
                  </a:moveTo>
                  <a:lnTo>
                    <a:pt x="25" y="285"/>
                  </a:lnTo>
                  <a:lnTo>
                    <a:pt x="32" y="284"/>
                  </a:lnTo>
                  <a:lnTo>
                    <a:pt x="38" y="283"/>
                  </a:lnTo>
                  <a:lnTo>
                    <a:pt x="43" y="283"/>
                  </a:lnTo>
                  <a:lnTo>
                    <a:pt x="46" y="282"/>
                  </a:lnTo>
                  <a:lnTo>
                    <a:pt x="51" y="281"/>
                  </a:lnTo>
                  <a:lnTo>
                    <a:pt x="54" y="280"/>
                  </a:lnTo>
                  <a:lnTo>
                    <a:pt x="57" y="278"/>
                  </a:lnTo>
                  <a:lnTo>
                    <a:pt x="61" y="275"/>
                  </a:lnTo>
                  <a:lnTo>
                    <a:pt x="65" y="271"/>
                  </a:lnTo>
                  <a:lnTo>
                    <a:pt x="70" y="264"/>
                  </a:lnTo>
                  <a:lnTo>
                    <a:pt x="71" y="263"/>
                  </a:lnTo>
                  <a:lnTo>
                    <a:pt x="77" y="254"/>
                  </a:lnTo>
                  <a:lnTo>
                    <a:pt x="83" y="245"/>
                  </a:lnTo>
                  <a:lnTo>
                    <a:pt x="85" y="241"/>
                  </a:lnTo>
                  <a:lnTo>
                    <a:pt x="87" y="238"/>
                  </a:lnTo>
                  <a:lnTo>
                    <a:pt x="88" y="236"/>
                  </a:lnTo>
                  <a:lnTo>
                    <a:pt x="88" y="236"/>
                  </a:lnTo>
                  <a:lnTo>
                    <a:pt x="89" y="233"/>
                  </a:lnTo>
                  <a:lnTo>
                    <a:pt x="92" y="213"/>
                  </a:lnTo>
                  <a:lnTo>
                    <a:pt x="93" y="210"/>
                  </a:lnTo>
                  <a:lnTo>
                    <a:pt x="93" y="187"/>
                  </a:lnTo>
                  <a:lnTo>
                    <a:pt x="91" y="164"/>
                  </a:lnTo>
                  <a:lnTo>
                    <a:pt x="87" y="141"/>
                  </a:lnTo>
                  <a:lnTo>
                    <a:pt x="86" y="138"/>
                  </a:lnTo>
                  <a:lnTo>
                    <a:pt x="80" y="115"/>
                  </a:lnTo>
                  <a:lnTo>
                    <a:pt x="71" y="93"/>
                  </a:lnTo>
                  <a:lnTo>
                    <a:pt x="61" y="74"/>
                  </a:lnTo>
                  <a:lnTo>
                    <a:pt x="59" y="71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48" y="51"/>
                  </a:lnTo>
                  <a:lnTo>
                    <a:pt x="47" y="47"/>
                  </a:lnTo>
                  <a:lnTo>
                    <a:pt x="46" y="44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3" y="38"/>
                  </a:lnTo>
                  <a:lnTo>
                    <a:pt x="40" y="36"/>
                  </a:lnTo>
                  <a:lnTo>
                    <a:pt x="36" y="35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4" y="22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7"/>
                  </a:lnTo>
                  <a:lnTo>
                    <a:pt x="23" y="50"/>
                  </a:lnTo>
                  <a:lnTo>
                    <a:pt x="25" y="51"/>
                  </a:lnTo>
                  <a:lnTo>
                    <a:pt x="28" y="53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1" y="58"/>
                  </a:lnTo>
                  <a:lnTo>
                    <a:pt x="33" y="62"/>
                  </a:lnTo>
                  <a:lnTo>
                    <a:pt x="33" y="63"/>
                  </a:lnTo>
                  <a:lnTo>
                    <a:pt x="34" y="64"/>
                  </a:lnTo>
                  <a:lnTo>
                    <a:pt x="44" y="80"/>
                  </a:lnTo>
                  <a:lnTo>
                    <a:pt x="44" y="81"/>
                  </a:lnTo>
                  <a:lnTo>
                    <a:pt x="54" y="100"/>
                  </a:lnTo>
                  <a:lnTo>
                    <a:pt x="63" y="122"/>
                  </a:lnTo>
                  <a:lnTo>
                    <a:pt x="69" y="145"/>
                  </a:lnTo>
                  <a:lnTo>
                    <a:pt x="69" y="145"/>
                  </a:lnTo>
                  <a:lnTo>
                    <a:pt x="73" y="164"/>
                  </a:lnTo>
                  <a:lnTo>
                    <a:pt x="75" y="187"/>
                  </a:lnTo>
                  <a:lnTo>
                    <a:pt x="75" y="210"/>
                  </a:lnTo>
                  <a:lnTo>
                    <a:pt x="72" y="228"/>
                  </a:lnTo>
                  <a:lnTo>
                    <a:pt x="71" y="229"/>
                  </a:lnTo>
                  <a:lnTo>
                    <a:pt x="70" y="231"/>
                  </a:lnTo>
                  <a:lnTo>
                    <a:pt x="68" y="234"/>
                  </a:lnTo>
                  <a:lnTo>
                    <a:pt x="66" y="238"/>
                  </a:lnTo>
                  <a:lnTo>
                    <a:pt x="60" y="247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2" y="258"/>
                  </a:lnTo>
                  <a:lnTo>
                    <a:pt x="48" y="262"/>
                  </a:lnTo>
                  <a:lnTo>
                    <a:pt x="46" y="263"/>
                  </a:lnTo>
                  <a:lnTo>
                    <a:pt x="44" y="264"/>
                  </a:lnTo>
                  <a:lnTo>
                    <a:pt x="40" y="265"/>
                  </a:lnTo>
                  <a:lnTo>
                    <a:pt x="38" y="265"/>
                  </a:lnTo>
                  <a:lnTo>
                    <a:pt x="32" y="266"/>
                  </a:lnTo>
                  <a:lnTo>
                    <a:pt x="22" y="267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22" y="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43" name="Freeform 643"/>
            <p:cNvSpPr>
              <a:spLocks/>
            </p:cNvSpPr>
            <p:nvPr/>
          </p:nvSpPr>
          <p:spPr bwMode="auto">
            <a:xfrm>
              <a:off x="1623" y="3604"/>
              <a:ext cx="93" cy="285"/>
            </a:xfrm>
            <a:custGeom>
              <a:avLst/>
              <a:gdLst>
                <a:gd name="T0" fmla="*/ 25 w 93"/>
                <a:gd name="T1" fmla="*/ 285 h 285"/>
                <a:gd name="T2" fmla="*/ 38 w 93"/>
                <a:gd name="T3" fmla="*/ 283 h 285"/>
                <a:gd name="T4" fmla="*/ 46 w 93"/>
                <a:gd name="T5" fmla="*/ 282 h 285"/>
                <a:gd name="T6" fmla="*/ 54 w 93"/>
                <a:gd name="T7" fmla="*/ 280 h 285"/>
                <a:gd name="T8" fmla="*/ 61 w 93"/>
                <a:gd name="T9" fmla="*/ 275 h 285"/>
                <a:gd name="T10" fmla="*/ 70 w 93"/>
                <a:gd name="T11" fmla="*/ 264 h 285"/>
                <a:gd name="T12" fmla="*/ 77 w 93"/>
                <a:gd name="T13" fmla="*/ 254 h 285"/>
                <a:gd name="T14" fmla="*/ 85 w 93"/>
                <a:gd name="T15" fmla="*/ 241 h 285"/>
                <a:gd name="T16" fmla="*/ 88 w 93"/>
                <a:gd name="T17" fmla="*/ 236 h 285"/>
                <a:gd name="T18" fmla="*/ 89 w 93"/>
                <a:gd name="T19" fmla="*/ 233 h 285"/>
                <a:gd name="T20" fmla="*/ 93 w 93"/>
                <a:gd name="T21" fmla="*/ 210 h 285"/>
                <a:gd name="T22" fmla="*/ 91 w 93"/>
                <a:gd name="T23" fmla="*/ 164 h 285"/>
                <a:gd name="T24" fmla="*/ 86 w 93"/>
                <a:gd name="T25" fmla="*/ 138 h 285"/>
                <a:gd name="T26" fmla="*/ 71 w 93"/>
                <a:gd name="T27" fmla="*/ 93 h 285"/>
                <a:gd name="T28" fmla="*/ 59 w 93"/>
                <a:gd name="T29" fmla="*/ 71 h 285"/>
                <a:gd name="T30" fmla="*/ 50 w 93"/>
                <a:gd name="T31" fmla="*/ 56 h 285"/>
                <a:gd name="T32" fmla="*/ 47 w 93"/>
                <a:gd name="T33" fmla="*/ 47 h 285"/>
                <a:gd name="T34" fmla="*/ 45 w 93"/>
                <a:gd name="T35" fmla="*/ 42 h 285"/>
                <a:gd name="T36" fmla="*/ 43 w 93"/>
                <a:gd name="T37" fmla="*/ 38 h 285"/>
                <a:gd name="T38" fmla="*/ 36 w 93"/>
                <a:gd name="T39" fmla="*/ 35 h 285"/>
                <a:gd name="T40" fmla="*/ 33 w 93"/>
                <a:gd name="T41" fmla="*/ 34 h 285"/>
                <a:gd name="T42" fmla="*/ 30 w 93"/>
                <a:gd name="T43" fmla="*/ 30 h 285"/>
                <a:gd name="T44" fmla="*/ 20 w 93"/>
                <a:gd name="T45" fmla="*/ 16 h 285"/>
                <a:gd name="T46" fmla="*/ 18 w 93"/>
                <a:gd name="T47" fmla="*/ 8 h 285"/>
                <a:gd name="T48" fmla="*/ 17 w 93"/>
                <a:gd name="T49" fmla="*/ 7 h 285"/>
                <a:gd name="T50" fmla="*/ 15 w 93"/>
                <a:gd name="T51" fmla="*/ 3 h 285"/>
                <a:gd name="T52" fmla="*/ 8 w 93"/>
                <a:gd name="T53" fmla="*/ 0 h 285"/>
                <a:gd name="T54" fmla="*/ 1 w 93"/>
                <a:gd name="T55" fmla="*/ 0 h 285"/>
                <a:gd name="T56" fmla="*/ 0 w 93"/>
                <a:gd name="T57" fmla="*/ 10 h 285"/>
                <a:gd name="T58" fmla="*/ 1 w 93"/>
                <a:gd name="T59" fmla="*/ 15 h 285"/>
                <a:gd name="T60" fmla="*/ 1 w 93"/>
                <a:gd name="T61" fmla="*/ 18 h 285"/>
                <a:gd name="T62" fmla="*/ 1 w 93"/>
                <a:gd name="T63" fmla="*/ 18 h 285"/>
                <a:gd name="T64" fmla="*/ 8 w 93"/>
                <a:gd name="T65" fmla="*/ 30 h 285"/>
                <a:gd name="T66" fmla="*/ 16 w 93"/>
                <a:gd name="T67" fmla="*/ 42 h 285"/>
                <a:gd name="T68" fmla="*/ 20 w 93"/>
                <a:gd name="T69" fmla="*/ 47 h 285"/>
                <a:gd name="T70" fmla="*/ 25 w 93"/>
                <a:gd name="T71" fmla="*/ 51 h 285"/>
                <a:gd name="T72" fmla="*/ 30 w 93"/>
                <a:gd name="T73" fmla="*/ 54 h 285"/>
                <a:gd name="T74" fmla="*/ 31 w 93"/>
                <a:gd name="T75" fmla="*/ 58 h 285"/>
                <a:gd name="T76" fmla="*/ 33 w 93"/>
                <a:gd name="T77" fmla="*/ 63 h 285"/>
                <a:gd name="T78" fmla="*/ 44 w 93"/>
                <a:gd name="T79" fmla="*/ 80 h 285"/>
                <a:gd name="T80" fmla="*/ 54 w 93"/>
                <a:gd name="T81" fmla="*/ 100 h 285"/>
                <a:gd name="T82" fmla="*/ 69 w 93"/>
                <a:gd name="T83" fmla="*/ 145 h 285"/>
                <a:gd name="T84" fmla="*/ 73 w 93"/>
                <a:gd name="T85" fmla="*/ 164 h 285"/>
                <a:gd name="T86" fmla="*/ 75 w 93"/>
                <a:gd name="T87" fmla="*/ 210 h 285"/>
                <a:gd name="T88" fmla="*/ 71 w 93"/>
                <a:gd name="T89" fmla="*/ 229 h 285"/>
                <a:gd name="T90" fmla="*/ 68 w 93"/>
                <a:gd name="T91" fmla="*/ 234 h 285"/>
                <a:gd name="T92" fmla="*/ 60 w 93"/>
                <a:gd name="T93" fmla="*/ 247 h 285"/>
                <a:gd name="T94" fmla="*/ 56 w 93"/>
                <a:gd name="T95" fmla="*/ 253 h 285"/>
                <a:gd name="T96" fmla="*/ 48 w 93"/>
                <a:gd name="T97" fmla="*/ 262 h 285"/>
                <a:gd name="T98" fmla="*/ 44 w 93"/>
                <a:gd name="T99" fmla="*/ 264 h 285"/>
                <a:gd name="T100" fmla="*/ 38 w 93"/>
                <a:gd name="T101" fmla="*/ 265 h 285"/>
                <a:gd name="T102" fmla="*/ 22 w 93"/>
                <a:gd name="T103" fmla="*/ 267 h 285"/>
                <a:gd name="T104" fmla="*/ 1 w 93"/>
                <a:gd name="T105" fmla="*/ 15 h 285"/>
                <a:gd name="T106" fmla="*/ 1 w 93"/>
                <a:gd name="T107" fmla="*/ 1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3" h="285">
                  <a:moveTo>
                    <a:pt x="22" y="267"/>
                  </a:moveTo>
                  <a:lnTo>
                    <a:pt x="25" y="285"/>
                  </a:lnTo>
                  <a:lnTo>
                    <a:pt x="32" y="284"/>
                  </a:lnTo>
                  <a:lnTo>
                    <a:pt x="38" y="283"/>
                  </a:lnTo>
                  <a:lnTo>
                    <a:pt x="43" y="283"/>
                  </a:lnTo>
                  <a:lnTo>
                    <a:pt x="46" y="282"/>
                  </a:lnTo>
                  <a:lnTo>
                    <a:pt x="51" y="281"/>
                  </a:lnTo>
                  <a:lnTo>
                    <a:pt x="54" y="280"/>
                  </a:lnTo>
                  <a:lnTo>
                    <a:pt x="57" y="278"/>
                  </a:lnTo>
                  <a:lnTo>
                    <a:pt x="61" y="275"/>
                  </a:lnTo>
                  <a:lnTo>
                    <a:pt x="65" y="271"/>
                  </a:lnTo>
                  <a:lnTo>
                    <a:pt x="70" y="264"/>
                  </a:lnTo>
                  <a:lnTo>
                    <a:pt x="71" y="263"/>
                  </a:lnTo>
                  <a:lnTo>
                    <a:pt x="77" y="254"/>
                  </a:lnTo>
                  <a:lnTo>
                    <a:pt x="83" y="245"/>
                  </a:lnTo>
                  <a:lnTo>
                    <a:pt x="85" y="241"/>
                  </a:lnTo>
                  <a:lnTo>
                    <a:pt x="87" y="238"/>
                  </a:lnTo>
                  <a:lnTo>
                    <a:pt x="88" y="236"/>
                  </a:lnTo>
                  <a:lnTo>
                    <a:pt x="88" y="236"/>
                  </a:lnTo>
                  <a:lnTo>
                    <a:pt x="89" y="233"/>
                  </a:lnTo>
                  <a:lnTo>
                    <a:pt x="92" y="213"/>
                  </a:lnTo>
                  <a:lnTo>
                    <a:pt x="93" y="210"/>
                  </a:lnTo>
                  <a:lnTo>
                    <a:pt x="93" y="187"/>
                  </a:lnTo>
                  <a:lnTo>
                    <a:pt x="91" y="164"/>
                  </a:lnTo>
                  <a:lnTo>
                    <a:pt x="87" y="141"/>
                  </a:lnTo>
                  <a:lnTo>
                    <a:pt x="86" y="138"/>
                  </a:lnTo>
                  <a:lnTo>
                    <a:pt x="80" y="115"/>
                  </a:lnTo>
                  <a:lnTo>
                    <a:pt x="71" y="93"/>
                  </a:lnTo>
                  <a:lnTo>
                    <a:pt x="61" y="74"/>
                  </a:lnTo>
                  <a:lnTo>
                    <a:pt x="59" y="71"/>
                  </a:lnTo>
                  <a:lnTo>
                    <a:pt x="50" y="56"/>
                  </a:lnTo>
                  <a:lnTo>
                    <a:pt x="50" y="56"/>
                  </a:lnTo>
                  <a:lnTo>
                    <a:pt x="48" y="51"/>
                  </a:lnTo>
                  <a:lnTo>
                    <a:pt x="47" y="47"/>
                  </a:lnTo>
                  <a:lnTo>
                    <a:pt x="46" y="44"/>
                  </a:lnTo>
                  <a:lnTo>
                    <a:pt x="45" y="42"/>
                  </a:lnTo>
                  <a:lnTo>
                    <a:pt x="45" y="41"/>
                  </a:lnTo>
                  <a:lnTo>
                    <a:pt x="43" y="38"/>
                  </a:lnTo>
                  <a:lnTo>
                    <a:pt x="40" y="36"/>
                  </a:lnTo>
                  <a:lnTo>
                    <a:pt x="36" y="35"/>
                  </a:lnTo>
                  <a:lnTo>
                    <a:pt x="35" y="36"/>
                  </a:lnTo>
                  <a:lnTo>
                    <a:pt x="33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4" y="22"/>
                  </a:lnTo>
                  <a:lnTo>
                    <a:pt x="20" y="16"/>
                  </a:lnTo>
                  <a:lnTo>
                    <a:pt x="18" y="11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7" y="7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2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3" y="23"/>
                  </a:lnTo>
                  <a:lnTo>
                    <a:pt x="8" y="30"/>
                  </a:lnTo>
                  <a:lnTo>
                    <a:pt x="10" y="33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47"/>
                  </a:lnTo>
                  <a:lnTo>
                    <a:pt x="23" y="50"/>
                  </a:lnTo>
                  <a:lnTo>
                    <a:pt x="25" y="51"/>
                  </a:lnTo>
                  <a:lnTo>
                    <a:pt x="28" y="53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1" y="58"/>
                  </a:lnTo>
                  <a:lnTo>
                    <a:pt x="33" y="62"/>
                  </a:lnTo>
                  <a:lnTo>
                    <a:pt x="33" y="63"/>
                  </a:lnTo>
                  <a:lnTo>
                    <a:pt x="34" y="64"/>
                  </a:lnTo>
                  <a:lnTo>
                    <a:pt x="44" y="80"/>
                  </a:lnTo>
                  <a:lnTo>
                    <a:pt x="44" y="81"/>
                  </a:lnTo>
                  <a:lnTo>
                    <a:pt x="54" y="100"/>
                  </a:lnTo>
                  <a:lnTo>
                    <a:pt x="63" y="122"/>
                  </a:lnTo>
                  <a:lnTo>
                    <a:pt x="69" y="145"/>
                  </a:lnTo>
                  <a:lnTo>
                    <a:pt x="69" y="145"/>
                  </a:lnTo>
                  <a:lnTo>
                    <a:pt x="73" y="164"/>
                  </a:lnTo>
                  <a:lnTo>
                    <a:pt x="75" y="187"/>
                  </a:lnTo>
                  <a:lnTo>
                    <a:pt x="75" y="210"/>
                  </a:lnTo>
                  <a:lnTo>
                    <a:pt x="72" y="228"/>
                  </a:lnTo>
                  <a:lnTo>
                    <a:pt x="71" y="229"/>
                  </a:lnTo>
                  <a:lnTo>
                    <a:pt x="70" y="231"/>
                  </a:lnTo>
                  <a:lnTo>
                    <a:pt x="68" y="234"/>
                  </a:lnTo>
                  <a:lnTo>
                    <a:pt x="66" y="238"/>
                  </a:lnTo>
                  <a:lnTo>
                    <a:pt x="60" y="247"/>
                  </a:lnTo>
                  <a:lnTo>
                    <a:pt x="56" y="253"/>
                  </a:lnTo>
                  <a:lnTo>
                    <a:pt x="56" y="253"/>
                  </a:lnTo>
                  <a:lnTo>
                    <a:pt x="52" y="258"/>
                  </a:lnTo>
                  <a:lnTo>
                    <a:pt x="48" y="262"/>
                  </a:lnTo>
                  <a:lnTo>
                    <a:pt x="46" y="263"/>
                  </a:lnTo>
                  <a:lnTo>
                    <a:pt x="44" y="264"/>
                  </a:lnTo>
                  <a:lnTo>
                    <a:pt x="40" y="265"/>
                  </a:lnTo>
                  <a:lnTo>
                    <a:pt x="38" y="265"/>
                  </a:lnTo>
                  <a:lnTo>
                    <a:pt x="32" y="266"/>
                  </a:lnTo>
                  <a:lnTo>
                    <a:pt x="22" y="267"/>
                  </a:lnTo>
                  <a:lnTo>
                    <a:pt x="1" y="13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22" y="2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845" name="Freeform 645"/>
          <p:cNvSpPr>
            <a:spLocks/>
          </p:cNvSpPr>
          <p:nvPr/>
        </p:nvSpPr>
        <p:spPr bwMode="auto">
          <a:xfrm>
            <a:off x="2459038" y="7011988"/>
            <a:ext cx="533400" cy="869950"/>
          </a:xfrm>
          <a:custGeom>
            <a:avLst/>
            <a:gdLst>
              <a:gd name="T0" fmla="*/ 24 w 322"/>
              <a:gd name="T1" fmla="*/ 473 h 558"/>
              <a:gd name="T2" fmla="*/ 22 w 322"/>
              <a:gd name="T3" fmla="*/ 441 h 558"/>
              <a:gd name="T4" fmla="*/ 47 w 322"/>
              <a:gd name="T5" fmla="*/ 392 h 558"/>
              <a:gd name="T6" fmla="*/ 65 w 322"/>
              <a:gd name="T7" fmla="*/ 377 h 558"/>
              <a:gd name="T8" fmla="*/ 85 w 322"/>
              <a:gd name="T9" fmla="*/ 373 h 558"/>
              <a:gd name="T10" fmla="*/ 72 w 322"/>
              <a:gd name="T11" fmla="*/ 436 h 558"/>
              <a:gd name="T12" fmla="*/ 82 w 322"/>
              <a:gd name="T13" fmla="*/ 492 h 558"/>
              <a:gd name="T14" fmla="*/ 111 w 322"/>
              <a:gd name="T15" fmla="*/ 524 h 558"/>
              <a:gd name="T16" fmla="*/ 176 w 322"/>
              <a:gd name="T17" fmla="*/ 527 h 558"/>
              <a:gd name="T18" fmla="*/ 205 w 322"/>
              <a:gd name="T19" fmla="*/ 550 h 558"/>
              <a:gd name="T20" fmla="*/ 259 w 322"/>
              <a:gd name="T21" fmla="*/ 558 h 558"/>
              <a:gd name="T22" fmla="*/ 301 w 322"/>
              <a:gd name="T23" fmla="*/ 533 h 558"/>
              <a:gd name="T24" fmla="*/ 322 w 322"/>
              <a:gd name="T25" fmla="*/ 473 h 558"/>
              <a:gd name="T26" fmla="*/ 315 w 322"/>
              <a:gd name="T27" fmla="*/ 402 h 558"/>
              <a:gd name="T28" fmla="*/ 296 w 322"/>
              <a:gd name="T29" fmla="*/ 364 h 558"/>
              <a:gd name="T30" fmla="*/ 269 w 322"/>
              <a:gd name="T31" fmla="*/ 334 h 558"/>
              <a:gd name="T32" fmla="*/ 278 w 322"/>
              <a:gd name="T33" fmla="*/ 298 h 558"/>
              <a:gd name="T34" fmla="*/ 312 w 322"/>
              <a:gd name="T35" fmla="*/ 222 h 558"/>
              <a:gd name="T36" fmla="*/ 310 w 322"/>
              <a:gd name="T37" fmla="*/ 107 h 558"/>
              <a:gd name="T38" fmla="*/ 257 w 322"/>
              <a:gd name="T39" fmla="*/ 9 h 558"/>
              <a:gd name="T40" fmla="*/ 261 w 322"/>
              <a:gd name="T41" fmla="*/ 48 h 558"/>
              <a:gd name="T42" fmla="*/ 295 w 322"/>
              <a:gd name="T43" fmla="*/ 124 h 558"/>
              <a:gd name="T44" fmla="*/ 270 w 322"/>
              <a:gd name="T45" fmla="*/ 278 h 558"/>
              <a:gd name="T46" fmla="*/ 228 w 322"/>
              <a:gd name="T47" fmla="*/ 320 h 558"/>
              <a:gd name="T48" fmla="*/ 150 w 322"/>
              <a:gd name="T49" fmla="*/ 318 h 558"/>
              <a:gd name="T50" fmla="*/ 123 w 322"/>
              <a:gd name="T51" fmla="*/ 326 h 558"/>
              <a:gd name="T52" fmla="*/ 95 w 322"/>
              <a:gd name="T53" fmla="*/ 355 h 558"/>
              <a:gd name="T54" fmla="*/ 70 w 322"/>
              <a:gd name="T55" fmla="*/ 358 h 558"/>
              <a:gd name="T56" fmla="*/ 43 w 322"/>
              <a:gd name="T57" fmla="*/ 367 h 558"/>
              <a:gd name="T58" fmla="*/ 33 w 322"/>
              <a:gd name="T59" fmla="*/ 381 h 558"/>
              <a:gd name="T60" fmla="*/ 3 w 322"/>
              <a:gd name="T61" fmla="*/ 444 h 558"/>
              <a:gd name="T62" fmla="*/ 5 w 322"/>
              <a:gd name="T63" fmla="*/ 475 h 558"/>
              <a:gd name="T64" fmla="*/ 19 w 322"/>
              <a:gd name="T65" fmla="*/ 498 h 558"/>
              <a:gd name="T66" fmla="*/ 104 w 322"/>
              <a:gd name="T67" fmla="*/ 373 h 558"/>
              <a:gd name="T68" fmla="*/ 171 w 322"/>
              <a:gd name="T69" fmla="*/ 383 h 558"/>
              <a:gd name="T70" fmla="*/ 157 w 322"/>
              <a:gd name="T71" fmla="*/ 439 h 558"/>
              <a:gd name="T72" fmla="*/ 169 w 322"/>
              <a:gd name="T73" fmla="*/ 509 h 558"/>
              <a:gd name="T74" fmla="*/ 109 w 322"/>
              <a:gd name="T75" fmla="*/ 505 h 558"/>
              <a:gd name="T76" fmla="*/ 92 w 322"/>
              <a:gd name="T77" fmla="*/ 468 h 558"/>
              <a:gd name="T78" fmla="*/ 97 w 322"/>
              <a:gd name="T79" fmla="*/ 393 h 558"/>
              <a:gd name="T80" fmla="*/ 189 w 322"/>
              <a:gd name="T81" fmla="*/ 416 h 558"/>
              <a:gd name="T82" fmla="*/ 197 w 322"/>
              <a:gd name="T83" fmla="*/ 458 h 558"/>
              <a:gd name="T84" fmla="*/ 181 w 322"/>
              <a:gd name="T85" fmla="*/ 486 h 558"/>
              <a:gd name="T86" fmla="*/ 24 w 322"/>
              <a:gd name="T87" fmla="*/ 505 h 558"/>
              <a:gd name="T88" fmla="*/ 130 w 322"/>
              <a:gd name="T89" fmla="*/ 343 h 558"/>
              <a:gd name="T90" fmla="*/ 173 w 322"/>
              <a:gd name="T91" fmla="*/ 336 h 558"/>
              <a:gd name="T92" fmla="*/ 181 w 322"/>
              <a:gd name="T93" fmla="*/ 368 h 558"/>
              <a:gd name="T94" fmla="*/ 121 w 322"/>
              <a:gd name="T95" fmla="*/ 355 h 558"/>
              <a:gd name="T96" fmla="*/ 261 w 322"/>
              <a:gd name="T97" fmla="*/ 350 h 558"/>
              <a:gd name="T98" fmla="*/ 285 w 322"/>
              <a:gd name="T99" fmla="*/ 381 h 558"/>
              <a:gd name="T100" fmla="*/ 302 w 322"/>
              <a:gd name="T101" fmla="*/ 431 h 558"/>
              <a:gd name="T102" fmla="*/ 281 w 322"/>
              <a:gd name="T103" fmla="*/ 527 h 558"/>
              <a:gd name="T104" fmla="*/ 227 w 322"/>
              <a:gd name="T105" fmla="*/ 537 h 558"/>
              <a:gd name="T106" fmla="*/ 193 w 322"/>
              <a:gd name="T107" fmla="*/ 512 h 558"/>
              <a:gd name="T108" fmla="*/ 214 w 322"/>
              <a:gd name="T109" fmla="*/ 465 h 558"/>
              <a:gd name="T110" fmla="*/ 212 w 322"/>
              <a:gd name="T111" fmla="*/ 427 h 558"/>
              <a:gd name="T112" fmla="*/ 199 w 322"/>
              <a:gd name="T113" fmla="*/ 388 h 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" h="558">
                <a:moveTo>
                  <a:pt x="24" y="505"/>
                </a:moveTo>
                <a:lnTo>
                  <a:pt x="39" y="496"/>
                </a:lnTo>
                <a:lnTo>
                  <a:pt x="36" y="491"/>
                </a:lnTo>
                <a:lnTo>
                  <a:pt x="33" y="487"/>
                </a:lnTo>
                <a:lnTo>
                  <a:pt x="29" y="480"/>
                </a:lnTo>
                <a:lnTo>
                  <a:pt x="27" y="477"/>
                </a:lnTo>
                <a:lnTo>
                  <a:pt x="24" y="473"/>
                </a:lnTo>
                <a:lnTo>
                  <a:pt x="23" y="471"/>
                </a:lnTo>
                <a:lnTo>
                  <a:pt x="22" y="468"/>
                </a:lnTo>
                <a:lnTo>
                  <a:pt x="20" y="463"/>
                </a:lnTo>
                <a:lnTo>
                  <a:pt x="19" y="459"/>
                </a:lnTo>
                <a:lnTo>
                  <a:pt x="20" y="451"/>
                </a:lnTo>
                <a:lnTo>
                  <a:pt x="20" y="451"/>
                </a:lnTo>
                <a:lnTo>
                  <a:pt x="22" y="441"/>
                </a:lnTo>
                <a:lnTo>
                  <a:pt x="25" y="432"/>
                </a:lnTo>
                <a:lnTo>
                  <a:pt x="28" y="424"/>
                </a:lnTo>
                <a:lnTo>
                  <a:pt x="37" y="408"/>
                </a:lnTo>
                <a:lnTo>
                  <a:pt x="42" y="399"/>
                </a:lnTo>
                <a:lnTo>
                  <a:pt x="42" y="399"/>
                </a:lnTo>
                <a:lnTo>
                  <a:pt x="47" y="392"/>
                </a:lnTo>
                <a:lnTo>
                  <a:pt x="47" y="392"/>
                </a:lnTo>
                <a:lnTo>
                  <a:pt x="51" y="386"/>
                </a:lnTo>
                <a:lnTo>
                  <a:pt x="53" y="383"/>
                </a:lnTo>
                <a:lnTo>
                  <a:pt x="54" y="381"/>
                </a:lnTo>
                <a:lnTo>
                  <a:pt x="55" y="380"/>
                </a:lnTo>
                <a:lnTo>
                  <a:pt x="55" y="380"/>
                </a:lnTo>
                <a:lnTo>
                  <a:pt x="60" y="379"/>
                </a:lnTo>
                <a:lnTo>
                  <a:pt x="65" y="377"/>
                </a:lnTo>
                <a:lnTo>
                  <a:pt x="71" y="376"/>
                </a:lnTo>
                <a:lnTo>
                  <a:pt x="77" y="375"/>
                </a:lnTo>
                <a:lnTo>
                  <a:pt x="77" y="374"/>
                </a:lnTo>
                <a:lnTo>
                  <a:pt x="79" y="374"/>
                </a:lnTo>
                <a:lnTo>
                  <a:pt x="83" y="374"/>
                </a:lnTo>
                <a:lnTo>
                  <a:pt x="84" y="373"/>
                </a:lnTo>
                <a:lnTo>
                  <a:pt x="85" y="373"/>
                </a:lnTo>
                <a:lnTo>
                  <a:pt x="84" y="375"/>
                </a:lnTo>
                <a:lnTo>
                  <a:pt x="80" y="386"/>
                </a:lnTo>
                <a:lnTo>
                  <a:pt x="77" y="397"/>
                </a:lnTo>
                <a:lnTo>
                  <a:pt x="76" y="401"/>
                </a:lnTo>
                <a:lnTo>
                  <a:pt x="76" y="401"/>
                </a:lnTo>
                <a:lnTo>
                  <a:pt x="74" y="412"/>
                </a:lnTo>
                <a:lnTo>
                  <a:pt x="72" y="436"/>
                </a:lnTo>
                <a:lnTo>
                  <a:pt x="70" y="458"/>
                </a:lnTo>
                <a:lnTo>
                  <a:pt x="70" y="459"/>
                </a:lnTo>
                <a:lnTo>
                  <a:pt x="71" y="462"/>
                </a:lnTo>
                <a:lnTo>
                  <a:pt x="73" y="468"/>
                </a:lnTo>
                <a:lnTo>
                  <a:pt x="75" y="475"/>
                </a:lnTo>
                <a:lnTo>
                  <a:pt x="78" y="484"/>
                </a:lnTo>
                <a:lnTo>
                  <a:pt x="82" y="492"/>
                </a:lnTo>
                <a:lnTo>
                  <a:pt x="85" y="501"/>
                </a:lnTo>
                <a:lnTo>
                  <a:pt x="89" y="508"/>
                </a:lnTo>
                <a:lnTo>
                  <a:pt x="91" y="511"/>
                </a:lnTo>
                <a:lnTo>
                  <a:pt x="96" y="517"/>
                </a:lnTo>
                <a:lnTo>
                  <a:pt x="99" y="519"/>
                </a:lnTo>
                <a:lnTo>
                  <a:pt x="103" y="522"/>
                </a:lnTo>
                <a:lnTo>
                  <a:pt x="111" y="524"/>
                </a:lnTo>
                <a:lnTo>
                  <a:pt x="114" y="524"/>
                </a:lnTo>
                <a:lnTo>
                  <a:pt x="122" y="526"/>
                </a:lnTo>
                <a:lnTo>
                  <a:pt x="139" y="527"/>
                </a:lnTo>
                <a:lnTo>
                  <a:pt x="156" y="527"/>
                </a:lnTo>
                <a:lnTo>
                  <a:pt x="171" y="527"/>
                </a:lnTo>
                <a:lnTo>
                  <a:pt x="172" y="527"/>
                </a:lnTo>
                <a:lnTo>
                  <a:pt x="176" y="527"/>
                </a:lnTo>
                <a:lnTo>
                  <a:pt x="178" y="525"/>
                </a:lnTo>
                <a:lnTo>
                  <a:pt x="179" y="524"/>
                </a:lnTo>
                <a:lnTo>
                  <a:pt x="180" y="525"/>
                </a:lnTo>
                <a:lnTo>
                  <a:pt x="188" y="536"/>
                </a:lnTo>
                <a:lnTo>
                  <a:pt x="195" y="543"/>
                </a:lnTo>
                <a:lnTo>
                  <a:pt x="202" y="548"/>
                </a:lnTo>
                <a:lnTo>
                  <a:pt x="205" y="550"/>
                </a:lnTo>
                <a:lnTo>
                  <a:pt x="213" y="553"/>
                </a:lnTo>
                <a:lnTo>
                  <a:pt x="217" y="553"/>
                </a:lnTo>
                <a:lnTo>
                  <a:pt x="227" y="555"/>
                </a:lnTo>
                <a:lnTo>
                  <a:pt x="234" y="556"/>
                </a:lnTo>
                <a:lnTo>
                  <a:pt x="241" y="557"/>
                </a:lnTo>
                <a:lnTo>
                  <a:pt x="250" y="557"/>
                </a:lnTo>
                <a:lnTo>
                  <a:pt x="259" y="558"/>
                </a:lnTo>
                <a:lnTo>
                  <a:pt x="260" y="558"/>
                </a:lnTo>
                <a:lnTo>
                  <a:pt x="263" y="558"/>
                </a:lnTo>
                <a:lnTo>
                  <a:pt x="274" y="554"/>
                </a:lnTo>
                <a:lnTo>
                  <a:pt x="283" y="548"/>
                </a:lnTo>
                <a:lnTo>
                  <a:pt x="286" y="546"/>
                </a:lnTo>
                <a:lnTo>
                  <a:pt x="294" y="540"/>
                </a:lnTo>
                <a:lnTo>
                  <a:pt x="301" y="533"/>
                </a:lnTo>
                <a:lnTo>
                  <a:pt x="306" y="526"/>
                </a:lnTo>
                <a:lnTo>
                  <a:pt x="308" y="523"/>
                </a:lnTo>
                <a:lnTo>
                  <a:pt x="313" y="515"/>
                </a:lnTo>
                <a:lnTo>
                  <a:pt x="319" y="497"/>
                </a:lnTo>
                <a:lnTo>
                  <a:pt x="319" y="493"/>
                </a:lnTo>
                <a:lnTo>
                  <a:pt x="319" y="493"/>
                </a:lnTo>
                <a:lnTo>
                  <a:pt x="322" y="473"/>
                </a:lnTo>
                <a:lnTo>
                  <a:pt x="322" y="452"/>
                </a:lnTo>
                <a:lnTo>
                  <a:pt x="320" y="431"/>
                </a:lnTo>
                <a:lnTo>
                  <a:pt x="317" y="408"/>
                </a:lnTo>
                <a:lnTo>
                  <a:pt x="317" y="406"/>
                </a:lnTo>
                <a:lnTo>
                  <a:pt x="316" y="406"/>
                </a:lnTo>
                <a:lnTo>
                  <a:pt x="316" y="405"/>
                </a:lnTo>
                <a:lnTo>
                  <a:pt x="315" y="402"/>
                </a:lnTo>
                <a:lnTo>
                  <a:pt x="313" y="397"/>
                </a:lnTo>
                <a:lnTo>
                  <a:pt x="311" y="392"/>
                </a:lnTo>
                <a:lnTo>
                  <a:pt x="305" y="380"/>
                </a:lnTo>
                <a:lnTo>
                  <a:pt x="302" y="374"/>
                </a:lnTo>
                <a:lnTo>
                  <a:pt x="299" y="369"/>
                </a:lnTo>
                <a:lnTo>
                  <a:pt x="298" y="367"/>
                </a:lnTo>
                <a:lnTo>
                  <a:pt x="296" y="364"/>
                </a:lnTo>
                <a:lnTo>
                  <a:pt x="293" y="359"/>
                </a:lnTo>
                <a:lnTo>
                  <a:pt x="285" y="350"/>
                </a:lnTo>
                <a:lnTo>
                  <a:pt x="277" y="340"/>
                </a:lnTo>
                <a:lnTo>
                  <a:pt x="274" y="337"/>
                </a:lnTo>
                <a:lnTo>
                  <a:pt x="271" y="335"/>
                </a:lnTo>
                <a:lnTo>
                  <a:pt x="269" y="333"/>
                </a:lnTo>
                <a:lnTo>
                  <a:pt x="269" y="334"/>
                </a:lnTo>
                <a:lnTo>
                  <a:pt x="255" y="326"/>
                </a:lnTo>
                <a:lnTo>
                  <a:pt x="249" y="325"/>
                </a:lnTo>
                <a:lnTo>
                  <a:pt x="253" y="321"/>
                </a:lnTo>
                <a:lnTo>
                  <a:pt x="254" y="320"/>
                </a:lnTo>
                <a:lnTo>
                  <a:pt x="262" y="313"/>
                </a:lnTo>
                <a:lnTo>
                  <a:pt x="270" y="306"/>
                </a:lnTo>
                <a:lnTo>
                  <a:pt x="278" y="298"/>
                </a:lnTo>
                <a:lnTo>
                  <a:pt x="280" y="295"/>
                </a:lnTo>
                <a:lnTo>
                  <a:pt x="286" y="287"/>
                </a:lnTo>
                <a:lnTo>
                  <a:pt x="286" y="286"/>
                </a:lnTo>
                <a:lnTo>
                  <a:pt x="296" y="266"/>
                </a:lnTo>
                <a:lnTo>
                  <a:pt x="304" y="246"/>
                </a:lnTo>
                <a:lnTo>
                  <a:pt x="311" y="226"/>
                </a:lnTo>
                <a:lnTo>
                  <a:pt x="312" y="222"/>
                </a:lnTo>
                <a:lnTo>
                  <a:pt x="317" y="202"/>
                </a:lnTo>
                <a:lnTo>
                  <a:pt x="317" y="200"/>
                </a:lnTo>
                <a:lnTo>
                  <a:pt x="316" y="162"/>
                </a:lnTo>
                <a:lnTo>
                  <a:pt x="313" y="123"/>
                </a:lnTo>
                <a:lnTo>
                  <a:pt x="313" y="122"/>
                </a:lnTo>
                <a:lnTo>
                  <a:pt x="311" y="111"/>
                </a:lnTo>
                <a:lnTo>
                  <a:pt x="310" y="107"/>
                </a:lnTo>
                <a:lnTo>
                  <a:pt x="305" y="92"/>
                </a:lnTo>
                <a:lnTo>
                  <a:pt x="297" y="75"/>
                </a:lnTo>
                <a:lnTo>
                  <a:pt x="288" y="58"/>
                </a:lnTo>
                <a:lnTo>
                  <a:pt x="278" y="41"/>
                </a:lnTo>
                <a:lnTo>
                  <a:pt x="268" y="25"/>
                </a:lnTo>
                <a:lnTo>
                  <a:pt x="266" y="22"/>
                </a:lnTo>
                <a:lnTo>
                  <a:pt x="257" y="9"/>
                </a:lnTo>
                <a:lnTo>
                  <a:pt x="253" y="4"/>
                </a:lnTo>
                <a:lnTo>
                  <a:pt x="249" y="0"/>
                </a:lnTo>
                <a:lnTo>
                  <a:pt x="236" y="13"/>
                </a:lnTo>
                <a:lnTo>
                  <a:pt x="240" y="17"/>
                </a:lnTo>
                <a:lnTo>
                  <a:pt x="244" y="22"/>
                </a:lnTo>
                <a:lnTo>
                  <a:pt x="253" y="34"/>
                </a:lnTo>
                <a:lnTo>
                  <a:pt x="261" y="48"/>
                </a:lnTo>
                <a:lnTo>
                  <a:pt x="271" y="65"/>
                </a:lnTo>
                <a:lnTo>
                  <a:pt x="280" y="82"/>
                </a:lnTo>
                <a:lnTo>
                  <a:pt x="288" y="99"/>
                </a:lnTo>
                <a:lnTo>
                  <a:pt x="293" y="114"/>
                </a:lnTo>
                <a:lnTo>
                  <a:pt x="293" y="114"/>
                </a:lnTo>
                <a:lnTo>
                  <a:pt x="295" y="124"/>
                </a:lnTo>
                <a:lnTo>
                  <a:pt x="295" y="124"/>
                </a:lnTo>
                <a:lnTo>
                  <a:pt x="298" y="162"/>
                </a:lnTo>
                <a:lnTo>
                  <a:pt x="299" y="200"/>
                </a:lnTo>
                <a:lnTo>
                  <a:pt x="295" y="219"/>
                </a:lnTo>
                <a:lnTo>
                  <a:pt x="294" y="219"/>
                </a:lnTo>
                <a:lnTo>
                  <a:pt x="287" y="239"/>
                </a:lnTo>
                <a:lnTo>
                  <a:pt x="279" y="259"/>
                </a:lnTo>
                <a:lnTo>
                  <a:pt x="270" y="278"/>
                </a:lnTo>
                <a:lnTo>
                  <a:pt x="270" y="278"/>
                </a:lnTo>
                <a:lnTo>
                  <a:pt x="265" y="285"/>
                </a:lnTo>
                <a:lnTo>
                  <a:pt x="265" y="285"/>
                </a:lnTo>
                <a:lnTo>
                  <a:pt x="257" y="293"/>
                </a:lnTo>
                <a:lnTo>
                  <a:pt x="249" y="300"/>
                </a:lnTo>
                <a:lnTo>
                  <a:pt x="241" y="308"/>
                </a:lnTo>
                <a:lnTo>
                  <a:pt x="228" y="320"/>
                </a:lnTo>
                <a:lnTo>
                  <a:pt x="221" y="319"/>
                </a:lnTo>
                <a:lnTo>
                  <a:pt x="204" y="318"/>
                </a:lnTo>
                <a:lnTo>
                  <a:pt x="188" y="318"/>
                </a:lnTo>
                <a:lnTo>
                  <a:pt x="173" y="318"/>
                </a:lnTo>
                <a:lnTo>
                  <a:pt x="161" y="318"/>
                </a:lnTo>
                <a:lnTo>
                  <a:pt x="151" y="318"/>
                </a:lnTo>
                <a:lnTo>
                  <a:pt x="150" y="318"/>
                </a:lnTo>
                <a:lnTo>
                  <a:pt x="148" y="319"/>
                </a:lnTo>
                <a:lnTo>
                  <a:pt x="146" y="319"/>
                </a:lnTo>
                <a:lnTo>
                  <a:pt x="144" y="319"/>
                </a:lnTo>
                <a:lnTo>
                  <a:pt x="140" y="320"/>
                </a:lnTo>
                <a:lnTo>
                  <a:pt x="136" y="321"/>
                </a:lnTo>
                <a:lnTo>
                  <a:pt x="127" y="324"/>
                </a:lnTo>
                <a:lnTo>
                  <a:pt x="123" y="326"/>
                </a:lnTo>
                <a:lnTo>
                  <a:pt x="119" y="329"/>
                </a:lnTo>
                <a:lnTo>
                  <a:pt x="119" y="328"/>
                </a:lnTo>
                <a:lnTo>
                  <a:pt x="117" y="330"/>
                </a:lnTo>
                <a:lnTo>
                  <a:pt x="114" y="332"/>
                </a:lnTo>
                <a:lnTo>
                  <a:pt x="110" y="336"/>
                </a:lnTo>
                <a:lnTo>
                  <a:pt x="102" y="345"/>
                </a:lnTo>
                <a:lnTo>
                  <a:pt x="95" y="355"/>
                </a:lnTo>
                <a:lnTo>
                  <a:pt x="95" y="355"/>
                </a:lnTo>
                <a:lnTo>
                  <a:pt x="85" y="355"/>
                </a:lnTo>
                <a:lnTo>
                  <a:pt x="84" y="355"/>
                </a:lnTo>
                <a:lnTo>
                  <a:pt x="83" y="356"/>
                </a:lnTo>
                <a:lnTo>
                  <a:pt x="79" y="356"/>
                </a:lnTo>
                <a:lnTo>
                  <a:pt x="74" y="357"/>
                </a:lnTo>
                <a:lnTo>
                  <a:pt x="70" y="358"/>
                </a:lnTo>
                <a:lnTo>
                  <a:pt x="64" y="359"/>
                </a:lnTo>
                <a:lnTo>
                  <a:pt x="58" y="360"/>
                </a:lnTo>
                <a:lnTo>
                  <a:pt x="53" y="362"/>
                </a:lnTo>
                <a:lnTo>
                  <a:pt x="48" y="363"/>
                </a:lnTo>
                <a:lnTo>
                  <a:pt x="45" y="365"/>
                </a:lnTo>
                <a:lnTo>
                  <a:pt x="43" y="367"/>
                </a:lnTo>
                <a:lnTo>
                  <a:pt x="43" y="367"/>
                </a:lnTo>
                <a:lnTo>
                  <a:pt x="43" y="368"/>
                </a:lnTo>
                <a:lnTo>
                  <a:pt x="40" y="370"/>
                </a:lnTo>
                <a:lnTo>
                  <a:pt x="38" y="373"/>
                </a:lnTo>
                <a:lnTo>
                  <a:pt x="36" y="376"/>
                </a:lnTo>
                <a:lnTo>
                  <a:pt x="36" y="376"/>
                </a:lnTo>
                <a:lnTo>
                  <a:pt x="33" y="381"/>
                </a:lnTo>
                <a:lnTo>
                  <a:pt x="33" y="381"/>
                </a:lnTo>
                <a:lnTo>
                  <a:pt x="27" y="389"/>
                </a:lnTo>
                <a:lnTo>
                  <a:pt x="25" y="392"/>
                </a:lnTo>
                <a:lnTo>
                  <a:pt x="20" y="401"/>
                </a:lnTo>
                <a:lnTo>
                  <a:pt x="11" y="417"/>
                </a:lnTo>
                <a:lnTo>
                  <a:pt x="8" y="425"/>
                </a:lnTo>
                <a:lnTo>
                  <a:pt x="5" y="434"/>
                </a:lnTo>
                <a:lnTo>
                  <a:pt x="3" y="444"/>
                </a:lnTo>
                <a:lnTo>
                  <a:pt x="2" y="447"/>
                </a:lnTo>
                <a:lnTo>
                  <a:pt x="2" y="447"/>
                </a:lnTo>
                <a:lnTo>
                  <a:pt x="0" y="458"/>
                </a:lnTo>
                <a:lnTo>
                  <a:pt x="0" y="459"/>
                </a:lnTo>
                <a:lnTo>
                  <a:pt x="1" y="462"/>
                </a:lnTo>
                <a:lnTo>
                  <a:pt x="3" y="470"/>
                </a:lnTo>
                <a:lnTo>
                  <a:pt x="5" y="475"/>
                </a:lnTo>
                <a:lnTo>
                  <a:pt x="6" y="478"/>
                </a:lnTo>
                <a:lnTo>
                  <a:pt x="7" y="480"/>
                </a:lnTo>
                <a:lnTo>
                  <a:pt x="9" y="483"/>
                </a:lnTo>
                <a:lnTo>
                  <a:pt x="11" y="486"/>
                </a:lnTo>
                <a:lnTo>
                  <a:pt x="14" y="490"/>
                </a:lnTo>
                <a:lnTo>
                  <a:pt x="16" y="494"/>
                </a:lnTo>
                <a:lnTo>
                  <a:pt x="19" y="498"/>
                </a:lnTo>
                <a:lnTo>
                  <a:pt x="24" y="505"/>
                </a:lnTo>
                <a:lnTo>
                  <a:pt x="52" y="382"/>
                </a:lnTo>
                <a:lnTo>
                  <a:pt x="53" y="382"/>
                </a:lnTo>
                <a:lnTo>
                  <a:pt x="50" y="385"/>
                </a:lnTo>
                <a:lnTo>
                  <a:pt x="52" y="382"/>
                </a:lnTo>
                <a:lnTo>
                  <a:pt x="24" y="505"/>
                </a:lnTo>
                <a:lnTo>
                  <a:pt x="104" y="373"/>
                </a:lnTo>
                <a:lnTo>
                  <a:pt x="121" y="373"/>
                </a:lnTo>
                <a:lnTo>
                  <a:pt x="136" y="372"/>
                </a:lnTo>
                <a:lnTo>
                  <a:pt x="147" y="373"/>
                </a:lnTo>
                <a:lnTo>
                  <a:pt x="156" y="375"/>
                </a:lnTo>
                <a:lnTo>
                  <a:pt x="166" y="379"/>
                </a:lnTo>
                <a:lnTo>
                  <a:pt x="168" y="381"/>
                </a:lnTo>
                <a:lnTo>
                  <a:pt x="171" y="383"/>
                </a:lnTo>
                <a:lnTo>
                  <a:pt x="170" y="384"/>
                </a:lnTo>
                <a:lnTo>
                  <a:pt x="168" y="387"/>
                </a:lnTo>
                <a:lnTo>
                  <a:pt x="162" y="403"/>
                </a:lnTo>
                <a:lnTo>
                  <a:pt x="159" y="419"/>
                </a:lnTo>
                <a:lnTo>
                  <a:pt x="158" y="422"/>
                </a:lnTo>
                <a:lnTo>
                  <a:pt x="158" y="422"/>
                </a:lnTo>
                <a:lnTo>
                  <a:pt x="157" y="439"/>
                </a:lnTo>
                <a:lnTo>
                  <a:pt x="158" y="456"/>
                </a:lnTo>
                <a:lnTo>
                  <a:pt x="160" y="473"/>
                </a:lnTo>
                <a:lnTo>
                  <a:pt x="160" y="477"/>
                </a:lnTo>
                <a:lnTo>
                  <a:pt x="164" y="493"/>
                </a:lnTo>
                <a:lnTo>
                  <a:pt x="168" y="507"/>
                </a:lnTo>
                <a:lnTo>
                  <a:pt x="168" y="508"/>
                </a:lnTo>
                <a:lnTo>
                  <a:pt x="169" y="509"/>
                </a:lnTo>
                <a:lnTo>
                  <a:pt x="169" y="509"/>
                </a:lnTo>
                <a:lnTo>
                  <a:pt x="156" y="509"/>
                </a:lnTo>
                <a:lnTo>
                  <a:pt x="139" y="509"/>
                </a:lnTo>
                <a:lnTo>
                  <a:pt x="122" y="508"/>
                </a:lnTo>
                <a:lnTo>
                  <a:pt x="118" y="507"/>
                </a:lnTo>
                <a:lnTo>
                  <a:pt x="118" y="507"/>
                </a:lnTo>
                <a:lnTo>
                  <a:pt x="109" y="505"/>
                </a:lnTo>
                <a:lnTo>
                  <a:pt x="108" y="504"/>
                </a:lnTo>
                <a:lnTo>
                  <a:pt x="109" y="504"/>
                </a:lnTo>
                <a:lnTo>
                  <a:pt x="106" y="500"/>
                </a:lnTo>
                <a:lnTo>
                  <a:pt x="102" y="494"/>
                </a:lnTo>
                <a:lnTo>
                  <a:pt x="99" y="485"/>
                </a:lnTo>
                <a:lnTo>
                  <a:pt x="95" y="477"/>
                </a:lnTo>
                <a:lnTo>
                  <a:pt x="92" y="468"/>
                </a:lnTo>
                <a:lnTo>
                  <a:pt x="90" y="461"/>
                </a:lnTo>
                <a:lnTo>
                  <a:pt x="88" y="458"/>
                </a:lnTo>
                <a:lnTo>
                  <a:pt x="90" y="436"/>
                </a:lnTo>
                <a:lnTo>
                  <a:pt x="92" y="412"/>
                </a:lnTo>
                <a:lnTo>
                  <a:pt x="94" y="404"/>
                </a:lnTo>
                <a:lnTo>
                  <a:pt x="94" y="404"/>
                </a:lnTo>
                <a:lnTo>
                  <a:pt x="97" y="393"/>
                </a:lnTo>
                <a:lnTo>
                  <a:pt x="101" y="382"/>
                </a:lnTo>
                <a:lnTo>
                  <a:pt x="104" y="373"/>
                </a:lnTo>
                <a:lnTo>
                  <a:pt x="24" y="505"/>
                </a:lnTo>
                <a:lnTo>
                  <a:pt x="183" y="399"/>
                </a:lnTo>
                <a:lnTo>
                  <a:pt x="185" y="403"/>
                </a:lnTo>
                <a:lnTo>
                  <a:pt x="187" y="410"/>
                </a:lnTo>
                <a:lnTo>
                  <a:pt x="189" y="416"/>
                </a:lnTo>
                <a:lnTo>
                  <a:pt x="191" y="422"/>
                </a:lnTo>
                <a:lnTo>
                  <a:pt x="193" y="427"/>
                </a:lnTo>
                <a:lnTo>
                  <a:pt x="195" y="434"/>
                </a:lnTo>
                <a:lnTo>
                  <a:pt x="197" y="443"/>
                </a:lnTo>
                <a:lnTo>
                  <a:pt x="197" y="443"/>
                </a:lnTo>
                <a:lnTo>
                  <a:pt x="198" y="450"/>
                </a:lnTo>
                <a:lnTo>
                  <a:pt x="197" y="458"/>
                </a:lnTo>
                <a:lnTo>
                  <a:pt x="197" y="458"/>
                </a:lnTo>
                <a:lnTo>
                  <a:pt x="195" y="468"/>
                </a:lnTo>
                <a:lnTo>
                  <a:pt x="192" y="477"/>
                </a:lnTo>
                <a:lnTo>
                  <a:pt x="189" y="485"/>
                </a:lnTo>
                <a:lnTo>
                  <a:pt x="186" y="491"/>
                </a:lnTo>
                <a:lnTo>
                  <a:pt x="183" y="495"/>
                </a:lnTo>
                <a:lnTo>
                  <a:pt x="181" y="486"/>
                </a:lnTo>
                <a:lnTo>
                  <a:pt x="177" y="470"/>
                </a:lnTo>
                <a:lnTo>
                  <a:pt x="176" y="456"/>
                </a:lnTo>
                <a:lnTo>
                  <a:pt x="175" y="439"/>
                </a:lnTo>
                <a:lnTo>
                  <a:pt x="176" y="424"/>
                </a:lnTo>
                <a:lnTo>
                  <a:pt x="179" y="410"/>
                </a:lnTo>
                <a:lnTo>
                  <a:pt x="183" y="399"/>
                </a:lnTo>
                <a:lnTo>
                  <a:pt x="24" y="505"/>
                </a:lnTo>
                <a:lnTo>
                  <a:pt x="118" y="355"/>
                </a:lnTo>
                <a:lnTo>
                  <a:pt x="123" y="349"/>
                </a:lnTo>
                <a:lnTo>
                  <a:pt x="127" y="345"/>
                </a:lnTo>
                <a:lnTo>
                  <a:pt x="127" y="345"/>
                </a:lnTo>
                <a:lnTo>
                  <a:pt x="128" y="344"/>
                </a:lnTo>
                <a:lnTo>
                  <a:pt x="128" y="344"/>
                </a:lnTo>
                <a:lnTo>
                  <a:pt x="130" y="343"/>
                </a:lnTo>
                <a:lnTo>
                  <a:pt x="134" y="341"/>
                </a:lnTo>
                <a:lnTo>
                  <a:pt x="143" y="338"/>
                </a:lnTo>
                <a:lnTo>
                  <a:pt x="147" y="337"/>
                </a:lnTo>
                <a:lnTo>
                  <a:pt x="151" y="336"/>
                </a:lnTo>
                <a:lnTo>
                  <a:pt x="151" y="336"/>
                </a:lnTo>
                <a:lnTo>
                  <a:pt x="161" y="336"/>
                </a:lnTo>
                <a:lnTo>
                  <a:pt x="173" y="336"/>
                </a:lnTo>
                <a:lnTo>
                  <a:pt x="188" y="336"/>
                </a:lnTo>
                <a:lnTo>
                  <a:pt x="204" y="336"/>
                </a:lnTo>
                <a:lnTo>
                  <a:pt x="211" y="337"/>
                </a:lnTo>
                <a:lnTo>
                  <a:pt x="209" y="339"/>
                </a:lnTo>
                <a:lnTo>
                  <a:pt x="193" y="354"/>
                </a:lnTo>
                <a:lnTo>
                  <a:pt x="181" y="368"/>
                </a:lnTo>
                <a:lnTo>
                  <a:pt x="181" y="368"/>
                </a:lnTo>
                <a:lnTo>
                  <a:pt x="176" y="364"/>
                </a:lnTo>
                <a:lnTo>
                  <a:pt x="173" y="362"/>
                </a:lnTo>
                <a:lnTo>
                  <a:pt x="163" y="358"/>
                </a:lnTo>
                <a:lnTo>
                  <a:pt x="152" y="355"/>
                </a:lnTo>
                <a:lnTo>
                  <a:pt x="148" y="355"/>
                </a:lnTo>
                <a:lnTo>
                  <a:pt x="136" y="354"/>
                </a:lnTo>
                <a:lnTo>
                  <a:pt x="121" y="355"/>
                </a:lnTo>
                <a:lnTo>
                  <a:pt x="118" y="355"/>
                </a:lnTo>
                <a:lnTo>
                  <a:pt x="24" y="505"/>
                </a:lnTo>
                <a:lnTo>
                  <a:pt x="234" y="339"/>
                </a:lnTo>
                <a:lnTo>
                  <a:pt x="248" y="343"/>
                </a:lnTo>
                <a:lnTo>
                  <a:pt x="260" y="349"/>
                </a:lnTo>
                <a:lnTo>
                  <a:pt x="260" y="349"/>
                </a:lnTo>
                <a:lnTo>
                  <a:pt x="261" y="350"/>
                </a:lnTo>
                <a:lnTo>
                  <a:pt x="261" y="350"/>
                </a:lnTo>
                <a:lnTo>
                  <a:pt x="264" y="353"/>
                </a:lnTo>
                <a:lnTo>
                  <a:pt x="272" y="363"/>
                </a:lnTo>
                <a:lnTo>
                  <a:pt x="280" y="372"/>
                </a:lnTo>
                <a:lnTo>
                  <a:pt x="281" y="375"/>
                </a:lnTo>
                <a:lnTo>
                  <a:pt x="283" y="378"/>
                </a:lnTo>
                <a:lnTo>
                  <a:pt x="285" y="381"/>
                </a:lnTo>
                <a:lnTo>
                  <a:pt x="288" y="387"/>
                </a:lnTo>
                <a:lnTo>
                  <a:pt x="294" y="399"/>
                </a:lnTo>
                <a:lnTo>
                  <a:pt x="296" y="404"/>
                </a:lnTo>
                <a:lnTo>
                  <a:pt x="298" y="409"/>
                </a:lnTo>
                <a:lnTo>
                  <a:pt x="299" y="412"/>
                </a:lnTo>
                <a:lnTo>
                  <a:pt x="299" y="412"/>
                </a:lnTo>
                <a:lnTo>
                  <a:pt x="302" y="431"/>
                </a:lnTo>
                <a:lnTo>
                  <a:pt x="304" y="452"/>
                </a:lnTo>
                <a:lnTo>
                  <a:pt x="304" y="473"/>
                </a:lnTo>
                <a:lnTo>
                  <a:pt x="302" y="490"/>
                </a:lnTo>
                <a:lnTo>
                  <a:pt x="296" y="508"/>
                </a:lnTo>
                <a:lnTo>
                  <a:pt x="292" y="515"/>
                </a:lnTo>
                <a:lnTo>
                  <a:pt x="288" y="520"/>
                </a:lnTo>
                <a:lnTo>
                  <a:pt x="281" y="527"/>
                </a:lnTo>
                <a:lnTo>
                  <a:pt x="275" y="532"/>
                </a:lnTo>
                <a:lnTo>
                  <a:pt x="267" y="537"/>
                </a:lnTo>
                <a:lnTo>
                  <a:pt x="259" y="540"/>
                </a:lnTo>
                <a:lnTo>
                  <a:pt x="250" y="539"/>
                </a:lnTo>
                <a:lnTo>
                  <a:pt x="241" y="539"/>
                </a:lnTo>
                <a:lnTo>
                  <a:pt x="234" y="538"/>
                </a:lnTo>
                <a:lnTo>
                  <a:pt x="227" y="537"/>
                </a:lnTo>
                <a:lnTo>
                  <a:pt x="220" y="536"/>
                </a:lnTo>
                <a:lnTo>
                  <a:pt x="220" y="536"/>
                </a:lnTo>
                <a:lnTo>
                  <a:pt x="212" y="533"/>
                </a:lnTo>
                <a:lnTo>
                  <a:pt x="208" y="530"/>
                </a:lnTo>
                <a:lnTo>
                  <a:pt x="201" y="523"/>
                </a:lnTo>
                <a:lnTo>
                  <a:pt x="193" y="512"/>
                </a:lnTo>
                <a:lnTo>
                  <a:pt x="193" y="512"/>
                </a:lnTo>
                <a:lnTo>
                  <a:pt x="195" y="510"/>
                </a:lnTo>
                <a:lnTo>
                  <a:pt x="200" y="503"/>
                </a:lnTo>
                <a:lnTo>
                  <a:pt x="202" y="500"/>
                </a:lnTo>
                <a:lnTo>
                  <a:pt x="206" y="492"/>
                </a:lnTo>
                <a:lnTo>
                  <a:pt x="209" y="484"/>
                </a:lnTo>
                <a:lnTo>
                  <a:pt x="212" y="475"/>
                </a:lnTo>
                <a:lnTo>
                  <a:pt x="214" y="465"/>
                </a:lnTo>
                <a:lnTo>
                  <a:pt x="214" y="462"/>
                </a:lnTo>
                <a:lnTo>
                  <a:pt x="214" y="462"/>
                </a:lnTo>
                <a:lnTo>
                  <a:pt x="216" y="452"/>
                </a:lnTo>
                <a:lnTo>
                  <a:pt x="216" y="449"/>
                </a:lnTo>
                <a:lnTo>
                  <a:pt x="214" y="439"/>
                </a:lnTo>
                <a:lnTo>
                  <a:pt x="214" y="436"/>
                </a:lnTo>
                <a:lnTo>
                  <a:pt x="212" y="427"/>
                </a:lnTo>
                <a:lnTo>
                  <a:pt x="210" y="420"/>
                </a:lnTo>
                <a:lnTo>
                  <a:pt x="208" y="415"/>
                </a:lnTo>
                <a:lnTo>
                  <a:pt x="206" y="409"/>
                </a:lnTo>
                <a:lnTo>
                  <a:pt x="204" y="403"/>
                </a:lnTo>
                <a:lnTo>
                  <a:pt x="202" y="396"/>
                </a:lnTo>
                <a:lnTo>
                  <a:pt x="199" y="389"/>
                </a:lnTo>
                <a:lnTo>
                  <a:pt x="199" y="388"/>
                </a:lnTo>
                <a:lnTo>
                  <a:pt x="197" y="386"/>
                </a:lnTo>
                <a:lnTo>
                  <a:pt x="194" y="381"/>
                </a:lnTo>
                <a:lnTo>
                  <a:pt x="206" y="367"/>
                </a:lnTo>
                <a:lnTo>
                  <a:pt x="222" y="352"/>
                </a:lnTo>
                <a:lnTo>
                  <a:pt x="234" y="339"/>
                </a:lnTo>
                <a:lnTo>
                  <a:pt x="24" y="5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rgbClr val="00AE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ED181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49" name="Freeform 649"/>
          <p:cNvSpPr>
            <a:spLocks/>
          </p:cNvSpPr>
          <p:nvPr/>
        </p:nvSpPr>
        <p:spPr bwMode="auto">
          <a:xfrm>
            <a:off x="2447925" y="6905625"/>
            <a:ext cx="379413" cy="93663"/>
          </a:xfrm>
          <a:custGeom>
            <a:avLst/>
            <a:gdLst>
              <a:gd name="T0" fmla="*/ 183 w 193"/>
              <a:gd name="T1" fmla="*/ 48 h 62"/>
              <a:gd name="T2" fmla="*/ 193 w 193"/>
              <a:gd name="T3" fmla="*/ 33 h 62"/>
              <a:gd name="T4" fmla="*/ 184 w 193"/>
              <a:gd name="T5" fmla="*/ 26 h 62"/>
              <a:gd name="T6" fmla="*/ 184 w 193"/>
              <a:gd name="T7" fmla="*/ 26 h 62"/>
              <a:gd name="T8" fmla="*/ 176 w 193"/>
              <a:gd name="T9" fmla="*/ 21 h 62"/>
              <a:gd name="T10" fmla="*/ 170 w 193"/>
              <a:gd name="T11" fmla="*/ 16 h 62"/>
              <a:gd name="T12" fmla="*/ 167 w 193"/>
              <a:gd name="T13" fmla="*/ 14 h 62"/>
              <a:gd name="T14" fmla="*/ 162 w 193"/>
              <a:gd name="T15" fmla="*/ 11 h 62"/>
              <a:gd name="T16" fmla="*/ 156 w 193"/>
              <a:gd name="T17" fmla="*/ 8 h 62"/>
              <a:gd name="T18" fmla="*/ 149 w 193"/>
              <a:gd name="T19" fmla="*/ 5 h 62"/>
              <a:gd name="T20" fmla="*/ 139 w 193"/>
              <a:gd name="T21" fmla="*/ 3 h 62"/>
              <a:gd name="T22" fmla="*/ 136 w 193"/>
              <a:gd name="T23" fmla="*/ 3 h 62"/>
              <a:gd name="T24" fmla="*/ 130 w 193"/>
              <a:gd name="T25" fmla="*/ 2 h 62"/>
              <a:gd name="T26" fmla="*/ 124 w 193"/>
              <a:gd name="T27" fmla="*/ 0 h 62"/>
              <a:gd name="T28" fmla="*/ 122 w 193"/>
              <a:gd name="T29" fmla="*/ 0 h 62"/>
              <a:gd name="T30" fmla="*/ 87 w 193"/>
              <a:gd name="T31" fmla="*/ 2 h 62"/>
              <a:gd name="T32" fmla="*/ 70 w 193"/>
              <a:gd name="T33" fmla="*/ 3 h 62"/>
              <a:gd name="T34" fmla="*/ 51 w 193"/>
              <a:gd name="T35" fmla="*/ 4 h 62"/>
              <a:gd name="T36" fmla="*/ 50 w 193"/>
              <a:gd name="T37" fmla="*/ 5 h 62"/>
              <a:gd name="T38" fmla="*/ 40 w 193"/>
              <a:gd name="T39" fmla="*/ 7 h 62"/>
              <a:gd name="T40" fmla="*/ 32 w 193"/>
              <a:gd name="T41" fmla="*/ 10 h 62"/>
              <a:gd name="T42" fmla="*/ 28 w 193"/>
              <a:gd name="T43" fmla="*/ 11 h 62"/>
              <a:gd name="T44" fmla="*/ 25 w 193"/>
              <a:gd name="T45" fmla="*/ 13 h 62"/>
              <a:gd name="T46" fmla="*/ 23 w 193"/>
              <a:gd name="T47" fmla="*/ 13 h 62"/>
              <a:gd name="T48" fmla="*/ 22 w 193"/>
              <a:gd name="T49" fmla="*/ 14 h 62"/>
              <a:gd name="T50" fmla="*/ 22 w 193"/>
              <a:gd name="T51" fmla="*/ 14 h 62"/>
              <a:gd name="T52" fmla="*/ 19 w 193"/>
              <a:gd name="T53" fmla="*/ 16 h 62"/>
              <a:gd name="T54" fmla="*/ 18 w 193"/>
              <a:gd name="T55" fmla="*/ 17 h 62"/>
              <a:gd name="T56" fmla="*/ 12 w 193"/>
              <a:gd name="T57" fmla="*/ 28 h 62"/>
              <a:gd name="T58" fmla="*/ 8 w 193"/>
              <a:gd name="T59" fmla="*/ 37 h 62"/>
              <a:gd name="T60" fmla="*/ 4 w 193"/>
              <a:gd name="T61" fmla="*/ 46 h 62"/>
              <a:gd name="T62" fmla="*/ 0 w 193"/>
              <a:gd name="T63" fmla="*/ 54 h 62"/>
              <a:gd name="T64" fmla="*/ 16 w 193"/>
              <a:gd name="T65" fmla="*/ 62 h 62"/>
              <a:gd name="T66" fmla="*/ 21 w 193"/>
              <a:gd name="T67" fmla="*/ 53 h 62"/>
              <a:gd name="T68" fmla="*/ 25 w 193"/>
              <a:gd name="T69" fmla="*/ 44 h 62"/>
              <a:gd name="T70" fmla="*/ 29 w 193"/>
              <a:gd name="T71" fmla="*/ 35 h 62"/>
              <a:gd name="T72" fmla="*/ 31 w 193"/>
              <a:gd name="T73" fmla="*/ 30 h 62"/>
              <a:gd name="T74" fmla="*/ 32 w 193"/>
              <a:gd name="T75" fmla="*/ 30 h 62"/>
              <a:gd name="T76" fmla="*/ 35 w 193"/>
              <a:gd name="T77" fmla="*/ 28 h 62"/>
              <a:gd name="T78" fmla="*/ 39 w 193"/>
              <a:gd name="T79" fmla="*/ 27 h 62"/>
              <a:gd name="T80" fmla="*/ 47 w 193"/>
              <a:gd name="T81" fmla="*/ 24 h 62"/>
              <a:gd name="T82" fmla="*/ 53 w 193"/>
              <a:gd name="T83" fmla="*/ 22 h 62"/>
              <a:gd name="T84" fmla="*/ 53 w 193"/>
              <a:gd name="T85" fmla="*/ 22 h 62"/>
              <a:gd name="T86" fmla="*/ 70 w 193"/>
              <a:gd name="T87" fmla="*/ 21 h 62"/>
              <a:gd name="T88" fmla="*/ 87 w 193"/>
              <a:gd name="T89" fmla="*/ 20 h 62"/>
              <a:gd name="T90" fmla="*/ 121 w 193"/>
              <a:gd name="T91" fmla="*/ 18 h 62"/>
              <a:gd name="T92" fmla="*/ 130 w 193"/>
              <a:gd name="T93" fmla="*/ 20 h 62"/>
              <a:gd name="T94" fmla="*/ 132 w 193"/>
              <a:gd name="T95" fmla="*/ 20 h 62"/>
              <a:gd name="T96" fmla="*/ 132 w 193"/>
              <a:gd name="T97" fmla="*/ 20 h 62"/>
              <a:gd name="T98" fmla="*/ 142 w 193"/>
              <a:gd name="T99" fmla="*/ 22 h 62"/>
              <a:gd name="T100" fmla="*/ 149 w 193"/>
              <a:gd name="T101" fmla="*/ 25 h 62"/>
              <a:gd name="T102" fmla="*/ 155 w 193"/>
              <a:gd name="T103" fmla="*/ 28 h 62"/>
              <a:gd name="T104" fmla="*/ 158 w 193"/>
              <a:gd name="T105" fmla="*/ 29 h 62"/>
              <a:gd name="T106" fmla="*/ 163 w 193"/>
              <a:gd name="T107" fmla="*/ 34 h 62"/>
              <a:gd name="T108" fmla="*/ 171 w 193"/>
              <a:gd name="T109" fmla="*/ 39 h 62"/>
              <a:gd name="T110" fmla="*/ 174 w 193"/>
              <a:gd name="T111" fmla="*/ 41 h 62"/>
              <a:gd name="T112" fmla="*/ 183 w 193"/>
              <a:gd name="T113" fmla="*/ 4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3" h="62">
                <a:moveTo>
                  <a:pt x="183" y="48"/>
                </a:moveTo>
                <a:lnTo>
                  <a:pt x="193" y="33"/>
                </a:lnTo>
                <a:lnTo>
                  <a:pt x="184" y="26"/>
                </a:lnTo>
                <a:lnTo>
                  <a:pt x="184" y="26"/>
                </a:lnTo>
                <a:lnTo>
                  <a:pt x="176" y="21"/>
                </a:lnTo>
                <a:lnTo>
                  <a:pt x="170" y="16"/>
                </a:lnTo>
                <a:lnTo>
                  <a:pt x="167" y="14"/>
                </a:lnTo>
                <a:lnTo>
                  <a:pt x="162" y="11"/>
                </a:lnTo>
                <a:lnTo>
                  <a:pt x="156" y="8"/>
                </a:lnTo>
                <a:lnTo>
                  <a:pt x="149" y="5"/>
                </a:lnTo>
                <a:lnTo>
                  <a:pt x="139" y="3"/>
                </a:lnTo>
                <a:lnTo>
                  <a:pt x="136" y="3"/>
                </a:lnTo>
                <a:lnTo>
                  <a:pt x="130" y="2"/>
                </a:lnTo>
                <a:lnTo>
                  <a:pt x="124" y="0"/>
                </a:lnTo>
                <a:lnTo>
                  <a:pt x="122" y="0"/>
                </a:lnTo>
                <a:lnTo>
                  <a:pt x="87" y="2"/>
                </a:lnTo>
                <a:lnTo>
                  <a:pt x="70" y="3"/>
                </a:lnTo>
                <a:lnTo>
                  <a:pt x="51" y="4"/>
                </a:lnTo>
                <a:lnTo>
                  <a:pt x="50" y="5"/>
                </a:lnTo>
                <a:lnTo>
                  <a:pt x="40" y="7"/>
                </a:lnTo>
                <a:lnTo>
                  <a:pt x="32" y="10"/>
                </a:lnTo>
                <a:lnTo>
                  <a:pt x="28" y="11"/>
                </a:lnTo>
                <a:lnTo>
                  <a:pt x="25" y="13"/>
                </a:lnTo>
                <a:lnTo>
                  <a:pt x="23" y="13"/>
                </a:lnTo>
                <a:lnTo>
                  <a:pt x="22" y="14"/>
                </a:lnTo>
                <a:lnTo>
                  <a:pt x="22" y="14"/>
                </a:lnTo>
                <a:lnTo>
                  <a:pt x="19" y="16"/>
                </a:lnTo>
                <a:lnTo>
                  <a:pt x="18" y="17"/>
                </a:lnTo>
                <a:lnTo>
                  <a:pt x="12" y="28"/>
                </a:lnTo>
                <a:lnTo>
                  <a:pt x="8" y="37"/>
                </a:lnTo>
                <a:lnTo>
                  <a:pt x="4" y="46"/>
                </a:lnTo>
                <a:lnTo>
                  <a:pt x="0" y="54"/>
                </a:lnTo>
                <a:lnTo>
                  <a:pt x="16" y="62"/>
                </a:lnTo>
                <a:lnTo>
                  <a:pt x="21" y="53"/>
                </a:lnTo>
                <a:lnTo>
                  <a:pt x="25" y="44"/>
                </a:lnTo>
                <a:lnTo>
                  <a:pt x="29" y="35"/>
                </a:lnTo>
                <a:lnTo>
                  <a:pt x="31" y="30"/>
                </a:lnTo>
                <a:lnTo>
                  <a:pt x="32" y="30"/>
                </a:lnTo>
                <a:lnTo>
                  <a:pt x="35" y="28"/>
                </a:lnTo>
                <a:lnTo>
                  <a:pt x="39" y="27"/>
                </a:lnTo>
                <a:lnTo>
                  <a:pt x="47" y="24"/>
                </a:lnTo>
                <a:lnTo>
                  <a:pt x="53" y="22"/>
                </a:lnTo>
                <a:lnTo>
                  <a:pt x="53" y="22"/>
                </a:lnTo>
                <a:lnTo>
                  <a:pt x="70" y="21"/>
                </a:lnTo>
                <a:lnTo>
                  <a:pt x="87" y="20"/>
                </a:lnTo>
                <a:lnTo>
                  <a:pt x="121" y="18"/>
                </a:lnTo>
                <a:lnTo>
                  <a:pt x="130" y="20"/>
                </a:lnTo>
                <a:lnTo>
                  <a:pt x="132" y="20"/>
                </a:lnTo>
                <a:lnTo>
                  <a:pt x="132" y="20"/>
                </a:lnTo>
                <a:lnTo>
                  <a:pt x="142" y="22"/>
                </a:lnTo>
                <a:lnTo>
                  <a:pt x="149" y="25"/>
                </a:lnTo>
                <a:lnTo>
                  <a:pt x="155" y="28"/>
                </a:lnTo>
                <a:lnTo>
                  <a:pt x="158" y="29"/>
                </a:lnTo>
                <a:lnTo>
                  <a:pt x="163" y="34"/>
                </a:lnTo>
                <a:lnTo>
                  <a:pt x="171" y="39"/>
                </a:lnTo>
                <a:lnTo>
                  <a:pt x="174" y="41"/>
                </a:lnTo>
                <a:lnTo>
                  <a:pt x="183" y="4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2" name="Freeform 652"/>
          <p:cNvSpPr>
            <a:spLocks/>
          </p:cNvSpPr>
          <p:nvPr/>
        </p:nvSpPr>
        <p:spPr bwMode="auto">
          <a:xfrm>
            <a:off x="4954588" y="6069013"/>
            <a:ext cx="146050" cy="103187"/>
          </a:xfrm>
          <a:custGeom>
            <a:avLst/>
            <a:gdLst>
              <a:gd name="T0" fmla="*/ 0 w 74"/>
              <a:gd name="T1" fmla="*/ 67 h 67"/>
              <a:gd name="T2" fmla="*/ 74 w 74"/>
              <a:gd name="T3" fmla="*/ 45 h 67"/>
              <a:gd name="T4" fmla="*/ 12 w 74"/>
              <a:gd name="T5" fmla="*/ 0 h 67"/>
              <a:gd name="T6" fmla="*/ 0 w 74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7">
                <a:moveTo>
                  <a:pt x="0" y="67"/>
                </a:moveTo>
                <a:lnTo>
                  <a:pt x="74" y="45"/>
                </a:lnTo>
                <a:lnTo>
                  <a:pt x="12" y="0"/>
                </a:lnTo>
                <a:lnTo>
                  <a:pt x="0" y="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3" name="Freeform 653"/>
          <p:cNvSpPr>
            <a:spLocks/>
          </p:cNvSpPr>
          <p:nvPr/>
        </p:nvSpPr>
        <p:spPr bwMode="auto">
          <a:xfrm>
            <a:off x="2449513" y="6021388"/>
            <a:ext cx="2505075" cy="955675"/>
          </a:xfrm>
          <a:custGeom>
            <a:avLst/>
            <a:gdLst>
              <a:gd name="T0" fmla="*/ 17 w 1271"/>
              <a:gd name="T1" fmla="*/ 616 h 616"/>
              <a:gd name="T2" fmla="*/ 30 w 1271"/>
              <a:gd name="T3" fmla="*/ 580 h 616"/>
              <a:gd name="T4" fmla="*/ 55 w 1271"/>
              <a:gd name="T5" fmla="*/ 522 h 616"/>
              <a:gd name="T6" fmla="*/ 75 w 1271"/>
              <a:gd name="T7" fmla="*/ 486 h 616"/>
              <a:gd name="T8" fmla="*/ 83 w 1271"/>
              <a:gd name="T9" fmla="*/ 472 h 616"/>
              <a:gd name="T10" fmla="*/ 85 w 1271"/>
              <a:gd name="T11" fmla="*/ 470 h 616"/>
              <a:gd name="T12" fmla="*/ 102 w 1271"/>
              <a:gd name="T13" fmla="*/ 434 h 616"/>
              <a:gd name="T14" fmla="*/ 125 w 1271"/>
              <a:gd name="T15" fmla="*/ 401 h 616"/>
              <a:gd name="T16" fmla="*/ 152 w 1271"/>
              <a:gd name="T17" fmla="*/ 366 h 616"/>
              <a:gd name="T18" fmla="*/ 178 w 1271"/>
              <a:gd name="T19" fmla="*/ 335 h 616"/>
              <a:gd name="T20" fmla="*/ 221 w 1271"/>
              <a:gd name="T21" fmla="*/ 287 h 616"/>
              <a:gd name="T22" fmla="*/ 319 w 1271"/>
              <a:gd name="T23" fmla="*/ 191 h 616"/>
              <a:gd name="T24" fmla="*/ 373 w 1271"/>
              <a:gd name="T25" fmla="*/ 148 h 616"/>
              <a:gd name="T26" fmla="*/ 426 w 1271"/>
              <a:gd name="T27" fmla="*/ 112 h 616"/>
              <a:gd name="T28" fmla="*/ 486 w 1271"/>
              <a:gd name="T29" fmla="*/ 79 h 616"/>
              <a:gd name="T30" fmla="*/ 547 w 1271"/>
              <a:gd name="T31" fmla="*/ 55 h 616"/>
              <a:gd name="T32" fmla="*/ 579 w 1271"/>
              <a:gd name="T33" fmla="*/ 46 h 616"/>
              <a:gd name="T34" fmla="*/ 610 w 1271"/>
              <a:gd name="T35" fmla="*/ 40 h 616"/>
              <a:gd name="T36" fmla="*/ 668 w 1271"/>
              <a:gd name="T37" fmla="*/ 25 h 616"/>
              <a:gd name="T38" fmla="*/ 694 w 1271"/>
              <a:gd name="T39" fmla="*/ 21 h 616"/>
              <a:gd name="T40" fmla="*/ 777 w 1271"/>
              <a:gd name="T41" fmla="*/ 19 h 616"/>
              <a:gd name="T42" fmla="*/ 938 w 1271"/>
              <a:gd name="T43" fmla="*/ 18 h 616"/>
              <a:gd name="T44" fmla="*/ 1047 w 1271"/>
              <a:gd name="T45" fmla="*/ 21 h 616"/>
              <a:gd name="T46" fmla="*/ 1154 w 1271"/>
              <a:gd name="T47" fmla="*/ 31 h 616"/>
              <a:gd name="T48" fmla="*/ 1166 w 1271"/>
              <a:gd name="T49" fmla="*/ 33 h 616"/>
              <a:gd name="T50" fmla="*/ 1180 w 1271"/>
              <a:gd name="T51" fmla="*/ 36 h 616"/>
              <a:gd name="T52" fmla="*/ 1236 w 1271"/>
              <a:gd name="T53" fmla="*/ 54 h 616"/>
              <a:gd name="T54" fmla="*/ 1271 w 1271"/>
              <a:gd name="T55" fmla="*/ 47 h 616"/>
              <a:gd name="T56" fmla="*/ 1215 w 1271"/>
              <a:gd name="T57" fmla="*/ 28 h 616"/>
              <a:gd name="T58" fmla="*/ 1173 w 1271"/>
              <a:gd name="T59" fmla="*/ 16 h 616"/>
              <a:gd name="T60" fmla="*/ 1157 w 1271"/>
              <a:gd name="T61" fmla="*/ 13 h 616"/>
              <a:gd name="T62" fmla="*/ 1102 w 1271"/>
              <a:gd name="T63" fmla="*/ 7 h 616"/>
              <a:gd name="T64" fmla="*/ 993 w 1271"/>
              <a:gd name="T65" fmla="*/ 1 h 616"/>
              <a:gd name="T66" fmla="*/ 830 w 1271"/>
              <a:gd name="T67" fmla="*/ 0 h 616"/>
              <a:gd name="T68" fmla="*/ 724 w 1271"/>
              <a:gd name="T69" fmla="*/ 0 h 616"/>
              <a:gd name="T70" fmla="*/ 694 w 1271"/>
              <a:gd name="T71" fmla="*/ 3 h 616"/>
              <a:gd name="T72" fmla="*/ 661 w 1271"/>
              <a:gd name="T73" fmla="*/ 8 h 616"/>
              <a:gd name="T74" fmla="*/ 606 w 1271"/>
              <a:gd name="T75" fmla="*/ 22 h 616"/>
              <a:gd name="T76" fmla="*/ 575 w 1271"/>
              <a:gd name="T77" fmla="*/ 29 h 616"/>
              <a:gd name="T78" fmla="*/ 540 w 1271"/>
              <a:gd name="T79" fmla="*/ 38 h 616"/>
              <a:gd name="T80" fmla="*/ 479 w 1271"/>
              <a:gd name="T81" fmla="*/ 62 h 616"/>
              <a:gd name="T82" fmla="*/ 419 w 1271"/>
              <a:gd name="T83" fmla="*/ 95 h 616"/>
              <a:gd name="T84" fmla="*/ 388 w 1271"/>
              <a:gd name="T85" fmla="*/ 115 h 616"/>
              <a:gd name="T86" fmla="*/ 332 w 1271"/>
              <a:gd name="T87" fmla="*/ 156 h 616"/>
              <a:gd name="T88" fmla="*/ 255 w 1271"/>
              <a:gd name="T89" fmla="*/ 225 h 616"/>
              <a:gd name="T90" fmla="*/ 186 w 1271"/>
              <a:gd name="T91" fmla="*/ 298 h 616"/>
              <a:gd name="T92" fmla="*/ 152 w 1271"/>
              <a:gd name="T93" fmla="*/ 337 h 616"/>
              <a:gd name="T94" fmla="*/ 125 w 1271"/>
              <a:gd name="T95" fmla="*/ 370 h 616"/>
              <a:gd name="T96" fmla="*/ 99 w 1271"/>
              <a:gd name="T97" fmla="*/ 406 h 616"/>
              <a:gd name="T98" fmla="*/ 85 w 1271"/>
              <a:gd name="T99" fmla="*/ 427 h 616"/>
              <a:gd name="T100" fmla="*/ 68 w 1271"/>
              <a:gd name="T101" fmla="*/ 464 h 616"/>
              <a:gd name="T102" fmla="*/ 60 w 1271"/>
              <a:gd name="T103" fmla="*/ 476 h 616"/>
              <a:gd name="T104" fmla="*/ 48 w 1271"/>
              <a:gd name="T105" fmla="*/ 496 h 616"/>
              <a:gd name="T106" fmla="*/ 29 w 1271"/>
              <a:gd name="T107" fmla="*/ 534 h 616"/>
              <a:gd name="T108" fmla="*/ 6 w 1271"/>
              <a:gd name="T109" fmla="*/ 592 h 6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71" h="616">
                <a:moveTo>
                  <a:pt x="0" y="610"/>
                </a:moveTo>
                <a:lnTo>
                  <a:pt x="17" y="616"/>
                </a:lnTo>
                <a:lnTo>
                  <a:pt x="23" y="599"/>
                </a:lnTo>
                <a:lnTo>
                  <a:pt x="30" y="580"/>
                </a:lnTo>
                <a:lnTo>
                  <a:pt x="46" y="541"/>
                </a:lnTo>
                <a:lnTo>
                  <a:pt x="55" y="522"/>
                </a:lnTo>
                <a:lnTo>
                  <a:pt x="65" y="503"/>
                </a:lnTo>
                <a:lnTo>
                  <a:pt x="75" y="486"/>
                </a:lnTo>
                <a:lnTo>
                  <a:pt x="75" y="486"/>
                </a:lnTo>
                <a:lnTo>
                  <a:pt x="83" y="472"/>
                </a:lnTo>
                <a:lnTo>
                  <a:pt x="85" y="471"/>
                </a:lnTo>
                <a:lnTo>
                  <a:pt x="85" y="470"/>
                </a:lnTo>
                <a:lnTo>
                  <a:pt x="92" y="453"/>
                </a:lnTo>
                <a:lnTo>
                  <a:pt x="102" y="434"/>
                </a:lnTo>
                <a:lnTo>
                  <a:pt x="113" y="418"/>
                </a:lnTo>
                <a:lnTo>
                  <a:pt x="125" y="401"/>
                </a:lnTo>
                <a:lnTo>
                  <a:pt x="138" y="383"/>
                </a:lnTo>
                <a:lnTo>
                  <a:pt x="152" y="366"/>
                </a:lnTo>
                <a:lnTo>
                  <a:pt x="165" y="350"/>
                </a:lnTo>
                <a:lnTo>
                  <a:pt x="178" y="335"/>
                </a:lnTo>
                <a:lnTo>
                  <a:pt x="199" y="311"/>
                </a:lnTo>
                <a:lnTo>
                  <a:pt x="221" y="287"/>
                </a:lnTo>
                <a:lnTo>
                  <a:pt x="268" y="238"/>
                </a:lnTo>
                <a:lnTo>
                  <a:pt x="319" y="191"/>
                </a:lnTo>
                <a:lnTo>
                  <a:pt x="345" y="169"/>
                </a:lnTo>
                <a:lnTo>
                  <a:pt x="373" y="148"/>
                </a:lnTo>
                <a:lnTo>
                  <a:pt x="400" y="129"/>
                </a:lnTo>
                <a:lnTo>
                  <a:pt x="426" y="112"/>
                </a:lnTo>
                <a:lnTo>
                  <a:pt x="456" y="95"/>
                </a:lnTo>
                <a:lnTo>
                  <a:pt x="486" y="79"/>
                </a:lnTo>
                <a:lnTo>
                  <a:pt x="516" y="66"/>
                </a:lnTo>
                <a:lnTo>
                  <a:pt x="547" y="55"/>
                </a:lnTo>
                <a:lnTo>
                  <a:pt x="579" y="46"/>
                </a:lnTo>
                <a:lnTo>
                  <a:pt x="579" y="46"/>
                </a:lnTo>
                <a:lnTo>
                  <a:pt x="609" y="40"/>
                </a:lnTo>
                <a:lnTo>
                  <a:pt x="610" y="40"/>
                </a:lnTo>
                <a:lnTo>
                  <a:pt x="640" y="31"/>
                </a:lnTo>
                <a:lnTo>
                  <a:pt x="668" y="25"/>
                </a:lnTo>
                <a:lnTo>
                  <a:pt x="668" y="25"/>
                </a:lnTo>
                <a:lnTo>
                  <a:pt x="694" y="21"/>
                </a:lnTo>
                <a:lnTo>
                  <a:pt x="725" y="18"/>
                </a:lnTo>
                <a:lnTo>
                  <a:pt x="777" y="19"/>
                </a:lnTo>
                <a:lnTo>
                  <a:pt x="830" y="18"/>
                </a:lnTo>
                <a:lnTo>
                  <a:pt x="938" y="18"/>
                </a:lnTo>
                <a:lnTo>
                  <a:pt x="993" y="19"/>
                </a:lnTo>
                <a:lnTo>
                  <a:pt x="1047" y="21"/>
                </a:lnTo>
                <a:lnTo>
                  <a:pt x="1102" y="25"/>
                </a:lnTo>
                <a:lnTo>
                  <a:pt x="1154" y="31"/>
                </a:lnTo>
                <a:lnTo>
                  <a:pt x="1154" y="31"/>
                </a:lnTo>
                <a:lnTo>
                  <a:pt x="1166" y="33"/>
                </a:lnTo>
                <a:lnTo>
                  <a:pt x="1166" y="33"/>
                </a:lnTo>
                <a:lnTo>
                  <a:pt x="1180" y="36"/>
                </a:lnTo>
                <a:lnTo>
                  <a:pt x="1208" y="45"/>
                </a:lnTo>
                <a:lnTo>
                  <a:pt x="1236" y="54"/>
                </a:lnTo>
                <a:lnTo>
                  <a:pt x="1265" y="64"/>
                </a:lnTo>
                <a:lnTo>
                  <a:pt x="1271" y="47"/>
                </a:lnTo>
                <a:lnTo>
                  <a:pt x="1243" y="37"/>
                </a:lnTo>
                <a:lnTo>
                  <a:pt x="1215" y="28"/>
                </a:lnTo>
                <a:lnTo>
                  <a:pt x="1187" y="19"/>
                </a:lnTo>
                <a:lnTo>
                  <a:pt x="1173" y="16"/>
                </a:lnTo>
                <a:lnTo>
                  <a:pt x="1169" y="16"/>
                </a:lnTo>
                <a:lnTo>
                  <a:pt x="1157" y="13"/>
                </a:lnTo>
                <a:lnTo>
                  <a:pt x="1157" y="13"/>
                </a:lnTo>
                <a:lnTo>
                  <a:pt x="1102" y="7"/>
                </a:lnTo>
                <a:lnTo>
                  <a:pt x="1047" y="3"/>
                </a:lnTo>
                <a:lnTo>
                  <a:pt x="993" y="1"/>
                </a:lnTo>
                <a:lnTo>
                  <a:pt x="938" y="0"/>
                </a:lnTo>
                <a:lnTo>
                  <a:pt x="830" y="0"/>
                </a:lnTo>
                <a:lnTo>
                  <a:pt x="777" y="1"/>
                </a:lnTo>
                <a:lnTo>
                  <a:pt x="724" y="0"/>
                </a:lnTo>
                <a:lnTo>
                  <a:pt x="724" y="0"/>
                </a:lnTo>
                <a:lnTo>
                  <a:pt x="694" y="3"/>
                </a:lnTo>
                <a:lnTo>
                  <a:pt x="665" y="8"/>
                </a:lnTo>
                <a:lnTo>
                  <a:pt x="661" y="8"/>
                </a:lnTo>
                <a:lnTo>
                  <a:pt x="633" y="14"/>
                </a:lnTo>
                <a:lnTo>
                  <a:pt x="606" y="22"/>
                </a:lnTo>
                <a:lnTo>
                  <a:pt x="606" y="22"/>
                </a:lnTo>
                <a:lnTo>
                  <a:pt x="575" y="29"/>
                </a:lnTo>
                <a:lnTo>
                  <a:pt x="572" y="29"/>
                </a:lnTo>
                <a:lnTo>
                  <a:pt x="540" y="38"/>
                </a:lnTo>
                <a:lnTo>
                  <a:pt x="509" y="49"/>
                </a:lnTo>
                <a:lnTo>
                  <a:pt x="479" y="62"/>
                </a:lnTo>
                <a:lnTo>
                  <a:pt x="449" y="78"/>
                </a:lnTo>
                <a:lnTo>
                  <a:pt x="419" y="95"/>
                </a:lnTo>
                <a:lnTo>
                  <a:pt x="391" y="113"/>
                </a:lnTo>
                <a:lnTo>
                  <a:pt x="388" y="115"/>
                </a:lnTo>
                <a:lnTo>
                  <a:pt x="360" y="135"/>
                </a:lnTo>
                <a:lnTo>
                  <a:pt x="332" y="156"/>
                </a:lnTo>
                <a:lnTo>
                  <a:pt x="306" y="178"/>
                </a:lnTo>
                <a:lnTo>
                  <a:pt x="255" y="225"/>
                </a:lnTo>
                <a:lnTo>
                  <a:pt x="208" y="274"/>
                </a:lnTo>
                <a:lnTo>
                  <a:pt x="186" y="298"/>
                </a:lnTo>
                <a:lnTo>
                  <a:pt x="164" y="323"/>
                </a:lnTo>
                <a:lnTo>
                  <a:pt x="152" y="337"/>
                </a:lnTo>
                <a:lnTo>
                  <a:pt x="139" y="353"/>
                </a:lnTo>
                <a:lnTo>
                  <a:pt x="125" y="370"/>
                </a:lnTo>
                <a:lnTo>
                  <a:pt x="112" y="388"/>
                </a:lnTo>
                <a:lnTo>
                  <a:pt x="99" y="406"/>
                </a:lnTo>
                <a:lnTo>
                  <a:pt x="97" y="409"/>
                </a:lnTo>
                <a:lnTo>
                  <a:pt x="85" y="427"/>
                </a:lnTo>
                <a:lnTo>
                  <a:pt x="75" y="446"/>
                </a:lnTo>
                <a:lnTo>
                  <a:pt x="68" y="464"/>
                </a:lnTo>
                <a:lnTo>
                  <a:pt x="68" y="464"/>
                </a:lnTo>
                <a:lnTo>
                  <a:pt x="60" y="476"/>
                </a:lnTo>
                <a:lnTo>
                  <a:pt x="58" y="479"/>
                </a:lnTo>
                <a:lnTo>
                  <a:pt x="48" y="496"/>
                </a:lnTo>
                <a:lnTo>
                  <a:pt x="38" y="515"/>
                </a:lnTo>
                <a:lnTo>
                  <a:pt x="29" y="534"/>
                </a:lnTo>
                <a:lnTo>
                  <a:pt x="13" y="573"/>
                </a:lnTo>
                <a:lnTo>
                  <a:pt x="6" y="592"/>
                </a:lnTo>
                <a:lnTo>
                  <a:pt x="0" y="6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4" name="Freeform 654"/>
          <p:cNvSpPr>
            <a:spLocks/>
          </p:cNvSpPr>
          <p:nvPr/>
        </p:nvSpPr>
        <p:spPr bwMode="auto">
          <a:xfrm>
            <a:off x="4938713" y="6054725"/>
            <a:ext cx="147637" cy="104775"/>
          </a:xfrm>
          <a:custGeom>
            <a:avLst/>
            <a:gdLst>
              <a:gd name="T0" fmla="*/ 0 w 74"/>
              <a:gd name="T1" fmla="*/ 67 h 67"/>
              <a:gd name="T2" fmla="*/ 74 w 74"/>
              <a:gd name="T3" fmla="*/ 45 h 67"/>
              <a:gd name="T4" fmla="*/ 12 w 74"/>
              <a:gd name="T5" fmla="*/ 0 h 67"/>
              <a:gd name="T6" fmla="*/ 0 w 74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67">
                <a:moveTo>
                  <a:pt x="0" y="67"/>
                </a:moveTo>
                <a:lnTo>
                  <a:pt x="74" y="45"/>
                </a:lnTo>
                <a:lnTo>
                  <a:pt x="12" y="0"/>
                </a:lnTo>
                <a:lnTo>
                  <a:pt x="0" y="6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7" name="Freeform 657"/>
          <p:cNvSpPr>
            <a:spLocks/>
          </p:cNvSpPr>
          <p:nvPr/>
        </p:nvSpPr>
        <p:spPr bwMode="auto">
          <a:xfrm>
            <a:off x="4897438" y="5843588"/>
            <a:ext cx="204787" cy="187325"/>
          </a:xfrm>
          <a:custGeom>
            <a:avLst/>
            <a:gdLst>
              <a:gd name="T0" fmla="*/ 90 w 104"/>
              <a:gd name="T1" fmla="*/ 121 h 121"/>
              <a:gd name="T2" fmla="*/ 104 w 104"/>
              <a:gd name="T3" fmla="*/ 110 h 121"/>
              <a:gd name="T4" fmla="*/ 14 w 104"/>
              <a:gd name="T5" fmla="*/ 0 h 121"/>
              <a:gd name="T6" fmla="*/ 0 w 104"/>
              <a:gd name="T7" fmla="*/ 11 h 121"/>
              <a:gd name="T8" fmla="*/ 90 w 104"/>
              <a:gd name="T9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21">
                <a:moveTo>
                  <a:pt x="90" y="121"/>
                </a:moveTo>
                <a:lnTo>
                  <a:pt x="104" y="110"/>
                </a:lnTo>
                <a:lnTo>
                  <a:pt x="14" y="0"/>
                </a:lnTo>
                <a:lnTo>
                  <a:pt x="0" y="11"/>
                </a:lnTo>
                <a:lnTo>
                  <a:pt x="90" y="1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58" name="Freeform 658"/>
          <p:cNvSpPr>
            <a:spLocks/>
          </p:cNvSpPr>
          <p:nvPr/>
        </p:nvSpPr>
        <p:spPr bwMode="auto">
          <a:xfrm>
            <a:off x="4827588" y="5770563"/>
            <a:ext cx="138112" cy="114300"/>
          </a:xfrm>
          <a:custGeom>
            <a:avLst/>
            <a:gdLst>
              <a:gd name="T0" fmla="*/ 70 w 70"/>
              <a:gd name="T1" fmla="*/ 32 h 75"/>
              <a:gd name="T2" fmla="*/ 0 w 70"/>
              <a:gd name="T3" fmla="*/ 0 h 75"/>
              <a:gd name="T4" fmla="*/ 16 w 70"/>
              <a:gd name="T5" fmla="*/ 75 h 75"/>
              <a:gd name="T6" fmla="*/ 70 w 70"/>
              <a:gd name="T7" fmla="*/ 32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5">
                <a:moveTo>
                  <a:pt x="70" y="32"/>
                </a:moveTo>
                <a:lnTo>
                  <a:pt x="0" y="0"/>
                </a:lnTo>
                <a:lnTo>
                  <a:pt x="16" y="75"/>
                </a:lnTo>
                <a:lnTo>
                  <a:pt x="70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2" name="Freeform 662"/>
          <p:cNvSpPr>
            <a:spLocks/>
          </p:cNvSpPr>
          <p:nvPr/>
        </p:nvSpPr>
        <p:spPr bwMode="auto">
          <a:xfrm>
            <a:off x="5283200" y="5843588"/>
            <a:ext cx="201613" cy="187325"/>
          </a:xfrm>
          <a:custGeom>
            <a:avLst/>
            <a:gdLst>
              <a:gd name="T0" fmla="*/ 0 w 103"/>
              <a:gd name="T1" fmla="*/ 110 h 121"/>
              <a:gd name="T2" fmla="*/ 14 w 103"/>
              <a:gd name="T3" fmla="*/ 121 h 121"/>
              <a:gd name="T4" fmla="*/ 103 w 103"/>
              <a:gd name="T5" fmla="*/ 11 h 121"/>
              <a:gd name="T6" fmla="*/ 89 w 103"/>
              <a:gd name="T7" fmla="*/ 0 h 121"/>
              <a:gd name="T8" fmla="*/ 0 w 103"/>
              <a:gd name="T9" fmla="*/ 11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121">
                <a:moveTo>
                  <a:pt x="0" y="110"/>
                </a:moveTo>
                <a:lnTo>
                  <a:pt x="14" y="121"/>
                </a:lnTo>
                <a:lnTo>
                  <a:pt x="103" y="11"/>
                </a:lnTo>
                <a:lnTo>
                  <a:pt x="89" y="0"/>
                </a:lnTo>
                <a:lnTo>
                  <a:pt x="0" y="1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3" name="Freeform 663"/>
          <p:cNvSpPr>
            <a:spLocks/>
          </p:cNvSpPr>
          <p:nvPr/>
        </p:nvSpPr>
        <p:spPr bwMode="auto">
          <a:xfrm>
            <a:off x="5418138" y="5770563"/>
            <a:ext cx="136525" cy="114300"/>
          </a:xfrm>
          <a:custGeom>
            <a:avLst/>
            <a:gdLst>
              <a:gd name="T0" fmla="*/ 54 w 70"/>
              <a:gd name="T1" fmla="*/ 75 h 75"/>
              <a:gd name="T2" fmla="*/ 70 w 70"/>
              <a:gd name="T3" fmla="*/ 0 h 75"/>
              <a:gd name="T4" fmla="*/ 0 w 70"/>
              <a:gd name="T5" fmla="*/ 32 h 75"/>
              <a:gd name="T6" fmla="*/ 54 w 70"/>
              <a:gd name="T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0" h="75">
                <a:moveTo>
                  <a:pt x="54" y="75"/>
                </a:moveTo>
                <a:lnTo>
                  <a:pt x="70" y="0"/>
                </a:lnTo>
                <a:lnTo>
                  <a:pt x="0" y="32"/>
                </a:lnTo>
                <a:lnTo>
                  <a:pt x="54" y="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7" name="Freeform 667"/>
          <p:cNvSpPr>
            <a:spLocks/>
          </p:cNvSpPr>
          <p:nvPr/>
        </p:nvSpPr>
        <p:spPr bwMode="auto">
          <a:xfrm>
            <a:off x="5283200" y="6224588"/>
            <a:ext cx="163513" cy="182562"/>
          </a:xfrm>
          <a:custGeom>
            <a:avLst/>
            <a:gdLst>
              <a:gd name="T0" fmla="*/ 15 w 84"/>
              <a:gd name="T1" fmla="*/ 0 h 116"/>
              <a:gd name="T2" fmla="*/ 0 w 84"/>
              <a:gd name="T3" fmla="*/ 10 h 116"/>
              <a:gd name="T4" fmla="*/ 69 w 84"/>
              <a:gd name="T5" fmla="*/ 116 h 116"/>
              <a:gd name="T6" fmla="*/ 84 w 84"/>
              <a:gd name="T7" fmla="*/ 106 h 116"/>
              <a:gd name="T8" fmla="*/ 15 w 84"/>
              <a:gd name="T9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116">
                <a:moveTo>
                  <a:pt x="15" y="0"/>
                </a:moveTo>
                <a:lnTo>
                  <a:pt x="0" y="10"/>
                </a:lnTo>
                <a:lnTo>
                  <a:pt x="69" y="116"/>
                </a:lnTo>
                <a:lnTo>
                  <a:pt x="84" y="106"/>
                </a:lnTo>
                <a:lnTo>
                  <a:pt x="1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68" name="Freeform 668"/>
          <p:cNvSpPr>
            <a:spLocks/>
          </p:cNvSpPr>
          <p:nvPr/>
        </p:nvSpPr>
        <p:spPr bwMode="auto">
          <a:xfrm>
            <a:off x="5372100" y="6370638"/>
            <a:ext cx="131763" cy="119062"/>
          </a:xfrm>
          <a:custGeom>
            <a:avLst/>
            <a:gdLst>
              <a:gd name="T0" fmla="*/ 0 w 67"/>
              <a:gd name="T1" fmla="*/ 37 h 77"/>
              <a:gd name="T2" fmla="*/ 67 w 67"/>
              <a:gd name="T3" fmla="*/ 77 h 77"/>
              <a:gd name="T4" fmla="*/ 58 w 67"/>
              <a:gd name="T5" fmla="*/ 0 h 77"/>
              <a:gd name="T6" fmla="*/ 0 w 67"/>
              <a:gd name="T7" fmla="*/ 3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7" h="77">
                <a:moveTo>
                  <a:pt x="0" y="37"/>
                </a:moveTo>
                <a:lnTo>
                  <a:pt x="67" y="77"/>
                </a:lnTo>
                <a:lnTo>
                  <a:pt x="58" y="0"/>
                </a:lnTo>
                <a:lnTo>
                  <a:pt x="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72" name="Freeform 672"/>
          <p:cNvSpPr>
            <a:spLocks/>
          </p:cNvSpPr>
          <p:nvPr/>
        </p:nvSpPr>
        <p:spPr bwMode="auto">
          <a:xfrm>
            <a:off x="5000625" y="6224588"/>
            <a:ext cx="152400" cy="147637"/>
          </a:xfrm>
          <a:custGeom>
            <a:avLst/>
            <a:gdLst>
              <a:gd name="T0" fmla="*/ 78 w 78"/>
              <a:gd name="T1" fmla="*/ 11 h 93"/>
              <a:gd name="T2" fmla="*/ 64 w 78"/>
              <a:gd name="T3" fmla="*/ 0 h 93"/>
              <a:gd name="T4" fmla="*/ 0 w 78"/>
              <a:gd name="T5" fmla="*/ 82 h 93"/>
              <a:gd name="T6" fmla="*/ 14 w 78"/>
              <a:gd name="T7" fmla="*/ 93 h 93"/>
              <a:gd name="T8" fmla="*/ 78 w 78"/>
              <a:gd name="T9" fmla="*/ 1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93">
                <a:moveTo>
                  <a:pt x="78" y="11"/>
                </a:moveTo>
                <a:lnTo>
                  <a:pt x="64" y="0"/>
                </a:lnTo>
                <a:lnTo>
                  <a:pt x="0" y="82"/>
                </a:lnTo>
                <a:lnTo>
                  <a:pt x="14" y="93"/>
                </a:lnTo>
                <a:lnTo>
                  <a:pt x="78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73" name="Freeform 673"/>
          <p:cNvSpPr>
            <a:spLocks/>
          </p:cNvSpPr>
          <p:nvPr/>
        </p:nvSpPr>
        <p:spPr bwMode="auto">
          <a:xfrm>
            <a:off x="4933950" y="6327775"/>
            <a:ext cx="136525" cy="119063"/>
          </a:xfrm>
          <a:custGeom>
            <a:avLst/>
            <a:gdLst>
              <a:gd name="T0" fmla="*/ 14 w 69"/>
              <a:gd name="T1" fmla="*/ 0 h 75"/>
              <a:gd name="T2" fmla="*/ 0 w 69"/>
              <a:gd name="T3" fmla="*/ 75 h 75"/>
              <a:gd name="T4" fmla="*/ 69 w 69"/>
              <a:gd name="T5" fmla="*/ 42 h 75"/>
              <a:gd name="T6" fmla="*/ 14 w 69"/>
              <a:gd name="T7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9" h="75">
                <a:moveTo>
                  <a:pt x="14" y="0"/>
                </a:moveTo>
                <a:lnTo>
                  <a:pt x="0" y="75"/>
                </a:lnTo>
                <a:lnTo>
                  <a:pt x="69" y="42"/>
                </a:lnTo>
                <a:lnTo>
                  <a:pt x="1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mpd="sng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94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78" name="Freeform 678"/>
          <p:cNvSpPr>
            <a:spLocks/>
          </p:cNvSpPr>
          <p:nvPr/>
        </p:nvSpPr>
        <p:spPr bwMode="auto">
          <a:xfrm>
            <a:off x="2516188" y="6648450"/>
            <a:ext cx="1765300" cy="279400"/>
          </a:xfrm>
          <a:custGeom>
            <a:avLst/>
            <a:gdLst>
              <a:gd name="T0" fmla="*/ 896 w 896"/>
              <a:gd name="T1" fmla="*/ 168 h 178"/>
              <a:gd name="T2" fmla="*/ 850 w 896"/>
              <a:gd name="T3" fmla="*/ 108 h 178"/>
              <a:gd name="T4" fmla="*/ 811 w 896"/>
              <a:gd name="T5" fmla="*/ 70 h 178"/>
              <a:gd name="T6" fmla="*/ 794 w 896"/>
              <a:gd name="T7" fmla="*/ 59 h 178"/>
              <a:gd name="T8" fmla="*/ 788 w 896"/>
              <a:gd name="T9" fmla="*/ 54 h 178"/>
              <a:gd name="T10" fmla="*/ 781 w 896"/>
              <a:gd name="T11" fmla="*/ 48 h 178"/>
              <a:gd name="T12" fmla="*/ 771 w 896"/>
              <a:gd name="T13" fmla="*/ 40 h 178"/>
              <a:gd name="T14" fmla="*/ 728 w 896"/>
              <a:gd name="T15" fmla="*/ 24 h 178"/>
              <a:gd name="T16" fmla="*/ 660 w 896"/>
              <a:gd name="T17" fmla="*/ 7 h 178"/>
              <a:gd name="T18" fmla="*/ 622 w 896"/>
              <a:gd name="T19" fmla="*/ 0 h 178"/>
              <a:gd name="T20" fmla="*/ 575 w 896"/>
              <a:gd name="T21" fmla="*/ 1 h 178"/>
              <a:gd name="T22" fmla="*/ 486 w 896"/>
              <a:gd name="T23" fmla="*/ 3 h 178"/>
              <a:gd name="T24" fmla="*/ 358 w 896"/>
              <a:gd name="T25" fmla="*/ 9 h 178"/>
              <a:gd name="T26" fmla="*/ 270 w 896"/>
              <a:gd name="T27" fmla="*/ 17 h 178"/>
              <a:gd name="T28" fmla="*/ 256 w 896"/>
              <a:gd name="T29" fmla="*/ 21 h 178"/>
              <a:gd name="T30" fmla="*/ 232 w 896"/>
              <a:gd name="T31" fmla="*/ 27 h 178"/>
              <a:gd name="T32" fmla="*/ 220 w 896"/>
              <a:gd name="T33" fmla="*/ 32 h 178"/>
              <a:gd name="T34" fmla="*/ 197 w 896"/>
              <a:gd name="T35" fmla="*/ 42 h 178"/>
              <a:gd name="T36" fmla="*/ 174 w 896"/>
              <a:gd name="T37" fmla="*/ 49 h 178"/>
              <a:gd name="T38" fmla="*/ 171 w 896"/>
              <a:gd name="T39" fmla="*/ 50 h 178"/>
              <a:gd name="T40" fmla="*/ 159 w 896"/>
              <a:gd name="T41" fmla="*/ 57 h 178"/>
              <a:gd name="T42" fmla="*/ 131 w 896"/>
              <a:gd name="T43" fmla="*/ 69 h 178"/>
              <a:gd name="T44" fmla="*/ 116 w 896"/>
              <a:gd name="T45" fmla="*/ 76 h 178"/>
              <a:gd name="T46" fmla="*/ 90 w 896"/>
              <a:gd name="T47" fmla="*/ 92 h 178"/>
              <a:gd name="T48" fmla="*/ 62 w 896"/>
              <a:gd name="T49" fmla="*/ 107 h 178"/>
              <a:gd name="T50" fmla="*/ 59 w 896"/>
              <a:gd name="T51" fmla="*/ 109 h 178"/>
              <a:gd name="T52" fmla="*/ 46 w 896"/>
              <a:gd name="T53" fmla="*/ 121 h 178"/>
              <a:gd name="T54" fmla="*/ 12 w 896"/>
              <a:gd name="T55" fmla="*/ 148 h 178"/>
              <a:gd name="T56" fmla="*/ 0 w 896"/>
              <a:gd name="T57" fmla="*/ 156 h 178"/>
              <a:gd name="T58" fmla="*/ 14 w 896"/>
              <a:gd name="T59" fmla="*/ 169 h 178"/>
              <a:gd name="T60" fmla="*/ 25 w 896"/>
              <a:gd name="T61" fmla="*/ 161 h 178"/>
              <a:gd name="T62" fmla="*/ 59 w 896"/>
              <a:gd name="T63" fmla="*/ 134 h 178"/>
              <a:gd name="T64" fmla="*/ 71 w 896"/>
              <a:gd name="T65" fmla="*/ 123 h 178"/>
              <a:gd name="T66" fmla="*/ 97 w 896"/>
              <a:gd name="T67" fmla="*/ 109 h 178"/>
              <a:gd name="T68" fmla="*/ 124 w 896"/>
              <a:gd name="T69" fmla="*/ 92 h 178"/>
              <a:gd name="T70" fmla="*/ 138 w 896"/>
              <a:gd name="T71" fmla="*/ 86 h 178"/>
              <a:gd name="T72" fmla="*/ 166 w 896"/>
              <a:gd name="T73" fmla="*/ 74 h 178"/>
              <a:gd name="T74" fmla="*/ 180 w 896"/>
              <a:gd name="T75" fmla="*/ 65 h 178"/>
              <a:gd name="T76" fmla="*/ 204 w 896"/>
              <a:gd name="T77" fmla="*/ 59 h 178"/>
              <a:gd name="T78" fmla="*/ 228 w 896"/>
              <a:gd name="T79" fmla="*/ 48 h 178"/>
              <a:gd name="T80" fmla="*/ 239 w 896"/>
              <a:gd name="T81" fmla="*/ 44 h 178"/>
              <a:gd name="T82" fmla="*/ 263 w 896"/>
              <a:gd name="T83" fmla="*/ 38 h 178"/>
              <a:gd name="T84" fmla="*/ 272 w 896"/>
              <a:gd name="T85" fmla="*/ 35 h 178"/>
              <a:gd name="T86" fmla="*/ 358 w 896"/>
              <a:gd name="T87" fmla="*/ 27 h 178"/>
              <a:gd name="T88" fmla="*/ 486 w 896"/>
              <a:gd name="T89" fmla="*/ 21 h 178"/>
              <a:gd name="T90" fmla="*/ 575 w 896"/>
              <a:gd name="T91" fmla="*/ 19 h 178"/>
              <a:gd name="T92" fmla="*/ 653 w 896"/>
              <a:gd name="T93" fmla="*/ 23 h 178"/>
              <a:gd name="T94" fmla="*/ 687 w 896"/>
              <a:gd name="T95" fmla="*/ 32 h 178"/>
              <a:gd name="T96" fmla="*/ 756 w 896"/>
              <a:gd name="T97" fmla="*/ 53 h 178"/>
              <a:gd name="T98" fmla="*/ 768 w 896"/>
              <a:gd name="T99" fmla="*/ 61 h 178"/>
              <a:gd name="T100" fmla="*/ 778 w 896"/>
              <a:gd name="T101" fmla="*/ 69 h 178"/>
              <a:gd name="T102" fmla="*/ 784 w 896"/>
              <a:gd name="T103" fmla="*/ 74 h 178"/>
              <a:gd name="T104" fmla="*/ 798 w 896"/>
              <a:gd name="T105" fmla="*/ 83 h 178"/>
              <a:gd name="T106" fmla="*/ 837 w 896"/>
              <a:gd name="T107" fmla="*/ 121 h 178"/>
              <a:gd name="T108" fmla="*/ 881 w 896"/>
              <a:gd name="T109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96" h="178">
                <a:moveTo>
                  <a:pt x="881" y="178"/>
                </a:moveTo>
                <a:lnTo>
                  <a:pt x="896" y="168"/>
                </a:lnTo>
                <a:lnTo>
                  <a:pt x="873" y="137"/>
                </a:lnTo>
                <a:lnTo>
                  <a:pt x="850" y="108"/>
                </a:lnTo>
                <a:lnTo>
                  <a:pt x="825" y="82"/>
                </a:lnTo>
                <a:lnTo>
                  <a:pt x="811" y="70"/>
                </a:lnTo>
                <a:lnTo>
                  <a:pt x="808" y="68"/>
                </a:lnTo>
                <a:lnTo>
                  <a:pt x="794" y="59"/>
                </a:lnTo>
                <a:lnTo>
                  <a:pt x="794" y="59"/>
                </a:lnTo>
                <a:lnTo>
                  <a:pt x="788" y="54"/>
                </a:lnTo>
                <a:lnTo>
                  <a:pt x="788" y="54"/>
                </a:lnTo>
                <a:lnTo>
                  <a:pt x="781" y="48"/>
                </a:lnTo>
                <a:lnTo>
                  <a:pt x="774" y="42"/>
                </a:lnTo>
                <a:lnTo>
                  <a:pt x="771" y="40"/>
                </a:lnTo>
                <a:lnTo>
                  <a:pt x="762" y="36"/>
                </a:lnTo>
                <a:lnTo>
                  <a:pt x="728" y="24"/>
                </a:lnTo>
                <a:lnTo>
                  <a:pt x="694" y="15"/>
                </a:lnTo>
                <a:lnTo>
                  <a:pt x="660" y="7"/>
                </a:lnTo>
                <a:lnTo>
                  <a:pt x="656" y="6"/>
                </a:lnTo>
                <a:lnTo>
                  <a:pt x="622" y="0"/>
                </a:lnTo>
                <a:lnTo>
                  <a:pt x="621" y="0"/>
                </a:lnTo>
                <a:lnTo>
                  <a:pt x="575" y="1"/>
                </a:lnTo>
                <a:lnTo>
                  <a:pt x="530" y="2"/>
                </a:lnTo>
                <a:lnTo>
                  <a:pt x="486" y="3"/>
                </a:lnTo>
                <a:lnTo>
                  <a:pt x="443" y="4"/>
                </a:lnTo>
                <a:lnTo>
                  <a:pt x="358" y="9"/>
                </a:lnTo>
                <a:lnTo>
                  <a:pt x="315" y="13"/>
                </a:lnTo>
                <a:lnTo>
                  <a:pt x="270" y="17"/>
                </a:lnTo>
                <a:lnTo>
                  <a:pt x="269" y="18"/>
                </a:lnTo>
                <a:lnTo>
                  <a:pt x="256" y="21"/>
                </a:lnTo>
                <a:lnTo>
                  <a:pt x="244" y="24"/>
                </a:lnTo>
                <a:lnTo>
                  <a:pt x="232" y="27"/>
                </a:lnTo>
                <a:lnTo>
                  <a:pt x="220" y="32"/>
                </a:lnTo>
                <a:lnTo>
                  <a:pt x="220" y="32"/>
                </a:lnTo>
                <a:lnTo>
                  <a:pt x="209" y="37"/>
                </a:lnTo>
                <a:lnTo>
                  <a:pt x="197" y="42"/>
                </a:lnTo>
                <a:lnTo>
                  <a:pt x="185" y="46"/>
                </a:lnTo>
                <a:lnTo>
                  <a:pt x="174" y="49"/>
                </a:lnTo>
                <a:lnTo>
                  <a:pt x="173" y="49"/>
                </a:lnTo>
                <a:lnTo>
                  <a:pt x="171" y="50"/>
                </a:lnTo>
                <a:lnTo>
                  <a:pt x="159" y="57"/>
                </a:lnTo>
                <a:lnTo>
                  <a:pt x="159" y="57"/>
                </a:lnTo>
                <a:lnTo>
                  <a:pt x="145" y="63"/>
                </a:lnTo>
                <a:lnTo>
                  <a:pt x="131" y="69"/>
                </a:lnTo>
                <a:lnTo>
                  <a:pt x="116" y="76"/>
                </a:lnTo>
                <a:lnTo>
                  <a:pt x="116" y="76"/>
                </a:lnTo>
                <a:lnTo>
                  <a:pt x="103" y="84"/>
                </a:lnTo>
                <a:lnTo>
                  <a:pt x="90" y="92"/>
                </a:lnTo>
                <a:lnTo>
                  <a:pt x="76" y="100"/>
                </a:lnTo>
                <a:lnTo>
                  <a:pt x="62" y="107"/>
                </a:lnTo>
                <a:lnTo>
                  <a:pt x="62" y="107"/>
                </a:lnTo>
                <a:lnTo>
                  <a:pt x="59" y="109"/>
                </a:lnTo>
                <a:lnTo>
                  <a:pt x="53" y="114"/>
                </a:lnTo>
                <a:lnTo>
                  <a:pt x="46" y="121"/>
                </a:lnTo>
                <a:lnTo>
                  <a:pt x="29" y="135"/>
                </a:lnTo>
                <a:lnTo>
                  <a:pt x="12" y="148"/>
                </a:lnTo>
                <a:lnTo>
                  <a:pt x="6" y="152"/>
                </a:lnTo>
                <a:lnTo>
                  <a:pt x="0" y="156"/>
                </a:lnTo>
                <a:lnTo>
                  <a:pt x="9" y="172"/>
                </a:lnTo>
                <a:lnTo>
                  <a:pt x="14" y="169"/>
                </a:lnTo>
                <a:lnTo>
                  <a:pt x="17" y="167"/>
                </a:lnTo>
                <a:lnTo>
                  <a:pt x="25" y="161"/>
                </a:lnTo>
                <a:lnTo>
                  <a:pt x="42" y="148"/>
                </a:lnTo>
                <a:lnTo>
                  <a:pt x="59" y="134"/>
                </a:lnTo>
                <a:lnTo>
                  <a:pt x="66" y="127"/>
                </a:lnTo>
                <a:lnTo>
                  <a:pt x="71" y="123"/>
                </a:lnTo>
                <a:lnTo>
                  <a:pt x="83" y="117"/>
                </a:lnTo>
                <a:lnTo>
                  <a:pt x="97" y="109"/>
                </a:lnTo>
                <a:lnTo>
                  <a:pt x="110" y="101"/>
                </a:lnTo>
                <a:lnTo>
                  <a:pt x="124" y="92"/>
                </a:lnTo>
                <a:lnTo>
                  <a:pt x="125" y="92"/>
                </a:lnTo>
                <a:lnTo>
                  <a:pt x="138" y="86"/>
                </a:lnTo>
                <a:lnTo>
                  <a:pt x="152" y="80"/>
                </a:lnTo>
                <a:lnTo>
                  <a:pt x="166" y="74"/>
                </a:lnTo>
                <a:lnTo>
                  <a:pt x="169" y="72"/>
                </a:lnTo>
                <a:lnTo>
                  <a:pt x="180" y="65"/>
                </a:lnTo>
                <a:lnTo>
                  <a:pt x="192" y="63"/>
                </a:lnTo>
                <a:lnTo>
                  <a:pt x="204" y="59"/>
                </a:lnTo>
                <a:lnTo>
                  <a:pt x="216" y="54"/>
                </a:lnTo>
                <a:lnTo>
                  <a:pt x="228" y="48"/>
                </a:lnTo>
                <a:lnTo>
                  <a:pt x="229" y="48"/>
                </a:lnTo>
                <a:lnTo>
                  <a:pt x="239" y="44"/>
                </a:lnTo>
                <a:lnTo>
                  <a:pt x="251" y="41"/>
                </a:lnTo>
                <a:lnTo>
                  <a:pt x="263" y="38"/>
                </a:lnTo>
                <a:lnTo>
                  <a:pt x="272" y="35"/>
                </a:lnTo>
                <a:lnTo>
                  <a:pt x="272" y="35"/>
                </a:lnTo>
                <a:lnTo>
                  <a:pt x="315" y="31"/>
                </a:lnTo>
                <a:lnTo>
                  <a:pt x="358" y="27"/>
                </a:lnTo>
                <a:lnTo>
                  <a:pt x="443" y="22"/>
                </a:lnTo>
                <a:lnTo>
                  <a:pt x="486" y="21"/>
                </a:lnTo>
                <a:lnTo>
                  <a:pt x="530" y="20"/>
                </a:lnTo>
                <a:lnTo>
                  <a:pt x="575" y="19"/>
                </a:lnTo>
                <a:lnTo>
                  <a:pt x="620" y="18"/>
                </a:lnTo>
                <a:lnTo>
                  <a:pt x="653" y="23"/>
                </a:lnTo>
                <a:lnTo>
                  <a:pt x="653" y="24"/>
                </a:lnTo>
                <a:lnTo>
                  <a:pt x="687" y="32"/>
                </a:lnTo>
                <a:lnTo>
                  <a:pt x="721" y="41"/>
                </a:lnTo>
                <a:lnTo>
                  <a:pt x="756" y="53"/>
                </a:lnTo>
                <a:lnTo>
                  <a:pt x="762" y="56"/>
                </a:lnTo>
                <a:lnTo>
                  <a:pt x="768" y="61"/>
                </a:lnTo>
                <a:lnTo>
                  <a:pt x="775" y="67"/>
                </a:lnTo>
                <a:lnTo>
                  <a:pt x="778" y="69"/>
                </a:lnTo>
                <a:lnTo>
                  <a:pt x="784" y="74"/>
                </a:lnTo>
                <a:lnTo>
                  <a:pt x="784" y="74"/>
                </a:lnTo>
                <a:lnTo>
                  <a:pt x="798" y="83"/>
                </a:lnTo>
                <a:lnTo>
                  <a:pt x="798" y="83"/>
                </a:lnTo>
                <a:lnTo>
                  <a:pt x="812" y="95"/>
                </a:lnTo>
                <a:lnTo>
                  <a:pt x="837" y="121"/>
                </a:lnTo>
                <a:lnTo>
                  <a:pt x="860" y="150"/>
                </a:lnTo>
                <a:lnTo>
                  <a:pt x="881" y="17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80" name="Freeform 680"/>
          <p:cNvSpPr>
            <a:spLocks/>
          </p:cNvSpPr>
          <p:nvPr/>
        </p:nvSpPr>
        <p:spPr bwMode="auto">
          <a:xfrm>
            <a:off x="2506663" y="6516688"/>
            <a:ext cx="1765300" cy="433387"/>
          </a:xfrm>
          <a:custGeom>
            <a:avLst/>
            <a:gdLst>
              <a:gd name="T0" fmla="*/ 35 w 896"/>
              <a:gd name="T1" fmla="*/ 236 h 279"/>
              <a:gd name="T2" fmla="*/ 58 w 896"/>
              <a:gd name="T3" fmla="*/ 197 h 279"/>
              <a:gd name="T4" fmla="*/ 78 w 896"/>
              <a:gd name="T5" fmla="*/ 175 h 279"/>
              <a:gd name="T6" fmla="*/ 86 w 896"/>
              <a:gd name="T7" fmla="*/ 160 h 279"/>
              <a:gd name="T8" fmla="*/ 105 w 896"/>
              <a:gd name="T9" fmla="*/ 145 h 279"/>
              <a:gd name="T10" fmla="*/ 118 w 896"/>
              <a:gd name="T11" fmla="*/ 131 h 279"/>
              <a:gd name="T12" fmla="*/ 131 w 896"/>
              <a:gd name="T13" fmla="*/ 114 h 279"/>
              <a:gd name="T14" fmla="*/ 232 w 896"/>
              <a:gd name="T15" fmla="*/ 44 h 279"/>
              <a:gd name="T16" fmla="*/ 257 w 896"/>
              <a:gd name="T17" fmla="*/ 29 h 279"/>
              <a:gd name="T18" fmla="*/ 274 w 896"/>
              <a:gd name="T19" fmla="*/ 25 h 279"/>
              <a:gd name="T20" fmla="*/ 291 w 896"/>
              <a:gd name="T21" fmla="*/ 22 h 279"/>
              <a:gd name="T22" fmla="*/ 298 w 896"/>
              <a:gd name="T23" fmla="*/ 21 h 279"/>
              <a:gd name="T24" fmla="*/ 343 w 896"/>
              <a:gd name="T25" fmla="*/ 19 h 279"/>
              <a:gd name="T26" fmla="*/ 488 w 896"/>
              <a:gd name="T27" fmla="*/ 30 h 279"/>
              <a:gd name="T28" fmla="*/ 591 w 896"/>
              <a:gd name="T29" fmla="*/ 48 h 279"/>
              <a:gd name="T30" fmla="*/ 652 w 896"/>
              <a:gd name="T31" fmla="*/ 67 h 279"/>
              <a:gd name="T32" fmla="*/ 725 w 896"/>
              <a:gd name="T33" fmla="*/ 107 h 279"/>
              <a:gd name="T34" fmla="*/ 746 w 896"/>
              <a:gd name="T35" fmla="*/ 120 h 279"/>
              <a:gd name="T36" fmla="*/ 777 w 896"/>
              <a:gd name="T37" fmla="*/ 149 h 279"/>
              <a:gd name="T38" fmla="*/ 813 w 896"/>
              <a:gd name="T39" fmla="*/ 189 h 279"/>
              <a:gd name="T40" fmla="*/ 850 w 896"/>
              <a:gd name="T41" fmla="*/ 231 h 279"/>
              <a:gd name="T42" fmla="*/ 857 w 896"/>
              <a:gd name="T43" fmla="*/ 240 h 279"/>
              <a:gd name="T44" fmla="*/ 876 w 896"/>
              <a:gd name="T45" fmla="*/ 257 h 279"/>
              <a:gd name="T46" fmla="*/ 894 w 896"/>
              <a:gd name="T47" fmla="*/ 250 h 279"/>
              <a:gd name="T48" fmla="*/ 875 w 896"/>
              <a:gd name="T49" fmla="*/ 234 h 279"/>
              <a:gd name="T50" fmla="*/ 870 w 896"/>
              <a:gd name="T51" fmla="*/ 227 h 279"/>
              <a:gd name="T52" fmla="*/ 848 w 896"/>
              <a:gd name="T53" fmla="*/ 199 h 279"/>
              <a:gd name="T54" fmla="*/ 814 w 896"/>
              <a:gd name="T55" fmla="*/ 163 h 279"/>
              <a:gd name="T56" fmla="*/ 777 w 896"/>
              <a:gd name="T57" fmla="*/ 123 h 279"/>
              <a:gd name="T58" fmla="*/ 743 w 896"/>
              <a:gd name="T59" fmla="*/ 97 h 279"/>
              <a:gd name="T60" fmla="*/ 732 w 896"/>
              <a:gd name="T61" fmla="*/ 90 h 279"/>
              <a:gd name="T62" fmla="*/ 659 w 896"/>
              <a:gd name="T63" fmla="*/ 50 h 279"/>
              <a:gd name="T64" fmla="*/ 599 w 896"/>
              <a:gd name="T65" fmla="*/ 32 h 279"/>
              <a:gd name="T66" fmla="*/ 548 w 896"/>
              <a:gd name="T67" fmla="*/ 18 h 279"/>
              <a:gd name="T68" fmla="*/ 403 w 896"/>
              <a:gd name="T69" fmla="*/ 4 h 279"/>
              <a:gd name="T70" fmla="*/ 310 w 896"/>
              <a:gd name="T71" fmla="*/ 0 h 279"/>
              <a:gd name="T72" fmla="*/ 291 w 896"/>
              <a:gd name="T73" fmla="*/ 4 h 279"/>
              <a:gd name="T74" fmla="*/ 284 w 896"/>
              <a:gd name="T75" fmla="*/ 5 h 279"/>
              <a:gd name="T76" fmla="*/ 274 w 896"/>
              <a:gd name="T77" fmla="*/ 7 h 279"/>
              <a:gd name="T78" fmla="*/ 253 w 896"/>
              <a:gd name="T79" fmla="*/ 12 h 279"/>
              <a:gd name="T80" fmla="*/ 224 w 896"/>
              <a:gd name="T81" fmla="*/ 28 h 279"/>
              <a:gd name="T82" fmla="*/ 142 w 896"/>
              <a:gd name="T83" fmla="*/ 80 h 279"/>
              <a:gd name="T84" fmla="*/ 111 w 896"/>
              <a:gd name="T85" fmla="*/ 109 h 279"/>
              <a:gd name="T86" fmla="*/ 93 w 896"/>
              <a:gd name="T87" fmla="*/ 132 h 279"/>
              <a:gd name="T88" fmla="*/ 75 w 896"/>
              <a:gd name="T89" fmla="*/ 145 h 279"/>
              <a:gd name="T90" fmla="*/ 63 w 896"/>
              <a:gd name="T91" fmla="*/ 165 h 279"/>
              <a:gd name="T92" fmla="*/ 53 w 896"/>
              <a:gd name="T93" fmla="*/ 176 h 279"/>
              <a:gd name="T94" fmla="*/ 32 w 896"/>
              <a:gd name="T95" fmla="*/ 204 h 279"/>
              <a:gd name="T96" fmla="*/ 0 w 896"/>
              <a:gd name="T97" fmla="*/ 274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6" h="279">
                <a:moveTo>
                  <a:pt x="0" y="274"/>
                </a:moveTo>
                <a:lnTo>
                  <a:pt x="17" y="279"/>
                </a:lnTo>
                <a:lnTo>
                  <a:pt x="24" y="258"/>
                </a:lnTo>
                <a:lnTo>
                  <a:pt x="35" y="236"/>
                </a:lnTo>
                <a:lnTo>
                  <a:pt x="46" y="214"/>
                </a:lnTo>
                <a:lnTo>
                  <a:pt x="51" y="207"/>
                </a:lnTo>
                <a:lnTo>
                  <a:pt x="58" y="198"/>
                </a:lnTo>
                <a:lnTo>
                  <a:pt x="58" y="197"/>
                </a:lnTo>
                <a:lnTo>
                  <a:pt x="66" y="189"/>
                </a:lnTo>
                <a:lnTo>
                  <a:pt x="75" y="180"/>
                </a:lnTo>
                <a:lnTo>
                  <a:pt x="75" y="179"/>
                </a:lnTo>
                <a:lnTo>
                  <a:pt x="78" y="175"/>
                </a:lnTo>
                <a:lnTo>
                  <a:pt x="80" y="172"/>
                </a:lnTo>
                <a:lnTo>
                  <a:pt x="83" y="166"/>
                </a:lnTo>
                <a:lnTo>
                  <a:pt x="86" y="160"/>
                </a:lnTo>
                <a:lnTo>
                  <a:pt x="86" y="160"/>
                </a:lnTo>
                <a:lnTo>
                  <a:pt x="88" y="158"/>
                </a:lnTo>
                <a:lnTo>
                  <a:pt x="88" y="158"/>
                </a:lnTo>
                <a:lnTo>
                  <a:pt x="96" y="151"/>
                </a:lnTo>
                <a:lnTo>
                  <a:pt x="105" y="145"/>
                </a:lnTo>
                <a:lnTo>
                  <a:pt x="106" y="145"/>
                </a:lnTo>
                <a:lnTo>
                  <a:pt x="112" y="138"/>
                </a:lnTo>
                <a:lnTo>
                  <a:pt x="118" y="132"/>
                </a:lnTo>
                <a:lnTo>
                  <a:pt x="118" y="131"/>
                </a:lnTo>
                <a:lnTo>
                  <a:pt x="124" y="122"/>
                </a:lnTo>
                <a:lnTo>
                  <a:pt x="128" y="118"/>
                </a:lnTo>
                <a:lnTo>
                  <a:pt x="131" y="114"/>
                </a:lnTo>
                <a:lnTo>
                  <a:pt x="131" y="114"/>
                </a:lnTo>
                <a:lnTo>
                  <a:pt x="155" y="93"/>
                </a:lnTo>
                <a:lnTo>
                  <a:pt x="180" y="75"/>
                </a:lnTo>
                <a:lnTo>
                  <a:pt x="205" y="60"/>
                </a:lnTo>
                <a:lnTo>
                  <a:pt x="232" y="44"/>
                </a:lnTo>
                <a:lnTo>
                  <a:pt x="233" y="44"/>
                </a:lnTo>
                <a:lnTo>
                  <a:pt x="248" y="34"/>
                </a:lnTo>
                <a:lnTo>
                  <a:pt x="257" y="29"/>
                </a:lnTo>
                <a:lnTo>
                  <a:pt x="257" y="29"/>
                </a:lnTo>
                <a:lnTo>
                  <a:pt x="265" y="27"/>
                </a:lnTo>
                <a:lnTo>
                  <a:pt x="265" y="27"/>
                </a:lnTo>
                <a:lnTo>
                  <a:pt x="269" y="26"/>
                </a:lnTo>
                <a:lnTo>
                  <a:pt x="274" y="25"/>
                </a:lnTo>
                <a:lnTo>
                  <a:pt x="280" y="24"/>
                </a:lnTo>
                <a:lnTo>
                  <a:pt x="285" y="23"/>
                </a:lnTo>
                <a:lnTo>
                  <a:pt x="288" y="23"/>
                </a:lnTo>
                <a:lnTo>
                  <a:pt x="291" y="22"/>
                </a:lnTo>
                <a:lnTo>
                  <a:pt x="294" y="22"/>
                </a:lnTo>
                <a:lnTo>
                  <a:pt x="294" y="21"/>
                </a:lnTo>
                <a:lnTo>
                  <a:pt x="295" y="21"/>
                </a:lnTo>
                <a:lnTo>
                  <a:pt x="298" y="21"/>
                </a:lnTo>
                <a:lnTo>
                  <a:pt x="305" y="20"/>
                </a:lnTo>
                <a:lnTo>
                  <a:pt x="309" y="19"/>
                </a:lnTo>
                <a:lnTo>
                  <a:pt x="310" y="18"/>
                </a:lnTo>
                <a:lnTo>
                  <a:pt x="343" y="19"/>
                </a:lnTo>
                <a:lnTo>
                  <a:pt x="374" y="21"/>
                </a:lnTo>
                <a:lnTo>
                  <a:pt x="403" y="22"/>
                </a:lnTo>
                <a:lnTo>
                  <a:pt x="431" y="24"/>
                </a:lnTo>
                <a:lnTo>
                  <a:pt x="488" y="30"/>
                </a:lnTo>
                <a:lnTo>
                  <a:pt x="517" y="33"/>
                </a:lnTo>
                <a:lnTo>
                  <a:pt x="546" y="36"/>
                </a:lnTo>
                <a:lnTo>
                  <a:pt x="567" y="43"/>
                </a:lnTo>
                <a:lnTo>
                  <a:pt x="591" y="48"/>
                </a:lnTo>
                <a:lnTo>
                  <a:pt x="607" y="55"/>
                </a:lnTo>
                <a:lnTo>
                  <a:pt x="621" y="59"/>
                </a:lnTo>
                <a:lnTo>
                  <a:pt x="636" y="62"/>
                </a:lnTo>
                <a:lnTo>
                  <a:pt x="652" y="67"/>
                </a:lnTo>
                <a:lnTo>
                  <a:pt x="671" y="76"/>
                </a:lnTo>
                <a:lnTo>
                  <a:pt x="688" y="87"/>
                </a:lnTo>
                <a:lnTo>
                  <a:pt x="706" y="98"/>
                </a:lnTo>
                <a:lnTo>
                  <a:pt x="725" y="107"/>
                </a:lnTo>
                <a:lnTo>
                  <a:pt x="725" y="107"/>
                </a:lnTo>
                <a:lnTo>
                  <a:pt x="733" y="112"/>
                </a:lnTo>
                <a:lnTo>
                  <a:pt x="736" y="114"/>
                </a:lnTo>
                <a:lnTo>
                  <a:pt x="746" y="120"/>
                </a:lnTo>
                <a:lnTo>
                  <a:pt x="755" y="127"/>
                </a:lnTo>
                <a:lnTo>
                  <a:pt x="765" y="135"/>
                </a:lnTo>
                <a:lnTo>
                  <a:pt x="765" y="136"/>
                </a:lnTo>
                <a:lnTo>
                  <a:pt x="777" y="149"/>
                </a:lnTo>
                <a:lnTo>
                  <a:pt x="789" y="162"/>
                </a:lnTo>
                <a:lnTo>
                  <a:pt x="801" y="176"/>
                </a:lnTo>
                <a:lnTo>
                  <a:pt x="813" y="189"/>
                </a:lnTo>
                <a:lnTo>
                  <a:pt x="813" y="189"/>
                </a:lnTo>
                <a:lnTo>
                  <a:pt x="825" y="201"/>
                </a:lnTo>
                <a:lnTo>
                  <a:pt x="835" y="212"/>
                </a:lnTo>
                <a:lnTo>
                  <a:pt x="845" y="224"/>
                </a:lnTo>
                <a:lnTo>
                  <a:pt x="850" y="231"/>
                </a:lnTo>
                <a:lnTo>
                  <a:pt x="850" y="231"/>
                </a:lnTo>
                <a:lnTo>
                  <a:pt x="855" y="237"/>
                </a:lnTo>
                <a:lnTo>
                  <a:pt x="855" y="237"/>
                </a:lnTo>
                <a:lnTo>
                  <a:pt x="857" y="240"/>
                </a:lnTo>
                <a:lnTo>
                  <a:pt x="859" y="243"/>
                </a:lnTo>
                <a:lnTo>
                  <a:pt x="862" y="247"/>
                </a:lnTo>
                <a:lnTo>
                  <a:pt x="869" y="252"/>
                </a:lnTo>
                <a:lnTo>
                  <a:pt x="876" y="257"/>
                </a:lnTo>
                <a:lnTo>
                  <a:pt x="879" y="260"/>
                </a:lnTo>
                <a:lnTo>
                  <a:pt x="880" y="263"/>
                </a:lnTo>
                <a:lnTo>
                  <a:pt x="896" y="254"/>
                </a:lnTo>
                <a:lnTo>
                  <a:pt x="894" y="250"/>
                </a:lnTo>
                <a:lnTo>
                  <a:pt x="892" y="247"/>
                </a:lnTo>
                <a:lnTo>
                  <a:pt x="889" y="244"/>
                </a:lnTo>
                <a:lnTo>
                  <a:pt x="882" y="239"/>
                </a:lnTo>
                <a:lnTo>
                  <a:pt x="875" y="234"/>
                </a:lnTo>
                <a:lnTo>
                  <a:pt x="872" y="230"/>
                </a:lnTo>
                <a:lnTo>
                  <a:pt x="872" y="230"/>
                </a:lnTo>
                <a:lnTo>
                  <a:pt x="870" y="228"/>
                </a:lnTo>
                <a:lnTo>
                  <a:pt x="870" y="227"/>
                </a:lnTo>
                <a:lnTo>
                  <a:pt x="865" y="221"/>
                </a:lnTo>
                <a:lnTo>
                  <a:pt x="863" y="218"/>
                </a:lnTo>
                <a:lnTo>
                  <a:pt x="858" y="211"/>
                </a:lnTo>
                <a:lnTo>
                  <a:pt x="848" y="199"/>
                </a:lnTo>
                <a:lnTo>
                  <a:pt x="838" y="188"/>
                </a:lnTo>
                <a:lnTo>
                  <a:pt x="826" y="176"/>
                </a:lnTo>
                <a:lnTo>
                  <a:pt x="826" y="176"/>
                </a:lnTo>
                <a:lnTo>
                  <a:pt x="814" y="163"/>
                </a:lnTo>
                <a:lnTo>
                  <a:pt x="802" y="149"/>
                </a:lnTo>
                <a:lnTo>
                  <a:pt x="790" y="136"/>
                </a:lnTo>
                <a:lnTo>
                  <a:pt x="778" y="123"/>
                </a:lnTo>
                <a:lnTo>
                  <a:pt x="777" y="123"/>
                </a:lnTo>
                <a:lnTo>
                  <a:pt x="768" y="114"/>
                </a:lnTo>
                <a:lnTo>
                  <a:pt x="757" y="106"/>
                </a:lnTo>
                <a:lnTo>
                  <a:pt x="754" y="104"/>
                </a:lnTo>
                <a:lnTo>
                  <a:pt x="743" y="97"/>
                </a:lnTo>
                <a:lnTo>
                  <a:pt x="743" y="97"/>
                </a:lnTo>
                <a:lnTo>
                  <a:pt x="733" y="91"/>
                </a:lnTo>
                <a:lnTo>
                  <a:pt x="732" y="90"/>
                </a:lnTo>
                <a:lnTo>
                  <a:pt x="732" y="90"/>
                </a:lnTo>
                <a:lnTo>
                  <a:pt x="713" y="81"/>
                </a:lnTo>
                <a:lnTo>
                  <a:pt x="695" y="70"/>
                </a:lnTo>
                <a:lnTo>
                  <a:pt x="678" y="59"/>
                </a:lnTo>
                <a:lnTo>
                  <a:pt x="659" y="50"/>
                </a:lnTo>
                <a:lnTo>
                  <a:pt x="643" y="45"/>
                </a:lnTo>
                <a:lnTo>
                  <a:pt x="628" y="42"/>
                </a:lnTo>
                <a:lnTo>
                  <a:pt x="614" y="38"/>
                </a:lnTo>
                <a:lnTo>
                  <a:pt x="599" y="32"/>
                </a:lnTo>
                <a:lnTo>
                  <a:pt x="597" y="32"/>
                </a:lnTo>
                <a:lnTo>
                  <a:pt x="574" y="26"/>
                </a:lnTo>
                <a:lnTo>
                  <a:pt x="550" y="19"/>
                </a:lnTo>
                <a:lnTo>
                  <a:pt x="548" y="18"/>
                </a:lnTo>
                <a:lnTo>
                  <a:pt x="517" y="15"/>
                </a:lnTo>
                <a:lnTo>
                  <a:pt x="488" y="12"/>
                </a:lnTo>
                <a:lnTo>
                  <a:pt x="431" y="6"/>
                </a:lnTo>
                <a:lnTo>
                  <a:pt x="403" y="4"/>
                </a:lnTo>
                <a:lnTo>
                  <a:pt x="374" y="3"/>
                </a:lnTo>
                <a:lnTo>
                  <a:pt x="343" y="1"/>
                </a:lnTo>
                <a:lnTo>
                  <a:pt x="310" y="0"/>
                </a:lnTo>
                <a:lnTo>
                  <a:pt x="310" y="0"/>
                </a:lnTo>
                <a:lnTo>
                  <a:pt x="308" y="1"/>
                </a:lnTo>
                <a:lnTo>
                  <a:pt x="302" y="2"/>
                </a:lnTo>
                <a:lnTo>
                  <a:pt x="298" y="3"/>
                </a:lnTo>
                <a:lnTo>
                  <a:pt x="291" y="4"/>
                </a:lnTo>
                <a:lnTo>
                  <a:pt x="291" y="4"/>
                </a:lnTo>
                <a:lnTo>
                  <a:pt x="291" y="4"/>
                </a:lnTo>
                <a:lnTo>
                  <a:pt x="287" y="5"/>
                </a:lnTo>
                <a:lnTo>
                  <a:pt x="284" y="5"/>
                </a:lnTo>
                <a:lnTo>
                  <a:pt x="281" y="6"/>
                </a:lnTo>
                <a:lnTo>
                  <a:pt x="281" y="6"/>
                </a:lnTo>
                <a:lnTo>
                  <a:pt x="280" y="6"/>
                </a:lnTo>
                <a:lnTo>
                  <a:pt x="274" y="7"/>
                </a:lnTo>
                <a:lnTo>
                  <a:pt x="269" y="8"/>
                </a:lnTo>
                <a:lnTo>
                  <a:pt x="262" y="10"/>
                </a:lnTo>
                <a:lnTo>
                  <a:pt x="262" y="9"/>
                </a:lnTo>
                <a:lnTo>
                  <a:pt x="253" y="12"/>
                </a:lnTo>
                <a:lnTo>
                  <a:pt x="250" y="12"/>
                </a:lnTo>
                <a:lnTo>
                  <a:pt x="241" y="17"/>
                </a:lnTo>
                <a:lnTo>
                  <a:pt x="224" y="28"/>
                </a:lnTo>
                <a:lnTo>
                  <a:pt x="224" y="28"/>
                </a:lnTo>
                <a:lnTo>
                  <a:pt x="198" y="43"/>
                </a:lnTo>
                <a:lnTo>
                  <a:pt x="171" y="60"/>
                </a:lnTo>
                <a:lnTo>
                  <a:pt x="168" y="62"/>
                </a:lnTo>
                <a:lnTo>
                  <a:pt x="142" y="80"/>
                </a:lnTo>
                <a:lnTo>
                  <a:pt x="120" y="100"/>
                </a:lnTo>
                <a:lnTo>
                  <a:pt x="120" y="100"/>
                </a:lnTo>
                <a:lnTo>
                  <a:pt x="115" y="105"/>
                </a:lnTo>
                <a:lnTo>
                  <a:pt x="111" y="109"/>
                </a:lnTo>
                <a:lnTo>
                  <a:pt x="104" y="119"/>
                </a:lnTo>
                <a:lnTo>
                  <a:pt x="104" y="119"/>
                </a:lnTo>
                <a:lnTo>
                  <a:pt x="99" y="125"/>
                </a:lnTo>
                <a:lnTo>
                  <a:pt x="93" y="132"/>
                </a:lnTo>
                <a:lnTo>
                  <a:pt x="93" y="132"/>
                </a:lnTo>
                <a:lnTo>
                  <a:pt x="83" y="138"/>
                </a:lnTo>
                <a:lnTo>
                  <a:pt x="75" y="145"/>
                </a:lnTo>
                <a:lnTo>
                  <a:pt x="75" y="145"/>
                </a:lnTo>
                <a:lnTo>
                  <a:pt x="71" y="150"/>
                </a:lnTo>
                <a:lnTo>
                  <a:pt x="69" y="153"/>
                </a:lnTo>
                <a:lnTo>
                  <a:pt x="66" y="159"/>
                </a:lnTo>
                <a:lnTo>
                  <a:pt x="63" y="165"/>
                </a:lnTo>
                <a:lnTo>
                  <a:pt x="63" y="165"/>
                </a:lnTo>
                <a:lnTo>
                  <a:pt x="62" y="169"/>
                </a:lnTo>
                <a:lnTo>
                  <a:pt x="61" y="168"/>
                </a:lnTo>
                <a:lnTo>
                  <a:pt x="53" y="176"/>
                </a:lnTo>
                <a:lnTo>
                  <a:pt x="45" y="186"/>
                </a:lnTo>
                <a:lnTo>
                  <a:pt x="45" y="186"/>
                </a:lnTo>
                <a:lnTo>
                  <a:pt x="38" y="194"/>
                </a:lnTo>
                <a:lnTo>
                  <a:pt x="32" y="204"/>
                </a:lnTo>
                <a:lnTo>
                  <a:pt x="30" y="207"/>
                </a:lnTo>
                <a:lnTo>
                  <a:pt x="18" y="229"/>
                </a:lnTo>
                <a:lnTo>
                  <a:pt x="7" y="251"/>
                </a:lnTo>
                <a:lnTo>
                  <a:pt x="0" y="27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 cmpd="sng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88" name="Oval 588"/>
          <p:cNvSpPr>
            <a:spLocks noChangeArrowheads="1"/>
          </p:cNvSpPr>
          <p:nvPr/>
        </p:nvSpPr>
        <p:spPr bwMode="auto">
          <a:xfrm>
            <a:off x="4997450" y="7675563"/>
            <a:ext cx="115888" cy="87312"/>
          </a:xfrm>
          <a:prstGeom prst="ellipse">
            <a:avLst/>
          </a:prstGeom>
          <a:solidFill>
            <a:srgbClr val="FAF200"/>
          </a:solidFill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3" name="Oval 593"/>
          <p:cNvSpPr>
            <a:spLocks noChangeArrowheads="1"/>
          </p:cNvSpPr>
          <p:nvPr/>
        </p:nvSpPr>
        <p:spPr bwMode="auto">
          <a:xfrm>
            <a:off x="4292600" y="6854825"/>
            <a:ext cx="115888" cy="90488"/>
          </a:xfrm>
          <a:prstGeom prst="ellipse">
            <a:avLst/>
          </a:prstGeom>
          <a:solidFill>
            <a:srgbClr val="FAF200"/>
          </a:solidFill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97" name="Oval 597"/>
          <p:cNvSpPr>
            <a:spLocks noChangeArrowheads="1"/>
          </p:cNvSpPr>
          <p:nvPr/>
        </p:nvSpPr>
        <p:spPr bwMode="auto">
          <a:xfrm>
            <a:off x="4024313" y="6270625"/>
            <a:ext cx="115887" cy="92075"/>
          </a:xfrm>
          <a:prstGeom prst="ellipse">
            <a:avLst/>
          </a:prstGeom>
          <a:solidFill>
            <a:srgbClr val="FAF200"/>
          </a:solidFill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7" name="Oval 617"/>
          <p:cNvSpPr>
            <a:spLocks noChangeArrowheads="1"/>
          </p:cNvSpPr>
          <p:nvPr/>
        </p:nvSpPr>
        <p:spPr bwMode="auto">
          <a:xfrm>
            <a:off x="2381250" y="7707313"/>
            <a:ext cx="115888" cy="95250"/>
          </a:xfrm>
          <a:prstGeom prst="ellipse">
            <a:avLst/>
          </a:prstGeom>
          <a:solidFill>
            <a:srgbClr val="FAF200"/>
          </a:solidFill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1" name="Oval 621"/>
          <p:cNvSpPr>
            <a:spLocks noChangeArrowheads="1"/>
          </p:cNvSpPr>
          <p:nvPr/>
        </p:nvSpPr>
        <p:spPr bwMode="auto">
          <a:xfrm>
            <a:off x="2441575" y="8104188"/>
            <a:ext cx="117475" cy="90487"/>
          </a:xfrm>
          <a:prstGeom prst="ellipse">
            <a:avLst/>
          </a:prstGeom>
          <a:solidFill>
            <a:srgbClr val="FAF200"/>
          </a:solidFill>
          <a:ln w="9525">
            <a:solidFill>
              <a:srgbClr val="ED18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4" name="Oval 604"/>
          <p:cNvSpPr>
            <a:spLocks noChangeArrowheads="1"/>
          </p:cNvSpPr>
          <p:nvPr/>
        </p:nvSpPr>
        <p:spPr bwMode="auto">
          <a:xfrm>
            <a:off x="2360613" y="6694488"/>
            <a:ext cx="115887" cy="92075"/>
          </a:xfrm>
          <a:prstGeom prst="ellipse">
            <a:avLst/>
          </a:prstGeom>
          <a:solidFill>
            <a:srgbClr val="FAF200"/>
          </a:solidFill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09" name="Oval 609"/>
          <p:cNvSpPr>
            <a:spLocks noChangeArrowheads="1"/>
          </p:cNvSpPr>
          <p:nvPr/>
        </p:nvSpPr>
        <p:spPr bwMode="auto">
          <a:xfrm>
            <a:off x="2430463" y="6965950"/>
            <a:ext cx="115887" cy="90488"/>
          </a:xfrm>
          <a:prstGeom prst="ellipse">
            <a:avLst/>
          </a:prstGeom>
          <a:solidFill>
            <a:srgbClr val="FAF200"/>
          </a:solidFill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14" name="Oval 614"/>
          <p:cNvSpPr>
            <a:spLocks noChangeArrowheads="1"/>
          </p:cNvSpPr>
          <p:nvPr/>
        </p:nvSpPr>
        <p:spPr bwMode="auto">
          <a:xfrm>
            <a:off x="2800350" y="6945313"/>
            <a:ext cx="115888" cy="93662"/>
          </a:xfrm>
          <a:prstGeom prst="ellipse">
            <a:avLst/>
          </a:prstGeom>
          <a:solidFill>
            <a:srgbClr val="FAF200"/>
          </a:solidFill>
          <a:ln w="28575">
            <a:solidFill>
              <a:srgbClr val="ED181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27" name="Rectangle 627"/>
          <p:cNvSpPr>
            <a:spLocks noChangeArrowheads="1"/>
          </p:cNvSpPr>
          <p:nvPr/>
        </p:nvSpPr>
        <p:spPr bwMode="auto">
          <a:xfrm>
            <a:off x="1731963" y="7281863"/>
            <a:ext cx="1698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</a:t>
            </a:r>
          </a:p>
        </p:txBody>
      </p:sp>
      <p:sp>
        <p:nvSpPr>
          <p:cNvPr id="51819" name="Rectangle 619"/>
          <p:cNvSpPr>
            <a:spLocks noChangeArrowheads="1"/>
          </p:cNvSpPr>
          <p:nvPr/>
        </p:nvSpPr>
        <p:spPr bwMode="auto">
          <a:xfrm>
            <a:off x="2516188" y="7456488"/>
            <a:ext cx="2873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kd</a:t>
            </a:r>
            <a:endParaRPr lang="en-US" sz="28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51807" name="Rectangle 607"/>
          <p:cNvSpPr>
            <a:spLocks noChangeArrowheads="1"/>
          </p:cNvSpPr>
          <p:nvPr/>
        </p:nvSpPr>
        <p:spPr bwMode="auto">
          <a:xfrm>
            <a:off x="2492375" y="6415088"/>
            <a:ext cx="150813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</a:t>
            </a:r>
            <a:endParaRPr lang="en-US" sz="320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51811" name="Rectangle 611"/>
          <p:cNvSpPr>
            <a:spLocks noChangeArrowheads="1"/>
          </p:cNvSpPr>
          <p:nvPr/>
        </p:nvSpPr>
        <p:spPr bwMode="auto">
          <a:xfrm>
            <a:off x="2327275" y="6913563"/>
            <a:ext cx="219075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3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</a:t>
            </a:r>
          </a:p>
        </p:txBody>
      </p:sp>
      <p:sp>
        <p:nvSpPr>
          <p:cNvPr id="51893" name="Text Box 693"/>
          <p:cNvSpPr txBox="1">
            <a:spLocks noChangeArrowheads="1"/>
          </p:cNvSpPr>
          <p:nvPr/>
        </p:nvSpPr>
        <p:spPr bwMode="auto">
          <a:xfrm>
            <a:off x="2686050" y="3568700"/>
            <a:ext cx="2405063" cy="13652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45000"/>
              </a:lnSpc>
              <a:spcBef>
                <a:spcPct val="50000"/>
              </a:spcBef>
            </a:pPr>
            <a:endParaRPr lang="en-US" sz="3600" b="1" i="1">
              <a:solidFill>
                <a:srgbClr val="FFFA35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lnSpc>
                <a:spcPct val="70000"/>
              </a:lnSpc>
            </a:pP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{ dMNak;kal énskmµPaB }</a:t>
            </a:r>
          </a:p>
        </p:txBody>
      </p:sp>
      <p:sp>
        <p:nvSpPr>
          <p:cNvPr id="51894" name="Text Box 694"/>
          <p:cNvSpPr txBox="1">
            <a:spLocks noChangeArrowheads="1"/>
          </p:cNvSpPr>
          <p:nvPr/>
        </p:nvSpPr>
        <p:spPr bwMode="auto">
          <a:xfrm>
            <a:off x="2813050" y="7296150"/>
            <a:ext cx="2405063" cy="13652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45000"/>
              </a:lnSpc>
              <a:spcBef>
                <a:spcPct val="50000"/>
              </a:spcBef>
            </a:pPr>
            <a:endParaRPr lang="en-US" sz="3600" b="1" i="1">
              <a:solidFill>
                <a:srgbClr val="FFFA35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>
              <a:lnSpc>
                <a:spcPct val="70000"/>
              </a:lnSpc>
            </a:pP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{dMNak;kal énskmµPaB}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93" grpId="0" autoUpdateAnimBg="0"/>
      <p:bldP spid="5189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1026"/>
          <p:cNvSpPr txBox="1">
            <a:spLocks noChangeArrowheads="1"/>
          </p:cNvSpPr>
          <p:nvPr/>
        </p:nvSpPr>
        <p:spPr bwMode="auto">
          <a:xfrm>
            <a:off x="6594475" y="77788"/>
            <a:ext cx="94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31</a:t>
            </a:r>
          </a:p>
        </p:txBody>
      </p:sp>
      <p:sp>
        <p:nvSpPr>
          <p:cNvPr id="260099" name="Text Box 1027"/>
          <p:cNvSpPr txBox="1">
            <a:spLocks noChangeArrowheads="1"/>
          </p:cNvSpPr>
          <p:nvPr/>
        </p:nvSpPr>
        <p:spPr bwMode="auto">
          <a:xfrm>
            <a:off x="2181225" y="522288"/>
            <a:ext cx="51530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kareFVItaragGkSreroberog </a:t>
            </a:r>
            <a:r>
              <a:rPr lang="ja-JP" altLang="en-US" sz="2000" b="1" i="1">
                <a:latin typeface="Arial"/>
              </a:rPr>
              <a:t>“</a:t>
            </a:r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sMNuMerOgénRBHKmI&lt;r </a:t>
            </a:r>
            <a:r>
              <a:rPr lang="ja-JP" altLang="en-US" sz="2000" b="1" i="1">
                <a:latin typeface="Arial"/>
              </a:rPr>
              <a:t>”</a:t>
            </a:r>
            <a:endParaRPr lang="en-US" sz="2000" b="1" i="1">
              <a:latin typeface="Limon S1" charset="0"/>
            </a:endParaRPr>
          </a:p>
        </p:txBody>
      </p:sp>
      <p:sp>
        <p:nvSpPr>
          <p:cNvPr id="260102" name="Rectangle 1030"/>
          <p:cNvSpPr>
            <a:spLocks noChangeArrowheads="1"/>
          </p:cNvSpPr>
          <p:nvPr/>
        </p:nvSpPr>
        <p:spPr bwMode="auto">
          <a:xfrm>
            <a:off x="841375" y="8207375"/>
            <a:ext cx="5873750" cy="530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0103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52450" y="251618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4" name="Line 1032"/>
          <p:cNvSpPr>
            <a:spLocks noChangeShapeType="1"/>
          </p:cNvSpPr>
          <p:nvPr/>
        </p:nvSpPr>
        <p:spPr bwMode="auto">
          <a:xfrm>
            <a:off x="2360613" y="1917700"/>
            <a:ext cx="11652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5" name="AutoShape 1033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6" name="Rectangle 1034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107" name="Rectangle 1035"/>
          <p:cNvSpPr>
            <a:spLocks noChangeArrowheads="1"/>
          </p:cNvSpPr>
          <p:nvPr/>
        </p:nvSpPr>
        <p:spPr bwMode="auto">
          <a:xfrm>
            <a:off x="2344738" y="1433513"/>
            <a:ext cx="1211262" cy="145097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108" name="Line 1036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09" name="Freeform 1037"/>
          <p:cNvSpPr>
            <a:spLocks/>
          </p:cNvSpPr>
          <p:nvPr/>
        </p:nvSpPr>
        <p:spPr bwMode="auto">
          <a:xfrm>
            <a:off x="3252788" y="1360488"/>
            <a:ext cx="257175" cy="88900"/>
          </a:xfrm>
          <a:custGeom>
            <a:avLst/>
            <a:gdLst>
              <a:gd name="T0" fmla="*/ 162 w 162"/>
              <a:gd name="T1" fmla="*/ 58 h 58"/>
              <a:gd name="T2" fmla="*/ 0 w 162"/>
              <a:gd name="T3" fmla="*/ 58 h 58"/>
              <a:gd name="T4" fmla="*/ 0 w 162"/>
              <a:gd name="T5" fmla="*/ 0 h 58"/>
              <a:gd name="T6" fmla="*/ 162 w 162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0" name="Line 1038"/>
          <p:cNvSpPr>
            <a:spLocks noChangeShapeType="1"/>
          </p:cNvSpPr>
          <p:nvPr/>
        </p:nvSpPr>
        <p:spPr bwMode="auto">
          <a:xfrm>
            <a:off x="2420938" y="1614488"/>
            <a:ext cx="10445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1" name="Line 1039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2" name="Line 1040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3" name="Line 1041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4" name="Line 1042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5" name="Line 1043"/>
          <p:cNvSpPr>
            <a:spLocks noChangeShapeType="1"/>
          </p:cNvSpPr>
          <p:nvPr/>
        </p:nvSpPr>
        <p:spPr bwMode="auto">
          <a:xfrm>
            <a:off x="2420938" y="2586038"/>
            <a:ext cx="10445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6" name="Line 1044"/>
          <p:cNvSpPr>
            <a:spLocks noChangeShapeType="1"/>
          </p:cNvSpPr>
          <p:nvPr/>
        </p:nvSpPr>
        <p:spPr bwMode="auto">
          <a:xfrm>
            <a:off x="2420938" y="2765425"/>
            <a:ext cx="10445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17" name="Rectangle 1045"/>
          <p:cNvSpPr>
            <a:spLocks noChangeArrowheads="1"/>
          </p:cNvSpPr>
          <p:nvPr/>
        </p:nvSpPr>
        <p:spPr bwMode="auto">
          <a:xfrm>
            <a:off x="2481263" y="1282700"/>
            <a:ext cx="712787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b="1"/>
          </a:p>
        </p:txBody>
      </p:sp>
      <p:sp>
        <p:nvSpPr>
          <p:cNvPr id="260118" name="Rectangle 1046"/>
          <p:cNvSpPr>
            <a:spLocks noChangeArrowheads="1"/>
          </p:cNvSpPr>
          <p:nvPr/>
        </p:nvSpPr>
        <p:spPr bwMode="auto">
          <a:xfrm>
            <a:off x="2428875" y="1149350"/>
            <a:ext cx="550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karbegáIt</a:t>
            </a:r>
            <a:endParaRPr lang="en-US" sz="2000" baseline="-25000">
              <a:latin typeface="Limon R1" charset="0"/>
            </a:endParaRPr>
          </a:p>
        </p:txBody>
      </p:sp>
      <p:sp>
        <p:nvSpPr>
          <p:cNvPr id="260119" name="Freeform 1047"/>
          <p:cNvSpPr>
            <a:spLocks/>
          </p:cNvSpPr>
          <p:nvPr/>
        </p:nvSpPr>
        <p:spPr bwMode="auto">
          <a:xfrm>
            <a:off x="3252788" y="1360488"/>
            <a:ext cx="257175" cy="88900"/>
          </a:xfrm>
          <a:custGeom>
            <a:avLst/>
            <a:gdLst>
              <a:gd name="T0" fmla="*/ 162 w 162"/>
              <a:gd name="T1" fmla="*/ 58 h 58"/>
              <a:gd name="T2" fmla="*/ 0 w 162"/>
              <a:gd name="T3" fmla="*/ 58 h 58"/>
              <a:gd name="T4" fmla="*/ 0 w 162"/>
              <a:gd name="T5" fmla="*/ 0 h 58"/>
              <a:gd name="T6" fmla="*/ 162 w 162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0" name="Freeform 1048"/>
          <p:cNvSpPr>
            <a:spLocks/>
          </p:cNvSpPr>
          <p:nvPr/>
        </p:nvSpPr>
        <p:spPr bwMode="auto">
          <a:xfrm>
            <a:off x="3270250" y="1360488"/>
            <a:ext cx="257175" cy="73025"/>
          </a:xfrm>
          <a:custGeom>
            <a:avLst/>
            <a:gdLst>
              <a:gd name="T0" fmla="*/ 162 w 162"/>
              <a:gd name="T1" fmla="*/ 48 h 48"/>
              <a:gd name="T2" fmla="*/ 0 w 162"/>
              <a:gd name="T3" fmla="*/ 48 h 48"/>
              <a:gd name="T4" fmla="*/ 0 w 16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1" name="Rectangle 1049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22" name="Rectangle 1050"/>
          <p:cNvSpPr>
            <a:spLocks noChangeArrowheads="1"/>
          </p:cNvSpPr>
          <p:nvPr/>
        </p:nvSpPr>
        <p:spPr bwMode="auto">
          <a:xfrm>
            <a:off x="2409825" y="1379538"/>
            <a:ext cx="1493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mnusSRbus nigmnusSRsIdMbUg</a:t>
            </a:r>
          </a:p>
        </p:txBody>
      </p:sp>
      <p:sp>
        <p:nvSpPr>
          <p:cNvPr id="260123" name="Rectangle 1051"/>
          <p:cNvSpPr>
            <a:spLocks noChangeArrowheads="1"/>
          </p:cNvSpPr>
          <p:nvPr/>
        </p:nvSpPr>
        <p:spPr bwMode="auto">
          <a:xfrm>
            <a:off x="2719388" y="1570038"/>
            <a:ext cx="442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)abdMbUg</a:t>
            </a:r>
          </a:p>
        </p:txBody>
      </p:sp>
      <p:sp>
        <p:nvSpPr>
          <p:cNvPr id="260124" name="Rectangle 1052"/>
          <p:cNvSpPr>
            <a:spLocks noChangeArrowheads="1"/>
          </p:cNvSpPr>
          <p:nvPr/>
        </p:nvSpPr>
        <p:spPr bwMode="auto">
          <a:xfrm>
            <a:off x="2574925" y="1778000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dMNwgl¥ dMbUg</a:t>
            </a:r>
          </a:p>
        </p:txBody>
      </p:sp>
      <p:sp>
        <p:nvSpPr>
          <p:cNvPr id="260125" name="Rectangle 1053"/>
          <p:cNvSpPr>
            <a:spLocks noChangeArrowheads="1"/>
          </p:cNvSpPr>
          <p:nvPr/>
        </p:nvSpPr>
        <p:spPr bwMode="auto">
          <a:xfrm>
            <a:off x="2586038" y="1952625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RKYsardMbUg</a:t>
            </a:r>
          </a:p>
        </p:txBody>
      </p:sp>
      <p:sp>
        <p:nvSpPr>
          <p:cNvPr id="260126" name="Rectangle 1054"/>
          <p:cNvSpPr>
            <a:spLocks noChangeArrowheads="1"/>
          </p:cNvSpPr>
          <p:nvPr/>
        </p:nvSpPr>
        <p:spPr bwMode="auto">
          <a:xfrm>
            <a:off x="2582863" y="2155825"/>
            <a:ext cx="6286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XatkrdMbUg</a:t>
            </a:r>
          </a:p>
        </p:txBody>
      </p:sp>
      <p:sp>
        <p:nvSpPr>
          <p:cNvPr id="260127" name="Rectangle 1055"/>
          <p:cNvSpPr>
            <a:spLocks noChangeArrowheads="1"/>
          </p:cNvSpPr>
          <p:nvPr/>
        </p:nvSpPr>
        <p:spPr bwMode="auto">
          <a:xfrm>
            <a:off x="2527300" y="2332038"/>
            <a:ext cx="820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TwkCMnn;¼\nÞFnU </a:t>
            </a:r>
          </a:p>
        </p:txBody>
      </p:sp>
      <p:sp>
        <p:nvSpPr>
          <p:cNvPr id="260128" name="Rectangle 1056"/>
          <p:cNvSpPr>
            <a:spLocks noChangeArrowheads="1"/>
          </p:cNvSpPr>
          <p:nvPr/>
        </p:nvSpPr>
        <p:spPr bwMode="auto">
          <a:xfrm>
            <a:off x="2735263" y="2527300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b:m)abil </a:t>
            </a:r>
          </a:p>
        </p:txBody>
      </p:sp>
      <p:sp>
        <p:nvSpPr>
          <p:cNvPr id="260129" name="AutoShape 1057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0" name="Rectangle 1058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131" name="Rectangle 1059"/>
          <p:cNvSpPr>
            <a:spLocks noChangeArrowheads="1"/>
          </p:cNvSpPr>
          <p:nvPr/>
        </p:nvSpPr>
        <p:spPr bwMode="auto">
          <a:xfrm>
            <a:off x="2344738" y="4945063"/>
            <a:ext cx="1211262" cy="56197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132" name="Line 1060"/>
          <p:cNvSpPr>
            <a:spLocks noChangeShapeType="1"/>
          </p:cNvSpPr>
          <p:nvPr/>
        </p:nvSpPr>
        <p:spPr bwMode="auto">
          <a:xfrm>
            <a:off x="2360613" y="4957763"/>
            <a:ext cx="908050" cy="317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3" name="Freeform 1061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162 w 162"/>
              <a:gd name="T1" fmla="*/ 67 h 67"/>
              <a:gd name="T2" fmla="*/ 0 w 162"/>
              <a:gd name="T3" fmla="*/ 67 h 67"/>
              <a:gd name="T4" fmla="*/ 0 w 162"/>
              <a:gd name="T5" fmla="*/ 0 h 67"/>
              <a:gd name="T6" fmla="*/ 162 w 162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4" name="Freeform 1062"/>
          <p:cNvSpPr>
            <a:spLocks/>
          </p:cNvSpPr>
          <p:nvPr/>
        </p:nvSpPr>
        <p:spPr bwMode="auto">
          <a:xfrm>
            <a:off x="3270250" y="4841875"/>
            <a:ext cx="257175" cy="103188"/>
          </a:xfrm>
          <a:custGeom>
            <a:avLst/>
            <a:gdLst>
              <a:gd name="T0" fmla="*/ 162 w 162"/>
              <a:gd name="T1" fmla="*/ 66 h 66"/>
              <a:gd name="T2" fmla="*/ 0 w 162"/>
              <a:gd name="T3" fmla="*/ 66 h 66"/>
              <a:gd name="T4" fmla="*/ 0 w 162"/>
              <a:gd name="T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5" name="Line 1063"/>
          <p:cNvSpPr>
            <a:spLocks noChangeShapeType="1"/>
          </p:cNvSpPr>
          <p:nvPr/>
        </p:nvSpPr>
        <p:spPr bwMode="auto">
          <a:xfrm>
            <a:off x="2420938" y="5172075"/>
            <a:ext cx="10445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6" name="Line 1064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7" name="Rectangle 1065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38" name="Rectangle 1066"/>
          <p:cNvSpPr>
            <a:spLocks noChangeArrowheads="1"/>
          </p:cNvSpPr>
          <p:nvPr/>
        </p:nvSpPr>
        <p:spPr bwMode="auto">
          <a:xfrm>
            <a:off x="2474913" y="467360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y:UEsb </a:t>
            </a:r>
          </a:p>
        </p:txBody>
      </p:sp>
      <p:sp>
        <p:nvSpPr>
          <p:cNvPr id="260139" name="Rectangle 1067"/>
          <p:cNvSpPr>
            <a:spLocks noChangeArrowheads="1"/>
          </p:cNvSpPr>
          <p:nvPr/>
        </p:nvSpPr>
        <p:spPr bwMode="auto">
          <a:xfrm>
            <a:off x="2628900" y="4900613"/>
            <a:ext cx="48418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TasPaB </a:t>
            </a:r>
          </a:p>
        </p:txBody>
      </p:sp>
      <p:sp>
        <p:nvSpPr>
          <p:cNvPr id="260140" name="Rectangle 1068"/>
          <p:cNvSpPr>
            <a:spLocks noChangeArrowheads="1"/>
          </p:cNvSpPr>
          <p:nvPr/>
        </p:nvSpPr>
        <p:spPr bwMode="auto">
          <a:xfrm>
            <a:off x="2789238" y="524827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latin typeface="Arial" charset="0"/>
              </a:rPr>
              <a:t>430</a:t>
            </a:r>
            <a:endParaRPr lang="en-US" sz="1000" baseline="-25000">
              <a:latin typeface="Arial" charset="0"/>
            </a:endParaRPr>
          </a:p>
        </p:txBody>
      </p:sp>
      <p:sp>
        <p:nvSpPr>
          <p:cNvPr id="260141" name="Line 1069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42" name="AutoShape 1070"/>
          <p:cNvSpPr>
            <a:spLocks noChangeArrowheads="1"/>
          </p:cNvSpPr>
          <p:nvPr/>
        </p:nvSpPr>
        <p:spPr bwMode="auto">
          <a:xfrm>
            <a:off x="2360613" y="5716588"/>
            <a:ext cx="908050" cy="439737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43" name="Rectangle 1071"/>
          <p:cNvSpPr>
            <a:spLocks noChangeArrowheads="1"/>
          </p:cNvSpPr>
          <p:nvPr/>
        </p:nvSpPr>
        <p:spPr bwMode="auto">
          <a:xfrm>
            <a:off x="2360613" y="5945188"/>
            <a:ext cx="847725" cy="4222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144" name="Rectangle 1072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145" name="Line 1073"/>
          <p:cNvSpPr>
            <a:spLocks noChangeShapeType="1"/>
          </p:cNvSpPr>
          <p:nvPr/>
        </p:nvSpPr>
        <p:spPr bwMode="auto">
          <a:xfrm>
            <a:off x="2374900" y="5942013"/>
            <a:ext cx="90805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46" name="Freeform 1074"/>
          <p:cNvSpPr>
            <a:spLocks/>
          </p:cNvSpPr>
          <p:nvPr/>
        </p:nvSpPr>
        <p:spPr bwMode="auto">
          <a:xfrm>
            <a:off x="3252788" y="5853113"/>
            <a:ext cx="257175" cy="92075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  <a:gd name="T6" fmla="*/ 162 w 162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47" name="Freeform 1075"/>
          <p:cNvSpPr>
            <a:spLocks/>
          </p:cNvSpPr>
          <p:nvPr/>
        </p:nvSpPr>
        <p:spPr bwMode="auto">
          <a:xfrm>
            <a:off x="3271838" y="5853113"/>
            <a:ext cx="242887" cy="92075"/>
          </a:xfrm>
          <a:custGeom>
            <a:avLst/>
            <a:gdLst>
              <a:gd name="T0" fmla="*/ 153 w 153"/>
              <a:gd name="T1" fmla="*/ 57 h 57"/>
              <a:gd name="T2" fmla="*/ 0 w 153"/>
              <a:gd name="T3" fmla="*/ 57 h 57"/>
              <a:gd name="T4" fmla="*/ 0 w 153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48" name="Line 1076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49" name="Line 1077"/>
          <p:cNvSpPr>
            <a:spLocks noChangeShapeType="1"/>
          </p:cNvSpPr>
          <p:nvPr/>
        </p:nvSpPr>
        <p:spPr bwMode="auto">
          <a:xfrm>
            <a:off x="2435225" y="6351588"/>
            <a:ext cx="1030288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50" name="Line 1078"/>
          <p:cNvSpPr>
            <a:spLocks noChangeShapeType="1"/>
          </p:cNvSpPr>
          <p:nvPr/>
        </p:nvSpPr>
        <p:spPr bwMode="auto">
          <a:xfrm>
            <a:off x="2435225" y="6567488"/>
            <a:ext cx="10302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51" name="Line 1079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52" name="Line 1080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53" name="Rectangle 1081"/>
          <p:cNvSpPr>
            <a:spLocks noChangeArrowheads="1"/>
          </p:cNvSpPr>
          <p:nvPr/>
        </p:nvSpPr>
        <p:spPr bwMode="auto">
          <a:xfrm>
            <a:off x="2633663" y="5748338"/>
            <a:ext cx="4826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54" name="Rectangle 1082"/>
          <p:cNvSpPr>
            <a:spLocks noChangeArrowheads="1"/>
          </p:cNvSpPr>
          <p:nvPr/>
        </p:nvSpPr>
        <p:spPr bwMode="auto">
          <a:xfrm>
            <a:off x="2559050" y="5699125"/>
            <a:ext cx="288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m:Ues</a:t>
            </a:r>
          </a:p>
        </p:txBody>
      </p:sp>
      <p:sp>
        <p:nvSpPr>
          <p:cNvPr id="260155" name="Rectangle 1083"/>
          <p:cNvSpPr>
            <a:spLocks noChangeArrowheads="1"/>
          </p:cNvSpPr>
          <p:nvPr/>
        </p:nvSpPr>
        <p:spPr bwMode="auto">
          <a:xfrm>
            <a:off x="2738438" y="6188075"/>
            <a:ext cx="5746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56" name="Rectangle 1084"/>
          <p:cNvSpPr>
            <a:spLocks noChangeArrowheads="1"/>
          </p:cNvSpPr>
          <p:nvPr/>
        </p:nvSpPr>
        <p:spPr bwMode="auto">
          <a:xfrm>
            <a:off x="2551113" y="6124575"/>
            <a:ext cx="50323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PñMsuINay</a:t>
            </a:r>
          </a:p>
        </p:txBody>
      </p:sp>
      <p:sp>
        <p:nvSpPr>
          <p:cNvPr id="260157" name="Rectangle 1085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58" name="Rectangle 1086"/>
          <p:cNvSpPr>
            <a:spLocks noChangeArrowheads="1"/>
          </p:cNvSpPr>
          <p:nvPr/>
        </p:nvSpPr>
        <p:spPr bwMode="auto">
          <a:xfrm>
            <a:off x="2571750" y="6327775"/>
            <a:ext cx="523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sI- B - Bi</a:t>
            </a:r>
          </a:p>
        </p:txBody>
      </p:sp>
      <p:sp>
        <p:nvSpPr>
          <p:cNvPr id="260159" name="Rectangle 1087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60" name="Rectangle 1088"/>
          <p:cNvSpPr>
            <a:spLocks noChangeArrowheads="1"/>
          </p:cNvSpPr>
          <p:nvPr/>
        </p:nvSpPr>
        <p:spPr bwMode="auto">
          <a:xfrm>
            <a:off x="2579688" y="6543675"/>
            <a:ext cx="630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kaeds)ana </a:t>
            </a:r>
          </a:p>
        </p:txBody>
      </p:sp>
      <p:sp>
        <p:nvSpPr>
          <p:cNvPr id="260161" name="Rectangle 1089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62" name="Rectangle 1090"/>
          <p:cNvSpPr>
            <a:spLocks noChangeArrowheads="1"/>
          </p:cNvSpPr>
          <p:nvPr/>
        </p:nvSpPr>
        <p:spPr bwMode="auto">
          <a:xfrm>
            <a:off x="2889250" y="683895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40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260163" name="Rectangle 1091"/>
          <p:cNvSpPr>
            <a:spLocks noChangeArrowheads="1"/>
          </p:cNvSpPr>
          <p:nvPr/>
        </p:nvSpPr>
        <p:spPr bwMode="auto">
          <a:xfrm>
            <a:off x="2571750" y="7032625"/>
            <a:ext cx="801688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64" name="Rectangle 1092"/>
          <p:cNvSpPr>
            <a:spLocks noChangeArrowheads="1"/>
          </p:cNvSpPr>
          <p:nvPr/>
        </p:nvSpPr>
        <p:spPr bwMode="auto">
          <a:xfrm>
            <a:off x="2454275" y="6964363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esckþIGFib,ay</a:t>
            </a:r>
            <a:r>
              <a:rPr lang="en-US" sz="1600" b="1">
                <a:latin typeface="Limon S1" charset="0"/>
              </a:rPr>
              <a:t> </a:t>
            </a:r>
            <a:r>
              <a:rPr lang="en-US" sz="1000" b="1">
                <a:latin typeface="Arial" charset="0"/>
              </a:rPr>
              <a:t>5</a:t>
            </a:r>
          </a:p>
        </p:txBody>
      </p:sp>
      <p:sp>
        <p:nvSpPr>
          <p:cNvPr id="260165" name="Line 1093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66" name="Rectangle 1094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67" name="Rectangle 1095"/>
          <p:cNvSpPr>
            <a:spLocks noChangeArrowheads="1"/>
          </p:cNvSpPr>
          <p:nvPr/>
        </p:nvSpPr>
        <p:spPr bwMode="auto">
          <a:xfrm>
            <a:off x="2484438" y="58912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karcakecj</a:t>
            </a:r>
          </a:p>
        </p:txBody>
      </p:sp>
      <p:sp>
        <p:nvSpPr>
          <p:cNvPr id="260168" name="Rectangle 1096"/>
          <p:cNvSpPr>
            <a:spLocks noChangeArrowheads="1"/>
          </p:cNvSpPr>
          <p:nvPr/>
        </p:nvSpPr>
        <p:spPr bwMode="auto">
          <a:xfrm>
            <a:off x="5205413" y="5915025"/>
            <a:ext cx="620712" cy="12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69" name="Rectangle 1097"/>
          <p:cNvSpPr>
            <a:spLocks noChangeArrowheads="1"/>
          </p:cNvSpPr>
          <p:nvPr/>
        </p:nvSpPr>
        <p:spPr bwMode="auto">
          <a:xfrm>
            <a:off x="5127625" y="5810250"/>
            <a:ext cx="730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RKas¶b;s¶at;</a:t>
            </a:r>
          </a:p>
        </p:txBody>
      </p:sp>
      <p:sp>
        <p:nvSpPr>
          <p:cNvPr id="260170" name="AutoShape 1098"/>
          <p:cNvSpPr>
            <a:spLocks noChangeArrowheads="1"/>
          </p:cNvSpPr>
          <p:nvPr/>
        </p:nvSpPr>
        <p:spPr bwMode="auto">
          <a:xfrm>
            <a:off x="4978400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71" name="Rectangle 1099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172" name="Rectangle 1100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173" name="Line 1101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74" name="Freeform 1102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162 w 162"/>
              <a:gd name="T1" fmla="*/ 58 h 58"/>
              <a:gd name="T2" fmla="*/ 0 w 162"/>
              <a:gd name="T3" fmla="*/ 58 h 58"/>
              <a:gd name="T4" fmla="*/ 0 w 162"/>
              <a:gd name="T5" fmla="*/ 0 h 58"/>
              <a:gd name="T6" fmla="*/ 162 w 162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75" name="Freeform 1103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76" name="Line 1104"/>
          <p:cNvSpPr>
            <a:spLocks noChangeShapeType="1"/>
          </p:cNvSpPr>
          <p:nvPr/>
        </p:nvSpPr>
        <p:spPr bwMode="auto">
          <a:xfrm>
            <a:off x="5068888" y="6232525"/>
            <a:ext cx="10604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77" name="Line 1105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78" name="Rectangle 1106"/>
          <p:cNvSpPr>
            <a:spLocks noChangeArrowheads="1"/>
          </p:cNvSpPr>
          <p:nvPr/>
        </p:nvSpPr>
        <p:spPr bwMode="auto">
          <a:xfrm>
            <a:off x="5140325" y="6000750"/>
            <a:ext cx="593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GaLic Rkik</a:t>
            </a:r>
          </a:p>
        </p:txBody>
      </p:sp>
      <p:sp>
        <p:nvSpPr>
          <p:cNvPr id="260179" name="Rectangle 1107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0" name="Rectangle 1108"/>
          <p:cNvSpPr>
            <a:spLocks noChangeArrowheads="1"/>
          </p:cNvSpPr>
          <p:nvPr/>
        </p:nvSpPr>
        <p:spPr bwMode="auto">
          <a:xfrm>
            <a:off x="5056188" y="6192838"/>
            <a:ext cx="757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Limon S1" charset="0"/>
              </a:rPr>
              <a:t> </a:t>
            </a:r>
            <a:r>
              <a:rPr lang="en-US" sz="2000" b="1">
                <a:latin typeface="Limon S1" charset="0"/>
              </a:rPr>
              <a:t>RbB½n§ r:UmmuaMg </a:t>
            </a:r>
          </a:p>
        </p:txBody>
      </p:sp>
      <p:sp>
        <p:nvSpPr>
          <p:cNvPr id="260181" name="Freeform 1109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2" name="Freeform 1110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3" name="Freeform 1111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4" name="Freeform 1112"/>
          <p:cNvSpPr>
            <a:spLocks/>
          </p:cNvSpPr>
          <p:nvPr/>
        </p:nvSpPr>
        <p:spPr bwMode="auto">
          <a:xfrm>
            <a:off x="4811713" y="5356225"/>
            <a:ext cx="46037" cy="42863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5" name="Freeform 1113"/>
          <p:cNvSpPr>
            <a:spLocks/>
          </p:cNvSpPr>
          <p:nvPr/>
        </p:nvSpPr>
        <p:spPr bwMode="auto">
          <a:xfrm>
            <a:off x="4811713" y="5202238"/>
            <a:ext cx="46037" cy="153987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6" name="Freeform 1114"/>
          <p:cNvSpPr>
            <a:spLocks/>
          </p:cNvSpPr>
          <p:nvPr/>
        </p:nvSpPr>
        <p:spPr bwMode="auto">
          <a:xfrm>
            <a:off x="4811713" y="5156200"/>
            <a:ext cx="46037" cy="46038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7" name="Freeform 1115"/>
          <p:cNvSpPr>
            <a:spLocks/>
          </p:cNvSpPr>
          <p:nvPr/>
        </p:nvSpPr>
        <p:spPr bwMode="auto">
          <a:xfrm>
            <a:off x="4811713" y="5008563"/>
            <a:ext cx="46037" cy="147637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8" name="Freeform 1116"/>
          <p:cNvSpPr>
            <a:spLocks/>
          </p:cNvSpPr>
          <p:nvPr/>
        </p:nvSpPr>
        <p:spPr bwMode="auto">
          <a:xfrm>
            <a:off x="4811713" y="4960938"/>
            <a:ext cx="46037" cy="47625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89" name="Freeform 1117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0" name="Freeform 1118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1" name="Freeform 1119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2" name="Freeform 1120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39 h 39"/>
              <a:gd name="T2" fmla="*/ 0 w 29"/>
              <a:gd name="T3" fmla="*/ 0 h 39"/>
              <a:gd name="T4" fmla="*/ 19 w 29"/>
              <a:gd name="T5" fmla="*/ 0 h 39"/>
              <a:gd name="T6" fmla="*/ 29 w 29"/>
              <a:gd name="T7" fmla="*/ 0 h 39"/>
              <a:gd name="T8" fmla="*/ 29 w 29"/>
              <a:gd name="T9" fmla="*/ 39 h 39"/>
              <a:gd name="T10" fmla="*/ 19 w 29"/>
              <a:gd name="T11" fmla="*/ 39 h 39"/>
              <a:gd name="T12" fmla="*/ 0 w 29"/>
              <a:gd name="T1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3" name="Freeform 1121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4" name="Freeform 1122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5" name="Freeform 1123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6" name="Freeform 1124"/>
          <p:cNvSpPr>
            <a:spLocks/>
          </p:cNvSpPr>
          <p:nvPr/>
        </p:nvSpPr>
        <p:spPr bwMode="auto">
          <a:xfrm>
            <a:off x="4811713" y="4160838"/>
            <a:ext cx="46037" cy="42862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7" name="Freeform 1125"/>
          <p:cNvSpPr>
            <a:spLocks/>
          </p:cNvSpPr>
          <p:nvPr/>
        </p:nvSpPr>
        <p:spPr bwMode="auto">
          <a:xfrm>
            <a:off x="4811713" y="4006850"/>
            <a:ext cx="46037" cy="153988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8" name="Freeform 1126"/>
          <p:cNvSpPr>
            <a:spLocks/>
          </p:cNvSpPr>
          <p:nvPr/>
        </p:nvSpPr>
        <p:spPr bwMode="auto">
          <a:xfrm>
            <a:off x="4811713" y="3960813"/>
            <a:ext cx="46037" cy="46037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199" name="Freeform 1127"/>
          <p:cNvSpPr>
            <a:spLocks/>
          </p:cNvSpPr>
          <p:nvPr/>
        </p:nvSpPr>
        <p:spPr bwMode="auto">
          <a:xfrm>
            <a:off x="4811713" y="3810000"/>
            <a:ext cx="46037" cy="150813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0" name="Freeform 1128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1" name="Freeform 1129"/>
          <p:cNvSpPr>
            <a:spLocks/>
          </p:cNvSpPr>
          <p:nvPr/>
        </p:nvSpPr>
        <p:spPr bwMode="auto">
          <a:xfrm>
            <a:off x="4811713" y="3616325"/>
            <a:ext cx="46037" cy="149225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2" name="Freeform 1130"/>
          <p:cNvSpPr>
            <a:spLocks/>
          </p:cNvSpPr>
          <p:nvPr/>
        </p:nvSpPr>
        <p:spPr bwMode="auto">
          <a:xfrm>
            <a:off x="4811713" y="3552825"/>
            <a:ext cx="46037" cy="63500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19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19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3" name="Freeform 1131"/>
          <p:cNvSpPr>
            <a:spLocks/>
          </p:cNvSpPr>
          <p:nvPr/>
        </p:nvSpPr>
        <p:spPr bwMode="auto">
          <a:xfrm>
            <a:off x="4811713" y="3414713"/>
            <a:ext cx="46037" cy="138112"/>
          </a:xfrm>
          <a:custGeom>
            <a:avLst/>
            <a:gdLst>
              <a:gd name="T0" fmla="*/ 0 w 29"/>
              <a:gd name="T1" fmla="*/ 86 h 86"/>
              <a:gd name="T2" fmla="*/ 0 w 29"/>
              <a:gd name="T3" fmla="*/ 0 h 86"/>
              <a:gd name="T4" fmla="*/ 19 w 29"/>
              <a:gd name="T5" fmla="*/ 0 h 86"/>
              <a:gd name="T6" fmla="*/ 29 w 29"/>
              <a:gd name="T7" fmla="*/ 0 h 86"/>
              <a:gd name="T8" fmla="*/ 29 w 29"/>
              <a:gd name="T9" fmla="*/ 86 h 86"/>
              <a:gd name="T10" fmla="*/ 19 w 29"/>
              <a:gd name="T11" fmla="*/ 86 h 86"/>
              <a:gd name="T12" fmla="*/ 0 w 29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4" name="Freeform 1132"/>
          <p:cNvSpPr>
            <a:spLocks/>
          </p:cNvSpPr>
          <p:nvPr/>
        </p:nvSpPr>
        <p:spPr bwMode="auto">
          <a:xfrm>
            <a:off x="4811713" y="3355975"/>
            <a:ext cx="46037" cy="58738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19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19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5" name="Freeform 1133"/>
          <p:cNvSpPr>
            <a:spLocks/>
          </p:cNvSpPr>
          <p:nvPr/>
        </p:nvSpPr>
        <p:spPr bwMode="auto">
          <a:xfrm>
            <a:off x="4811713" y="3206750"/>
            <a:ext cx="46037" cy="149225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6" name="Freeform 1134"/>
          <p:cNvSpPr>
            <a:spLocks/>
          </p:cNvSpPr>
          <p:nvPr/>
        </p:nvSpPr>
        <p:spPr bwMode="auto">
          <a:xfrm>
            <a:off x="4811713" y="3159125"/>
            <a:ext cx="46037" cy="47625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7" name="Freeform 1135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8" name="Freeform 1136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09" name="Freeform 1137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0" name="Freeform 1138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1" name="Freeform 1139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2" name="Freeform 1140"/>
          <p:cNvSpPr>
            <a:spLocks/>
          </p:cNvSpPr>
          <p:nvPr/>
        </p:nvSpPr>
        <p:spPr bwMode="auto">
          <a:xfrm>
            <a:off x="4811713" y="2570163"/>
            <a:ext cx="46037" cy="44450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3" name="Freeform 1141"/>
          <p:cNvSpPr>
            <a:spLocks/>
          </p:cNvSpPr>
          <p:nvPr/>
        </p:nvSpPr>
        <p:spPr bwMode="auto">
          <a:xfrm>
            <a:off x="4811713" y="2419350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4" name="Freeform 1142"/>
          <p:cNvSpPr>
            <a:spLocks/>
          </p:cNvSpPr>
          <p:nvPr/>
        </p:nvSpPr>
        <p:spPr bwMode="auto">
          <a:xfrm>
            <a:off x="4811713" y="2357438"/>
            <a:ext cx="46037" cy="61912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19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19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5" name="Freeform 1143"/>
          <p:cNvSpPr>
            <a:spLocks/>
          </p:cNvSpPr>
          <p:nvPr/>
        </p:nvSpPr>
        <p:spPr bwMode="auto">
          <a:xfrm>
            <a:off x="4811713" y="2203450"/>
            <a:ext cx="46037" cy="153988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6" name="Freeform 1144"/>
          <p:cNvSpPr>
            <a:spLocks/>
          </p:cNvSpPr>
          <p:nvPr/>
        </p:nvSpPr>
        <p:spPr bwMode="auto">
          <a:xfrm>
            <a:off x="4811713" y="2160588"/>
            <a:ext cx="46037" cy="42862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7" name="Freeform 1145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8" name="Freeform 1146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19" name="Freeform 1147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20" name="Freeform 1148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21" name="Freeform 1149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22" name="Freeform 1150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23" name="Freeform 1151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24" name="Line 1152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25" name="AutoShape 1153"/>
          <p:cNvSpPr>
            <a:spLocks noChangeArrowheads="1"/>
          </p:cNvSpPr>
          <p:nvPr/>
        </p:nvSpPr>
        <p:spPr bwMode="auto">
          <a:xfrm>
            <a:off x="4994275" y="4551363"/>
            <a:ext cx="908050" cy="441325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26" name="Rectangle 1154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227" name="Rectangle 1155"/>
          <p:cNvSpPr>
            <a:spLocks noChangeArrowheads="1"/>
          </p:cNvSpPr>
          <p:nvPr/>
        </p:nvSpPr>
        <p:spPr bwMode="auto">
          <a:xfrm>
            <a:off x="4994275" y="4764088"/>
            <a:ext cx="1209675" cy="9223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228" name="Line 1156"/>
          <p:cNvSpPr>
            <a:spLocks noChangeShapeType="1"/>
          </p:cNvSpPr>
          <p:nvPr/>
        </p:nvSpPr>
        <p:spPr bwMode="auto">
          <a:xfrm>
            <a:off x="5011738" y="4778375"/>
            <a:ext cx="877887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29" name="Freeform 1157"/>
          <p:cNvSpPr>
            <a:spLocks/>
          </p:cNvSpPr>
          <p:nvPr/>
        </p:nvSpPr>
        <p:spPr bwMode="auto">
          <a:xfrm>
            <a:off x="5886450" y="4687888"/>
            <a:ext cx="255588" cy="90487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  <a:gd name="T6" fmla="*/ 162 w 162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30" name="Freeform 1158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31" name="Line 1159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32" name="Line 1160"/>
          <p:cNvSpPr>
            <a:spLocks noChangeShapeType="1"/>
          </p:cNvSpPr>
          <p:nvPr/>
        </p:nvSpPr>
        <p:spPr bwMode="auto">
          <a:xfrm>
            <a:off x="5068888" y="5172075"/>
            <a:ext cx="10302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33" name="Line 1161"/>
          <p:cNvSpPr>
            <a:spLocks noChangeShapeType="1"/>
          </p:cNvSpPr>
          <p:nvPr/>
        </p:nvSpPr>
        <p:spPr bwMode="auto">
          <a:xfrm>
            <a:off x="5068888" y="5384800"/>
            <a:ext cx="1030287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34" name="Line 1162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35" name="Rectangle 1163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36" name="Rectangle 1164"/>
          <p:cNvSpPr>
            <a:spLocks noChangeArrowheads="1"/>
          </p:cNvSpPr>
          <p:nvPr/>
        </p:nvSpPr>
        <p:spPr bwMode="auto">
          <a:xfrm>
            <a:off x="5011738" y="4537075"/>
            <a:ext cx="995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RKacab;CaeQøIy</a:t>
            </a:r>
          </a:p>
        </p:txBody>
      </p:sp>
      <p:sp>
        <p:nvSpPr>
          <p:cNvPr id="260237" name="Rectangle 1165"/>
          <p:cNvSpPr>
            <a:spLocks noChangeArrowheads="1"/>
          </p:cNvSpPr>
          <p:nvPr/>
        </p:nvSpPr>
        <p:spPr bwMode="auto">
          <a:xfrm>
            <a:off x="5272088" y="4727575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70 </a:t>
            </a:r>
            <a:r>
              <a:rPr lang="en-US" sz="2000" b="1">
                <a:latin typeface="Limon S1" charset="0"/>
              </a:rPr>
              <a:t>qñaM</a:t>
            </a:r>
          </a:p>
        </p:txBody>
      </p:sp>
      <p:sp>
        <p:nvSpPr>
          <p:cNvPr id="260238" name="Rectangle 1166"/>
          <p:cNvSpPr>
            <a:spLocks noChangeArrowheads="1"/>
          </p:cNvSpPr>
          <p:nvPr/>
        </p:nvSpPr>
        <p:spPr bwMode="auto">
          <a:xfrm>
            <a:off x="5024438" y="4933950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dMeNIrvilRtLb;TaMg</a:t>
            </a:r>
            <a:r>
              <a:rPr lang="en-US" sz="1400" b="1">
                <a:latin typeface="Limon S1" charset="0"/>
              </a:rPr>
              <a:t> </a:t>
            </a:r>
            <a:r>
              <a:rPr lang="en-US" sz="1000" b="1">
                <a:latin typeface="Arial" charset="0"/>
              </a:rPr>
              <a:t>3</a:t>
            </a:r>
            <a:r>
              <a:rPr lang="en-US" sz="2000" b="1">
                <a:latin typeface="Limon S1" charset="0"/>
              </a:rPr>
              <a:t>elIk</a:t>
            </a:r>
            <a:endParaRPr lang="en-US" sz="2000" b="1">
              <a:latin typeface="Arial" charset="0"/>
            </a:endParaRPr>
          </a:p>
        </p:txBody>
      </p:sp>
      <p:sp>
        <p:nvSpPr>
          <p:cNvPr id="260239" name="Rectangle 1167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40" name="Rectangle 1168"/>
          <p:cNvSpPr>
            <a:spLocks noChangeArrowheads="1"/>
          </p:cNvSpPr>
          <p:nvPr/>
        </p:nvSpPr>
        <p:spPr bwMode="auto">
          <a:xfrm>
            <a:off x="5132388" y="5153025"/>
            <a:ext cx="820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100 </a:t>
            </a:r>
            <a:r>
              <a:rPr lang="en-US" sz="2000" b="1">
                <a:latin typeface="Limon S1" charset="0"/>
              </a:rPr>
              <a:t>qña</a:t>
            </a:r>
            <a:r>
              <a:rPr lang="en-US" sz="1600" b="1">
                <a:latin typeface="Limon S1" charset="0"/>
              </a:rPr>
              <a:t>M</a:t>
            </a:r>
            <a:r>
              <a:rPr lang="en-US" sz="800" b="1">
                <a:latin typeface="Arial" charset="0"/>
              </a:rPr>
              <a:t> </a:t>
            </a:r>
            <a:r>
              <a:rPr lang="en-US" sz="1000" b="1">
                <a:latin typeface="Arial" charset="0"/>
              </a:rPr>
              <a:t>/50,000</a:t>
            </a:r>
          </a:p>
        </p:txBody>
      </p:sp>
      <p:sp>
        <p:nvSpPr>
          <p:cNvPr id="260241" name="Rectangle 1169"/>
          <p:cNvSpPr>
            <a:spLocks noChangeArrowheads="1"/>
          </p:cNvSpPr>
          <p:nvPr/>
        </p:nvSpPr>
        <p:spPr bwMode="auto">
          <a:xfrm>
            <a:off x="5278438" y="5357813"/>
            <a:ext cx="531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s- G- n </a:t>
            </a:r>
          </a:p>
        </p:txBody>
      </p:sp>
      <p:sp>
        <p:nvSpPr>
          <p:cNvPr id="260242" name="Freeform 1170"/>
          <p:cNvSpPr>
            <a:spLocks/>
          </p:cNvSpPr>
          <p:nvPr/>
        </p:nvSpPr>
        <p:spPr bwMode="auto">
          <a:xfrm>
            <a:off x="2101850" y="8004175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43" name="Freeform 1171"/>
          <p:cNvSpPr>
            <a:spLocks/>
          </p:cNvSpPr>
          <p:nvPr/>
        </p:nvSpPr>
        <p:spPr bwMode="auto">
          <a:xfrm>
            <a:off x="2101850" y="7958138"/>
            <a:ext cx="44450" cy="46037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44" name="Freeform 1172"/>
          <p:cNvSpPr>
            <a:spLocks/>
          </p:cNvSpPr>
          <p:nvPr/>
        </p:nvSpPr>
        <p:spPr bwMode="auto">
          <a:xfrm>
            <a:off x="2101850" y="7807325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45" name="Freeform 1173"/>
          <p:cNvSpPr>
            <a:spLocks/>
          </p:cNvSpPr>
          <p:nvPr/>
        </p:nvSpPr>
        <p:spPr bwMode="auto">
          <a:xfrm>
            <a:off x="2101850" y="7762875"/>
            <a:ext cx="44450" cy="44450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46" name="Freeform 1174"/>
          <p:cNvSpPr>
            <a:spLocks/>
          </p:cNvSpPr>
          <p:nvPr/>
        </p:nvSpPr>
        <p:spPr bwMode="auto">
          <a:xfrm>
            <a:off x="2101850" y="7610475"/>
            <a:ext cx="44450" cy="152400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47" name="Freeform 1175"/>
          <p:cNvSpPr>
            <a:spLocks/>
          </p:cNvSpPr>
          <p:nvPr/>
        </p:nvSpPr>
        <p:spPr bwMode="auto">
          <a:xfrm>
            <a:off x="2101850" y="7550150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48" name="Freeform 1176"/>
          <p:cNvSpPr>
            <a:spLocks/>
          </p:cNvSpPr>
          <p:nvPr/>
        </p:nvSpPr>
        <p:spPr bwMode="auto">
          <a:xfrm>
            <a:off x="2101850" y="7396163"/>
            <a:ext cx="44450" cy="153987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49" name="Freeform 1177"/>
          <p:cNvSpPr>
            <a:spLocks/>
          </p:cNvSpPr>
          <p:nvPr/>
        </p:nvSpPr>
        <p:spPr bwMode="auto">
          <a:xfrm>
            <a:off x="2101850" y="7353300"/>
            <a:ext cx="44450" cy="42863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0" name="Freeform 1178"/>
          <p:cNvSpPr>
            <a:spLocks/>
          </p:cNvSpPr>
          <p:nvPr/>
        </p:nvSpPr>
        <p:spPr bwMode="auto">
          <a:xfrm>
            <a:off x="2101850" y="7200900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1" name="Freeform 1179"/>
          <p:cNvSpPr>
            <a:spLocks/>
          </p:cNvSpPr>
          <p:nvPr/>
        </p:nvSpPr>
        <p:spPr bwMode="auto">
          <a:xfrm>
            <a:off x="2101850" y="7140575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2" name="Freeform 1180"/>
          <p:cNvSpPr>
            <a:spLocks/>
          </p:cNvSpPr>
          <p:nvPr/>
        </p:nvSpPr>
        <p:spPr bwMode="auto">
          <a:xfrm>
            <a:off x="2101850" y="6989763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3" name="Freeform 1181"/>
          <p:cNvSpPr>
            <a:spLocks/>
          </p:cNvSpPr>
          <p:nvPr/>
        </p:nvSpPr>
        <p:spPr bwMode="auto">
          <a:xfrm>
            <a:off x="2101850" y="6943725"/>
            <a:ext cx="44450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4" name="Freeform 1182"/>
          <p:cNvSpPr>
            <a:spLocks/>
          </p:cNvSpPr>
          <p:nvPr/>
        </p:nvSpPr>
        <p:spPr bwMode="auto">
          <a:xfrm>
            <a:off x="2101850" y="6792913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5" name="Freeform 1183"/>
          <p:cNvSpPr>
            <a:spLocks/>
          </p:cNvSpPr>
          <p:nvPr/>
        </p:nvSpPr>
        <p:spPr bwMode="auto">
          <a:xfrm>
            <a:off x="2101850" y="6734175"/>
            <a:ext cx="44450" cy="58738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6" name="Freeform 1184"/>
          <p:cNvSpPr>
            <a:spLocks/>
          </p:cNvSpPr>
          <p:nvPr/>
        </p:nvSpPr>
        <p:spPr bwMode="auto">
          <a:xfrm>
            <a:off x="2101850" y="6580188"/>
            <a:ext cx="44450" cy="153987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7" name="Freeform 1185"/>
          <p:cNvSpPr>
            <a:spLocks/>
          </p:cNvSpPr>
          <p:nvPr/>
        </p:nvSpPr>
        <p:spPr bwMode="auto">
          <a:xfrm>
            <a:off x="2101850" y="6535738"/>
            <a:ext cx="44450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8" name="Freeform 1186"/>
          <p:cNvSpPr>
            <a:spLocks/>
          </p:cNvSpPr>
          <p:nvPr/>
        </p:nvSpPr>
        <p:spPr bwMode="auto">
          <a:xfrm>
            <a:off x="2101850" y="6383338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59" name="Freeform 1187"/>
          <p:cNvSpPr>
            <a:spLocks/>
          </p:cNvSpPr>
          <p:nvPr/>
        </p:nvSpPr>
        <p:spPr bwMode="auto">
          <a:xfrm>
            <a:off x="2101850" y="6338888"/>
            <a:ext cx="44450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0" name="Freeform 1188"/>
          <p:cNvSpPr>
            <a:spLocks/>
          </p:cNvSpPr>
          <p:nvPr/>
        </p:nvSpPr>
        <p:spPr bwMode="auto">
          <a:xfrm>
            <a:off x="2101850" y="6188075"/>
            <a:ext cx="44450" cy="150813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1" name="Freeform 1189"/>
          <p:cNvSpPr>
            <a:spLocks/>
          </p:cNvSpPr>
          <p:nvPr/>
        </p:nvSpPr>
        <p:spPr bwMode="auto">
          <a:xfrm>
            <a:off x="2101850" y="6126163"/>
            <a:ext cx="44450" cy="61912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2" name="Freeform 1190"/>
          <p:cNvSpPr>
            <a:spLocks/>
          </p:cNvSpPr>
          <p:nvPr/>
        </p:nvSpPr>
        <p:spPr bwMode="auto">
          <a:xfrm>
            <a:off x="2101850" y="5975350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3" name="Freeform 1191"/>
          <p:cNvSpPr>
            <a:spLocks/>
          </p:cNvSpPr>
          <p:nvPr/>
        </p:nvSpPr>
        <p:spPr bwMode="auto">
          <a:xfrm>
            <a:off x="2101850" y="5929313"/>
            <a:ext cx="44450" cy="46037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4" name="Freeform 1192"/>
          <p:cNvSpPr>
            <a:spLocks/>
          </p:cNvSpPr>
          <p:nvPr/>
        </p:nvSpPr>
        <p:spPr bwMode="auto">
          <a:xfrm>
            <a:off x="2101850" y="5778500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5" name="Freeform 1193"/>
          <p:cNvSpPr>
            <a:spLocks/>
          </p:cNvSpPr>
          <p:nvPr/>
        </p:nvSpPr>
        <p:spPr bwMode="auto">
          <a:xfrm>
            <a:off x="2101850" y="5716588"/>
            <a:ext cx="44450" cy="61912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6" name="Freeform 1194"/>
          <p:cNvSpPr>
            <a:spLocks/>
          </p:cNvSpPr>
          <p:nvPr/>
        </p:nvSpPr>
        <p:spPr bwMode="auto">
          <a:xfrm>
            <a:off x="2101850" y="5565775"/>
            <a:ext cx="44450" cy="150813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7" name="Freeform 1195"/>
          <p:cNvSpPr>
            <a:spLocks/>
          </p:cNvSpPr>
          <p:nvPr/>
        </p:nvSpPr>
        <p:spPr bwMode="auto">
          <a:xfrm>
            <a:off x="2101850" y="5522913"/>
            <a:ext cx="44450" cy="42862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8" name="Freeform 1196"/>
          <p:cNvSpPr>
            <a:spLocks/>
          </p:cNvSpPr>
          <p:nvPr/>
        </p:nvSpPr>
        <p:spPr bwMode="auto">
          <a:xfrm>
            <a:off x="2101850" y="5368925"/>
            <a:ext cx="44450" cy="153988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69" name="Freeform 1197"/>
          <p:cNvSpPr>
            <a:spLocks/>
          </p:cNvSpPr>
          <p:nvPr/>
        </p:nvSpPr>
        <p:spPr bwMode="auto">
          <a:xfrm>
            <a:off x="2101850" y="5324475"/>
            <a:ext cx="44450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0" name="Freeform 1198"/>
          <p:cNvSpPr>
            <a:spLocks/>
          </p:cNvSpPr>
          <p:nvPr/>
        </p:nvSpPr>
        <p:spPr bwMode="auto">
          <a:xfrm>
            <a:off x="2101850" y="5172075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1" name="Freeform 1199"/>
          <p:cNvSpPr>
            <a:spLocks/>
          </p:cNvSpPr>
          <p:nvPr/>
        </p:nvSpPr>
        <p:spPr bwMode="auto">
          <a:xfrm>
            <a:off x="2101850" y="5111750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2" name="Freeform 1200"/>
          <p:cNvSpPr>
            <a:spLocks/>
          </p:cNvSpPr>
          <p:nvPr/>
        </p:nvSpPr>
        <p:spPr bwMode="auto">
          <a:xfrm>
            <a:off x="2101850" y="49609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3" name="Freeform 1201"/>
          <p:cNvSpPr>
            <a:spLocks/>
          </p:cNvSpPr>
          <p:nvPr/>
        </p:nvSpPr>
        <p:spPr bwMode="auto">
          <a:xfrm>
            <a:off x="2101850" y="4914900"/>
            <a:ext cx="44450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4" name="Freeform 1202"/>
          <p:cNvSpPr>
            <a:spLocks/>
          </p:cNvSpPr>
          <p:nvPr/>
        </p:nvSpPr>
        <p:spPr bwMode="auto">
          <a:xfrm>
            <a:off x="2101850" y="476408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5" name="Freeform 1203"/>
          <p:cNvSpPr>
            <a:spLocks/>
          </p:cNvSpPr>
          <p:nvPr/>
        </p:nvSpPr>
        <p:spPr bwMode="auto">
          <a:xfrm>
            <a:off x="2101850" y="4703763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6" name="Freeform 1204"/>
          <p:cNvSpPr>
            <a:spLocks/>
          </p:cNvSpPr>
          <p:nvPr/>
        </p:nvSpPr>
        <p:spPr bwMode="auto">
          <a:xfrm>
            <a:off x="2101850" y="4551363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7" name="Freeform 1205"/>
          <p:cNvSpPr>
            <a:spLocks/>
          </p:cNvSpPr>
          <p:nvPr/>
        </p:nvSpPr>
        <p:spPr bwMode="auto">
          <a:xfrm>
            <a:off x="2101850" y="4506913"/>
            <a:ext cx="44450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8" name="Freeform 1206"/>
          <p:cNvSpPr>
            <a:spLocks/>
          </p:cNvSpPr>
          <p:nvPr/>
        </p:nvSpPr>
        <p:spPr bwMode="auto">
          <a:xfrm>
            <a:off x="2101850" y="4354513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79" name="Freeform 1207"/>
          <p:cNvSpPr>
            <a:spLocks/>
          </p:cNvSpPr>
          <p:nvPr/>
        </p:nvSpPr>
        <p:spPr bwMode="auto">
          <a:xfrm>
            <a:off x="2101850" y="4311650"/>
            <a:ext cx="44450" cy="42863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0" name="Freeform 1208"/>
          <p:cNvSpPr>
            <a:spLocks/>
          </p:cNvSpPr>
          <p:nvPr/>
        </p:nvSpPr>
        <p:spPr bwMode="auto">
          <a:xfrm>
            <a:off x="2101850" y="41608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1" name="Freeform 1209"/>
          <p:cNvSpPr>
            <a:spLocks/>
          </p:cNvSpPr>
          <p:nvPr/>
        </p:nvSpPr>
        <p:spPr bwMode="auto">
          <a:xfrm>
            <a:off x="2101850" y="4095750"/>
            <a:ext cx="44450" cy="65088"/>
          </a:xfrm>
          <a:custGeom>
            <a:avLst/>
            <a:gdLst>
              <a:gd name="T0" fmla="*/ 0 w 29"/>
              <a:gd name="T1" fmla="*/ 39 h 39"/>
              <a:gd name="T2" fmla="*/ 0 w 29"/>
              <a:gd name="T3" fmla="*/ 0 h 39"/>
              <a:gd name="T4" fmla="*/ 20 w 29"/>
              <a:gd name="T5" fmla="*/ 0 h 39"/>
              <a:gd name="T6" fmla="*/ 29 w 29"/>
              <a:gd name="T7" fmla="*/ 0 h 39"/>
              <a:gd name="T8" fmla="*/ 29 w 29"/>
              <a:gd name="T9" fmla="*/ 39 h 39"/>
              <a:gd name="T10" fmla="*/ 20 w 29"/>
              <a:gd name="T11" fmla="*/ 39 h 39"/>
              <a:gd name="T12" fmla="*/ 0 w 29"/>
              <a:gd name="T1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2" name="Freeform 1210"/>
          <p:cNvSpPr>
            <a:spLocks/>
          </p:cNvSpPr>
          <p:nvPr/>
        </p:nvSpPr>
        <p:spPr bwMode="auto">
          <a:xfrm>
            <a:off x="2101850" y="39449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3" name="Freeform 1211"/>
          <p:cNvSpPr>
            <a:spLocks/>
          </p:cNvSpPr>
          <p:nvPr/>
        </p:nvSpPr>
        <p:spPr bwMode="auto">
          <a:xfrm>
            <a:off x="2101850" y="3900488"/>
            <a:ext cx="44450" cy="44450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4" name="Freeform 1212"/>
          <p:cNvSpPr>
            <a:spLocks/>
          </p:cNvSpPr>
          <p:nvPr/>
        </p:nvSpPr>
        <p:spPr bwMode="auto">
          <a:xfrm>
            <a:off x="2101850" y="3749675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5" name="Freeform 1213"/>
          <p:cNvSpPr>
            <a:spLocks/>
          </p:cNvSpPr>
          <p:nvPr/>
        </p:nvSpPr>
        <p:spPr bwMode="auto">
          <a:xfrm>
            <a:off x="2101850" y="3689350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6" name="Freeform 1214"/>
          <p:cNvSpPr>
            <a:spLocks/>
          </p:cNvSpPr>
          <p:nvPr/>
        </p:nvSpPr>
        <p:spPr bwMode="auto">
          <a:xfrm>
            <a:off x="2101850" y="35385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7" name="Freeform 1215"/>
          <p:cNvSpPr>
            <a:spLocks/>
          </p:cNvSpPr>
          <p:nvPr/>
        </p:nvSpPr>
        <p:spPr bwMode="auto">
          <a:xfrm>
            <a:off x="2101850" y="3492500"/>
            <a:ext cx="44450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8" name="Freeform 1216"/>
          <p:cNvSpPr>
            <a:spLocks/>
          </p:cNvSpPr>
          <p:nvPr/>
        </p:nvSpPr>
        <p:spPr bwMode="auto">
          <a:xfrm>
            <a:off x="2101850" y="334168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89" name="Freeform 1217"/>
          <p:cNvSpPr>
            <a:spLocks/>
          </p:cNvSpPr>
          <p:nvPr/>
        </p:nvSpPr>
        <p:spPr bwMode="auto">
          <a:xfrm>
            <a:off x="2101850" y="3295650"/>
            <a:ext cx="44450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90" name="Freeform 1218"/>
          <p:cNvSpPr>
            <a:spLocks/>
          </p:cNvSpPr>
          <p:nvPr/>
        </p:nvSpPr>
        <p:spPr bwMode="auto">
          <a:xfrm>
            <a:off x="2101850" y="31448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91" name="Line 1219"/>
          <p:cNvSpPr>
            <a:spLocks noChangeShapeType="1"/>
          </p:cNvSpPr>
          <p:nvPr/>
        </p:nvSpPr>
        <p:spPr bwMode="auto">
          <a:xfrm>
            <a:off x="5584825" y="4160838"/>
            <a:ext cx="361950" cy="0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92" name="Line 1220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93" name="Line 1221"/>
          <p:cNvSpPr>
            <a:spLocks noChangeShapeType="1"/>
          </p:cNvSpPr>
          <p:nvPr/>
        </p:nvSpPr>
        <p:spPr bwMode="auto">
          <a:xfrm flipV="1">
            <a:off x="5538788" y="3797300"/>
            <a:ext cx="1587" cy="58738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94" name="AutoShape 1222"/>
          <p:cNvSpPr>
            <a:spLocks noChangeArrowheads="1"/>
          </p:cNvSpPr>
          <p:nvPr/>
        </p:nvSpPr>
        <p:spPr bwMode="auto">
          <a:xfrm>
            <a:off x="2344738" y="7396163"/>
            <a:ext cx="923925" cy="455612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95" name="Rectangle 1223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296" name="Rectangle 1224"/>
          <p:cNvSpPr>
            <a:spLocks noChangeArrowheads="1"/>
          </p:cNvSpPr>
          <p:nvPr/>
        </p:nvSpPr>
        <p:spPr bwMode="auto">
          <a:xfrm>
            <a:off x="2344738" y="762476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297" name="Line 1225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98" name="Freeform 1226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162 w 162"/>
              <a:gd name="T1" fmla="*/ 67 h 67"/>
              <a:gd name="T2" fmla="*/ 0 w 162"/>
              <a:gd name="T3" fmla="*/ 67 h 67"/>
              <a:gd name="T4" fmla="*/ 0 w 162"/>
              <a:gd name="T5" fmla="*/ 0 h 67"/>
              <a:gd name="T6" fmla="*/ 162 w 162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299" name="Freeform 1227"/>
          <p:cNvSpPr>
            <a:spLocks/>
          </p:cNvSpPr>
          <p:nvPr/>
        </p:nvSpPr>
        <p:spPr bwMode="auto">
          <a:xfrm>
            <a:off x="3271838" y="7534275"/>
            <a:ext cx="258762" cy="90488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00" name="Line 1228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01" name="Line 1229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02" name="Rectangle 1230"/>
          <p:cNvSpPr>
            <a:spLocks noChangeArrowheads="1"/>
          </p:cNvSpPr>
          <p:nvPr/>
        </p:nvSpPr>
        <p:spPr bwMode="auto">
          <a:xfrm>
            <a:off x="2571750" y="7427913"/>
            <a:ext cx="6223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03" name="Rectangle 1231"/>
          <p:cNvSpPr>
            <a:spLocks noChangeArrowheads="1"/>
          </p:cNvSpPr>
          <p:nvPr/>
        </p:nvSpPr>
        <p:spPr bwMode="auto">
          <a:xfrm>
            <a:off x="2622550" y="7372350"/>
            <a:ext cx="34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y:UesV</a:t>
            </a:r>
          </a:p>
        </p:txBody>
      </p:sp>
      <p:sp>
        <p:nvSpPr>
          <p:cNvPr id="260304" name="Rectangle 1232"/>
          <p:cNvSpPr>
            <a:spLocks noChangeArrowheads="1"/>
          </p:cNvSpPr>
          <p:nvPr/>
        </p:nvSpPr>
        <p:spPr bwMode="auto">
          <a:xfrm>
            <a:off x="2522538" y="7591425"/>
            <a:ext cx="685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eyrIxUr¼éGy</a:t>
            </a:r>
          </a:p>
        </p:txBody>
      </p:sp>
      <p:sp>
        <p:nvSpPr>
          <p:cNvPr id="260305" name="Rectangle 1233"/>
          <p:cNvSpPr>
            <a:spLocks noChangeArrowheads="1"/>
          </p:cNvSpPr>
          <p:nvPr/>
        </p:nvSpPr>
        <p:spPr bwMode="auto">
          <a:xfrm>
            <a:off x="2381250" y="7813675"/>
            <a:ext cx="8810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karEbgEckTwkdI </a:t>
            </a:r>
            <a:endParaRPr lang="en-US" sz="2000" baseline="-25000">
              <a:latin typeface="Arial" charset="0"/>
            </a:endParaRPr>
          </a:p>
        </p:txBody>
      </p:sp>
      <p:sp>
        <p:nvSpPr>
          <p:cNvPr id="260306" name="Rectangle 1234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07" name="Line 1235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08" name="AutoShape 1236"/>
          <p:cNvSpPr>
            <a:spLocks noChangeArrowheads="1"/>
          </p:cNvSpPr>
          <p:nvPr/>
        </p:nvSpPr>
        <p:spPr bwMode="auto">
          <a:xfrm>
            <a:off x="5008563" y="6718300"/>
            <a:ext cx="908050" cy="363538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09" name="Rectangle 1237"/>
          <p:cNvSpPr>
            <a:spLocks noChangeArrowheads="1"/>
          </p:cNvSpPr>
          <p:nvPr/>
        </p:nvSpPr>
        <p:spPr bwMode="auto">
          <a:xfrm>
            <a:off x="5024438" y="6896100"/>
            <a:ext cx="847725" cy="3524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310" name="Rectangle 1238"/>
          <p:cNvSpPr>
            <a:spLocks noChangeArrowheads="1"/>
          </p:cNvSpPr>
          <p:nvPr/>
        </p:nvSpPr>
        <p:spPr bwMode="auto">
          <a:xfrm>
            <a:off x="5008563" y="6896100"/>
            <a:ext cx="1195387" cy="125888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311" name="Line 1239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12" name="Freeform 1240"/>
          <p:cNvSpPr>
            <a:spLocks/>
          </p:cNvSpPr>
          <p:nvPr/>
        </p:nvSpPr>
        <p:spPr bwMode="auto">
          <a:xfrm>
            <a:off x="5902325" y="6837363"/>
            <a:ext cx="257175" cy="76200"/>
          </a:xfrm>
          <a:custGeom>
            <a:avLst/>
            <a:gdLst>
              <a:gd name="T0" fmla="*/ 162 w 162"/>
              <a:gd name="T1" fmla="*/ 48 h 48"/>
              <a:gd name="T2" fmla="*/ 0 w 162"/>
              <a:gd name="T3" fmla="*/ 48 h 48"/>
              <a:gd name="T4" fmla="*/ 0 w 162"/>
              <a:gd name="T5" fmla="*/ 0 h 48"/>
              <a:gd name="T6" fmla="*/ 162 w 162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13" name="Line 1241"/>
          <p:cNvSpPr>
            <a:spLocks noChangeShapeType="1"/>
          </p:cNvSpPr>
          <p:nvPr/>
        </p:nvSpPr>
        <p:spPr bwMode="auto">
          <a:xfrm>
            <a:off x="5099050" y="7064375"/>
            <a:ext cx="10302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14" name="Line 1242"/>
          <p:cNvSpPr>
            <a:spLocks noChangeShapeType="1"/>
          </p:cNvSpPr>
          <p:nvPr/>
        </p:nvSpPr>
        <p:spPr bwMode="auto">
          <a:xfrm>
            <a:off x="5099050" y="7232650"/>
            <a:ext cx="10302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15" name="Line 1243"/>
          <p:cNvSpPr>
            <a:spLocks noChangeShapeType="1"/>
          </p:cNvSpPr>
          <p:nvPr/>
        </p:nvSpPr>
        <p:spPr bwMode="auto">
          <a:xfrm>
            <a:off x="5099050" y="7412038"/>
            <a:ext cx="1030288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16" name="Rectangle 1244"/>
          <p:cNvSpPr>
            <a:spLocks noChangeArrowheads="1"/>
          </p:cNvSpPr>
          <p:nvPr/>
        </p:nvSpPr>
        <p:spPr bwMode="auto">
          <a:xfrm>
            <a:off x="5295900" y="6996113"/>
            <a:ext cx="44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eQIqáag </a:t>
            </a:r>
          </a:p>
        </p:txBody>
      </p:sp>
      <p:sp>
        <p:nvSpPr>
          <p:cNvPr id="260317" name="Rectangle 1245"/>
          <p:cNvSpPr>
            <a:spLocks noChangeArrowheads="1"/>
          </p:cNvSpPr>
          <p:nvPr/>
        </p:nvSpPr>
        <p:spPr bwMode="auto">
          <a:xfrm>
            <a:off x="5311775" y="7248525"/>
            <a:ext cx="7413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18" name="Rectangle 1246"/>
          <p:cNvSpPr>
            <a:spLocks noChangeArrowheads="1"/>
          </p:cNvSpPr>
          <p:nvPr/>
        </p:nvSpPr>
        <p:spPr bwMode="auto">
          <a:xfrm>
            <a:off x="5343525" y="7170738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BYkCMnuM </a:t>
            </a:r>
          </a:p>
        </p:txBody>
      </p:sp>
      <p:sp>
        <p:nvSpPr>
          <p:cNvPr id="260319" name="Line 1247"/>
          <p:cNvSpPr>
            <a:spLocks noChangeShapeType="1"/>
          </p:cNvSpPr>
          <p:nvPr/>
        </p:nvSpPr>
        <p:spPr bwMode="auto">
          <a:xfrm>
            <a:off x="5099050" y="7578725"/>
            <a:ext cx="1030288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20" name="Line 1248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21" name="Line 1249"/>
          <p:cNvSpPr>
            <a:spLocks noChangeShapeType="1"/>
          </p:cNvSpPr>
          <p:nvPr/>
        </p:nvSpPr>
        <p:spPr bwMode="auto">
          <a:xfrm>
            <a:off x="5084763" y="7929563"/>
            <a:ext cx="10287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22" name="Line 1250"/>
          <p:cNvSpPr>
            <a:spLocks noChangeShapeType="1"/>
          </p:cNvSpPr>
          <p:nvPr/>
        </p:nvSpPr>
        <p:spPr bwMode="auto">
          <a:xfrm>
            <a:off x="5068888" y="8093075"/>
            <a:ext cx="10445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23" name="Rectangle 1251"/>
          <p:cNvSpPr>
            <a:spLocks noChangeArrowheads="1"/>
          </p:cNvSpPr>
          <p:nvPr/>
        </p:nvSpPr>
        <p:spPr bwMode="auto">
          <a:xfrm>
            <a:off x="5341938" y="7458075"/>
            <a:ext cx="757237" cy="10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24" name="Rectangle 1252"/>
          <p:cNvSpPr>
            <a:spLocks noChangeArrowheads="1"/>
          </p:cNvSpPr>
          <p:nvPr/>
        </p:nvSpPr>
        <p:spPr bwMode="auto">
          <a:xfrm>
            <a:off x="5310188" y="7343775"/>
            <a:ext cx="449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dMNwgl¥ </a:t>
            </a:r>
          </a:p>
        </p:txBody>
      </p:sp>
      <p:sp>
        <p:nvSpPr>
          <p:cNvPr id="260325" name="Rectangle 1253"/>
          <p:cNvSpPr>
            <a:spLocks noChangeArrowheads="1"/>
          </p:cNvSpPr>
          <p:nvPr/>
        </p:nvSpPr>
        <p:spPr bwMode="auto">
          <a:xfrm>
            <a:off x="5176838" y="7504113"/>
            <a:ext cx="8350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kic©karBYksavk </a:t>
            </a:r>
          </a:p>
        </p:txBody>
      </p:sp>
      <p:sp>
        <p:nvSpPr>
          <p:cNvPr id="260326" name="Rectangle 1254"/>
          <p:cNvSpPr>
            <a:spLocks noChangeArrowheads="1"/>
          </p:cNvSpPr>
          <p:nvPr/>
        </p:nvSpPr>
        <p:spPr bwMode="auto">
          <a:xfrm>
            <a:off x="5311775" y="7791450"/>
            <a:ext cx="817563" cy="12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27" name="Rectangle 1255"/>
          <p:cNvSpPr>
            <a:spLocks noChangeArrowheads="1"/>
          </p:cNvSpPr>
          <p:nvPr/>
        </p:nvSpPr>
        <p:spPr bwMode="auto">
          <a:xfrm>
            <a:off x="5337175" y="7686675"/>
            <a:ext cx="365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sMbuRt </a:t>
            </a:r>
          </a:p>
        </p:txBody>
      </p:sp>
      <p:sp>
        <p:nvSpPr>
          <p:cNvPr id="260328" name="Rectangle 1256"/>
          <p:cNvSpPr>
            <a:spLocks noChangeArrowheads="1"/>
          </p:cNvSpPr>
          <p:nvPr/>
        </p:nvSpPr>
        <p:spPr bwMode="auto">
          <a:xfrm>
            <a:off x="5251450" y="7958138"/>
            <a:ext cx="755650" cy="10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29" name="Rectangle 1257"/>
          <p:cNvSpPr>
            <a:spLocks noChangeArrowheads="1"/>
          </p:cNvSpPr>
          <p:nvPr/>
        </p:nvSpPr>
        <p:spPr bwMode="auto">
          <a:xfrm>
            <a:off x="5326063" y="7851775"/>
            <a:ext cx="417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latin typeface="Limon S1" charset="0"/>
              </a:rPr>
              <a:t> </a:t>
            </a:r>
            <a:r>
              <a:rPr lang="en-US" sz="2000" b="1">
                <a:latin typeface="Limon S1" charset="0"/>
              </a:rPr>
              <a:t>vivrN³ </a:t>
            </a:r>
          </a:p>
        </p:txBody>
      </p:sp>
      <p:sp>
        <p:nvSpPr>
          <p:cNvPr id="260330" name="Rectangle 1258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31" name="Rectangle 1259"/>
          <p:cNvSpPr>
            <a:spLocks noChangeArrowheads="1"/>
          </p:cNvSpPr>
          <p:nvPr/>
        </p:nvSpPr>
        <p:spPr bwMode="auto">
          <a:xfrm>
            <a:off x="5095875" y="1203325"/>
            <a:ext cx="7969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GnaFibetyü</a:t>
            </a:r>
          </a:p>
        </p:txBody>
      </p:sp>
      <p:sp>
        <p:nvSpPr>
          <p:cNvPr id="260332" name="AutoShape 1260"/>
          <p:cNvSpPr>
            <a:spLocks noChangeArrowheads="1"/>
          </p:cNvSpPr>
          <p:nvPr/>
        </p:nvSpPr>
        <p:spPr bwMode="auto">
          <a:xfrm>
            <a:off x="5008563" y="1252538"/>
            <a:ext cx="923925" cy="452437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33" name="Rectangle 1261"/>
          <p:cNvSpPr>
            <a:spLocks noChangeArrowheads="1"/>
          </p:cNvSpPr>
          <p:nvPr/>
        </p:nvSpPr>
        <p:spPr bwMode="auto">
          <a:xfrm>
            <a:off x="5008563" y="1473200"/>
            <a:ext cx="863600" cy="439738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334" name="Rectangle 1262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335" name="Line 1263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36" name="Freeform 1264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162 w 162"/>
              <a:gd name="T1" fmla="*/ 67 h 67"/>
              <a:gd name="T2" fmla="*/ 0 w 162"/>
              <a:gd name="T3" fmla="*/ 67 h 67"/>
              <a:gd name="T4" fmla="*/ 0 w 162"/>
              <a:gd name="T5" fmla="*/ 0 h 67"/>
              <a:gd name="T6" fmla="*/ 162 w 162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37" name="Freeform 1265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162 w 162"/>
              <a:gd name="T1" fmla="*/ 58 h 58"/>
              <a:gd name="T2" fmla="*/ 0 w 162"/>
              <a:gd name="T3" fmla="*/ 58 h 58"/>
              <a:gd name="T4" fmla="*/ 0 w 162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38" name="Line 1266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39" name="Line 1267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40" name="Rectangle 1268"/>
          <p:cNvSpPr>
            <a:spLocks noChangeArrowheads="1"/>
          </p:cNvSpPr>
          <p:nvPr/>
        </p:nvSpPr>
        <p:spPr bwMode="auto">
          <a:xfrm>
            <a:off x="5227638" y="1417638"/>
            <a:ext cx="6191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BYkecAhVay</a:t>
            </a:r>
          </a:p>
        </p:txBody>
      </p:sp>
      <p:sp>
        <p:nvSpPr>
          <p:cNvPr id="260341" name="Rectangle 1269"/>
          <p:cNvSpPr>
            <a:spLocks noChangeArrowheads="1"/>
          </p:cNvSpPr>
          <p:nvPr/>
        </p:nvSpPr>
        <p:spPr bwMode="auto">
          <a:xfrm>
            <a:off x="5456238" y="1728788"/>
            <a:ext cx="2524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Arial" charset="0"/>
              </a:rPr>
              <a:t>350</a:t>
            </a:r>
            <a:endParaRPr lang="en-US" sz="1200" baseline="-25000">
              <a:latin typeface="Arial" charset="0"/>
            </a:endParaRPr>
          </a:p>
        </p:txBody>
      </p:sp>
      <p:sp>
        <p:nvSpPr>
          <p:cNvPr id="260342" name="Line 1270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43" name="Rectangle 1271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solidFill>
                  <a:srgbClr val="E32434"/>
                </a:solidFill>
                <a:latin typeface="Arial" charset="0"/>
              </a:rPr>
              <a:t>zz</a:t>
            </a:r>
          </a:p>
        </p:txBody>
      </p:sp>
      <p:sp>
        <p:nvSpPr>
          <p:cNvPr id="260344" name="AutoShape 1272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45" name="Freeform 1273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162 w 162"/>
              <a:gd name="T1" fmla="*/ 66 h 66"/>
              <a:gd name="T2" fmla="*/ 0 w 162"/>
              <a:gd name="T3" fmla="*/ 66 h 66"/>
              <a:gd name="T4" fmla="*/ 0 w 162"/>
              <a:gd name="T5" fmla="*/ 0 h 66"/>
              <a:gd name="T6" fmla="*/ 162 w 162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46" name="Freeform 1274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47" name="Line 1275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48" name="Line 1276"/>
          <p:cNvSpPr>
            <a:spLocks noChangeShapeType="1"/>
          </p:cNvSpPr>
          <p:nvPr/>
        </p:nvSpPr>
        <p:spPr bwMode="auto">
          <a:xfrm>
            <a:off x="5084763" y="2720975"/>
            <a:ext cx="10572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49" name="Line 1277"/>
          <p:cNvSpPr>
            <a:spLocks noChangeShapeType="1"/>
          </p:cNvSpPr>
          <p:nvPr/>
        </p:nvSpPr>
        <p:spPr bwMode="auto">
          <a:xfrm>
            <a:off x="5084763" y="2932113"/>
            <a:ext cx="10572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50" name="Line 1278"/>
          <p:cNvSpPr>
            <a:spLocks noChangeShapeType="1"/>
          </p:cNvSpPr>
          <p:nvPr/>
        </p:nvSpPr>
        <p:spPr bwMode="auto">
          <a:xfrm>
            <a:off x="5084763" y="3144838"/>
            <a:ext cx="10572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51" name="Line 1279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52" name="Line 1280"/>
          <p:cNvSpPr>
            <a:spLocks noChangeShapeType="1"/>
          </p:cNvSpPr>
          <p:nvPr/>
        </p:nvSpPr>
        <p:spPr bwMode="auto">
          <a:xfrm>
            <a:off x="5084763" y="3765550"/>
            <a:ext cx="10572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53" name="Rectangle 1281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54" name="Rectangle 1282"/>
          <p:cNvSpPr>
            <a:spLocks noChangeArrowheads="1"/>
          </p:cNvSpPr>
          <p:nvPr/>
        </p:nvSpPr>
        <p:spPr bwMode="auto">
          <a:xfrm>
            <a:off x="5099050" y="2041525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 esþc </a:t>
            </a:r>
          </a:p>
        </p:txBody>
      </p:sp>
      <p:sp>
        <p:nvSpPr>
          <p:cNvPr id="260355" name="Rectangle 1283"/>
          <p:cNvSpPr>
            <a:spLocks noChangeArrowheads="1"/>
          </p:cNvSpPr>
          <p:nvPr/>
        </p:nvSpPr>
        <p:spPr bwMode="auto">
          <a:xfrm>
            <a:off x="5065713" y="2517775"/>
            <a:ext cx="10255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•••</a:t>
            </a: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kar)ak;Ebk</a:t>
            </a:r>
            <a:r>
              <a:rPr lang="en-US" sz="16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1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•••</a:t>
            </a:r>
          </a:p>
        </p:txBody>
      </p:sp>
      <p:sp>
        <p:nvSpPr>
          <p:cNvPr id="260356" name="Rectangle 1284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57" name="Rectangle 1285"/>
          <p:cNvSpPr>
            <a:spLocks noChangeArrowheads="1"/>
          </p:cNvSpPr>
          <p:nvPr/>
        </p:nvSpPr>
        <p:spPr bwMode="auto">
          <a:xfrm>
            <a:off x="5106988" y="2911475"/>
            <a:ext cx="942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GuIRsaEGl    yUda</a:t>
            </a:r>
          </a:p>
        </p:txBody>
      </p:sp>
      <p:sp>
        <p:nvSpPr>
          <p:cNvPr id="260358" name="Rectangle 1286"/>
          <p:cNvSpPr>
            <a:spLocks noChangeArrowheads="1"/>
          </p:cNvSpPr>
          <p:nvPr/>
        </p:nvSpPr>
        <p:spPr bwMode="auto">
          <a:xfrm>
            <a:off x="5195888" y="3517900"/>
            <a:ext cx="757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 20- </a:t>
            </a:r>
            <a:r>
              <a:rPr lang="en-US" sz="2000" b="1">
                <a:latin typeface="Limon S1" charset="0"/>
              </a:rPr>
              <a:t>y</a:t>
            </a:r>
            <a:r>
              <a:rPr lang="en-US" sz="1400" b="1">
                <a:latin typeface="Arial" charset="0"/>
              </a:rPr>
              <a:t> </a:t>
            </a:r>
            <a:r>
              <a:rPr lang="en-US" sz="1000" b="1">
                <a:latin typeface="Arial" charset="0"/>
              </a:rPr>
              <a:t> 20- </a:t>
            </a:r>
            <a:r>
              <a:rPr lang="en-US" sz="2000" b="1">
                <a:latin typeface="Limon S1" charset="0"/>
              </a:rPr>
              <a:t>r</a:t>
            </a:r>
            <a:r>
              <a:rPr lang="en-US" sz="1600" b="1">
                <a:latin typeface="Limon S1" charset="0"/>
              </a:rPr>
              <a:t> </a:t>
            </a:r>
          </a:p>
        </p:txBody>
      </p:sp>
      <p:sp>
        <p:nvSpPr>
          <p:cNvPr id="260359" name="Rectangle 1287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60" name="Rectangle 1288"/>
          <p:cNvSpPr>
            <a:spLocks noChangeArrowheads="1"/>
          </p:cNvSpPr>
          <p:nvPr/>
        </p:nvSpPr>
        <p:spPr bwMode="auto">
          <a:xfrm>
            <a:off x="5200650" y="3829050"/>
            <a:ext cx="7334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 200        350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260361" name="Rectangle 1289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62" name="Rectangle 1290"/>
          <p:cNvSpPr>
            <a:spLocks noChangeArrowheads="1"/>
          </p:cNvSpPr>
          <p:nvPr/>
        </p:nvSpPr>
        <p:spPr bwMode="auto">
          <a:xfrm>
            <a:off x="5080000" y="3933825"/>
            <a:ext cx="1076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Gases</a:t>
            </a:r>
            <a:r>
              <a:rPr lang="ja-JP" altLang="en-US" sz="2000" b="1">
                <a:latin typeface="Arial"/>
              </a:rPr>
              <a:t>‘</a:t>
            </a:r>
            <a:r>
              <a:rPr lang="en-US" sz="2000" b="1">
                <a:latin typeface="Limon S1" charset="0"/>
              </a:rPr>
              <a:t>Ír     )ab</a:t>
            </a:r>
            <a:r>
              <a:rPr lang="ja-JP" altLang="en-US" sz="2000" b="1">
                <a:latin typeface="Arial"/>
              </a:rPr>
              <a:t>‘</a:t>
            </a:r>
            <a:r>
              <a:rPr lang="en-US" sz="2000" b="1">
                <a:latin typeface="Limon S1" charset="0"/>
              </a:rPr>
              <a:t>ÍLÚn</a:t>
            </a:r>
            <a:r>
              <a:rPr lang="en-US" sz="1600" b="1">
                <a:latin typeface="Limon S1" charset="0"/>
              </a:rPr>
              <a:t> </a:t>
            </a:r>
          </a:p>
        </p:txBody>
      </p:sp>
      <p:sp>
        <p:nvSpPr>
          <p:cNvPr id="260363" name="Line 1291"/>
          <p:cNvSpPr>
            <a:spLocks noChangeShapeType="1"/>
          </p:cNvSpPr>
          <p:nvPr/>
        </p:nvSpPr>
        <p:spPr bwMode="auto">
          <a:xfrm>
            <a:off x="5084763" y="3976688"/>
            <a:ext cx="10572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64" name="Rectangle 1292"/>
          <p:cNvSpPr>
            <a:spLocks noChangeArrowheads="1"/>
          </p:cNvSpPr>
          <p:nvPr/>
        </p:nvSpPr>
        <p:spPr bwMode="auto">
          <a:xfrm>
            <a:off x="5078413" y="2701925"/>
            <a:ext cx="1054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xageCIg     xagt,Úg </a:t>
            </a:r>
          </a:p>
        </p:txBody>
      </p:sp>
      <p:sp>
        <p:nvSpPr>
          <p:cNvPr id="260365" name="Line 1293"/>
          <p:cNvSpPr>
            <a:spLocks noChangeShapeType="1"/>
          </p:cNvSpPr>
          <p:nvPr/>
        </p:nvSpPr>
        <p:spPr bwMode="auto">
          <a:xfrm>
            <a:off x="5084763" y="4189413"/>
            <a:ext cx="10572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66" name="Rectangle 1294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67" name="Line 1295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68" name="Line 1296"/>
          <p:cNvSpPr>
            <a:spLocks noChangeShapeType="1"/>
          </p:cNvSpPr>
          <p:nvPr/>
        </p:nvSpPr>
        <p:spPr bwMode="auto">
          <a:xfrm>
            <a:off x="5183188" y="2403475"/>
            <a:ext cx="923925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69" name="Line 1297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70" name="Rectangle 1298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71" name="Rectangle 1299"/>
          <p:cNvSpPr>
            <a:spLocks noChangeArrowheads="1"/>
          </p:cNvSpPr>
          <p:nvPr/>
        </p:nvSpPr>
        <p:spPr bwMode="auto">
          <a:xfrm>
            <a:off x="4637088" y="6024563"/>
            <a:ext cx="3190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>
                <a:latin typeface="Limon R1" charset="0"/>
              </a:rPr>
              <a:t>s</a:t>
            </a:r>
          </a:p>
        </p:txBody>
      </p:sp>
      <p:sp>
        <p:nvSpPr>
          <p:cNvPr id="260372" name="Rectangle 1300"/>
          <p:cNvSpPr>
            <a:spLocks noChangeArrowheads="1"/>
          </p:cNvSpPr>
          <p:nvPr/>
        </p:nvSpPr>
        <p:spPr bwMode="auto">
          <a:xfrm>
            <a:off x="1987550" y="1924050"/>
            <a:ext cx="368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latin typeface="Limon R1" charset="0"/>
              </a:rPr>
              <a:t>b</a:t>
            </a:r>
            <a:r>
              <a:rPr lang="en-US" sz="3600" b="1">
                <a:solidFill>
                  <a:srgbClr val="EEFF4B"/>
                </a:solidFill>
                <a:latin typeface="Limon R1" charset="0"/>
              </a:rPr>
              <a:t> </a:t>
            </a:r>
          </a:p>
        </p:txBody>
      </p:sp>
      <p:sp>
        <p:nvSpPr>
          <p:cNvPr id="260373" name="Line 1301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74" name="AutoShape 1302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75" name="Rectangle 1303"/>
          <p:cNvSpPr>
            <a:spLocks noChangeArrowheads="1"/>
          </p:cNvSpPr>
          <p:nvPr/>
        </p:nvSpPr>
        <p:spPr bwMode="auto">
          <a:xfrm>
            <a:off x="2390775" y="3263900"/>
            <a:ext cx="83185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376" name="Rectangle 1304"/>
          <p:cNvSpPr>
            <a:spLocks noChangeArrowheads="1"/>
          </p:cNvSpPr>
          <p:nvPr/>
        </p:nvSpPr>
        <p:spPr bwMode="auto">
          <a:xfrm>
            <a:off x="2374900" y="3263900"/>
            <a:ext cx="1181100" cy="12573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0377" name="Line 1305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78" name="Freeform 1306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152 w 152"/>
              <a:gd name="T1" fmla="*/ 66 h 66"/>
              <a:gd name="T2" fmla="*/ 0 w 152"/>
              <a:gd name="T3" fmla="*/ 66 h 66"/>
              <a:gd name="T4" fmla="*/ 0 w 152"/>
              <a:gd name="T5" fmla="*/ 0 h 66"/>
              <a:gd name="T6" fmla="*/ 152 w 152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79" name="Freeform 1307"/>
          <p:cNvSpPr>
            <a:spLocks/>
          </p:cNvSpPr>
          <p:nvPr/>
        </p:nvSpPr>
        <p:spPr bwMode="auto">
          <a:xfrm>
            <a:off x="3271838" y="3159125"/>
            <a:ext cx="258762" cy="104775"/>
          </a:xfrm>
          <a:custGeom>
            <a:avLst/>
            <a:gdLst>
              <a:gd name="T0" fmla="*/ 162 w 162"/>
              <a:gd name="T1" fmla="*/ 67 h 67"/>
              <a:gd name="T2" fmla="*/ 0 w 162"/>
              <a:gd name="T3" fmla="*/ 67 h 67"/>
              <a:gd name="T4" fmla="*/ 0 w 162"/>
              <a:gd name="T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80" name="Line 1308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81" name="Line 1309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82" name="Line 1310"/>
          <p:cNvSpPr>
            <a:spLocks noChangeShapeType="1"/>
          </p:cNvSpPr>
          <p:nvPr/>
        </p:nvSpPr>
        <p:spPr bwMode="auto">
          <a:xfrm>
            <a:off x="2465388" y="3960813"/>
            <a:ext cx="1014412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83" name="Line 1311"/>
          <p:cNvSpPr>
            <a:spLocks noChangeShapeType="1"/>
          </p:cNvSpPr>
          <p:nvPr/>
        </p:nvSpPr>
        <p:spPr bwMode="auto">
          <a:xfrm>
            <a:off x="2465388" y="4189413"/>
            <a:ext cx="1014412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84" name="Rectangle 1312"/>
          <p:cNvSpPr>
            <a:spLocks noChangeArrowheads="1"/>
          </p:cNvSpPr>
          <p:nvPr/>
        </p:nvSpPr>
        <p:spPr bwMode="auto">
          <a:xfrm>
            <a:off x="2525713" y="3068638"/>
            <a:ext cx="668337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85" name="Rectangle 1313"/>
          <p:cNvSpPr>
            <a:spLocks noChangeArrowheads="1"/>
          </p:cNvSpPr>
          <p:nvPr/>
        </p:nvSpPr>
        <p:spPr bwMode="auto">
          <a:xfrm>
            <a:off x="2508250" y="3009900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G½R)ahaM</a:t>
            </a:r>
            <a:endParaRPr lang="en-US" sz="2000" baseline="-25000">
              <a:latin typeface="Limon R1" charset="0"/>
            </a:endParaRPr>
          </a:p>
        </p:txBody>
      </p:sp>
      <p:sp>
        <p:nvSpPr>
          <p:cNvPr id="260386" name="Rectangle 1314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87" name="Rectangle 1315"/>
          <p:cNvSpPr>
            <a:spLocks noChangeArrowheads="1"/>
          </p:cNvSpPr>
          <p:nvPr/>
        </p:nvSpPr>
        <p:spPr bwMode="auto">
          <a:xfrm>
            <a:off x="2660650" y="3478213"/>
            <a:ext cx="6191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Td- B- Br </a:t>
            </a:r>
          </a:p>
        </p:txBody>
      </p:sp>
      <p:sp>
        <p:nvSpPr>
          <p:cNvPr id="260388" name="Rectangle 1316"/>
          <p:cNvSpPr>
            <a:spLocks noChangeArrowheads="1"/>
          </p:cNvSpPr>
          <p:nvPr/>
        </p:nvSpPr>
        <p:spPr bwMode="auto">
          <a:xfrm>
            <a:off x="2844800" y="3781425"/>
            <a:ext cx="407988" cy="147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89" name="Rectangle 1317"/>
          <p:cNvSpPr>
            <a:spLocks noChangeArrowheads="1"/>
          </p:cNvSpPr>
          <p:nvPr/>
        </p:nvSpPr>
        <p:spPr bwMode="auto">
          <a:xfrm>
            <a:off x="2800350" y="3751263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G- G </a:t>
            </a:r>
          </a:p>
        </p:txBody>
      </p:sp>
      <p:sp>
        <p:nvSpPr>
          <p:cNvPr id="260390" name="Rectangle 1318"/>
          <p:cNvSpPr>
            <a:spLocks noChangeArrowheads="1"/>
          </p:cNvSpPr>
          <p:nvPr/>
        </p:nvSpPr>
        <p:spPr bwMode="auto">
          <a:xfrm>
            <a:off x="2806700" y="3956050"/>
            <a:ext cx="32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y-G </a:t>
            </a:r>
          </a:p>
        </p:txBody>
      </p:sp>
      <p:sp>
        <p:nvSpPr>
          <p:cNvPr id="260391" name="Rectangle 1319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92" name="Rectangle 1320"/>
          <p:cNvSpPr>
            <a:spLocks noChangeArrowheads="1"/>
          </p:cNvSpPr>
          <p:nvPr/>
        </p:nvSpPr>
        <p:spPr bwMode="auto">
          <a:xfrm>
            <a:off x="2881313" y="4279900"/>
            <a:ext cx="139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12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260393" name="Line 1321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94" name="Rectangle 1322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395" name="Rectangle 1323"/>
          <p:cNvSpPr>
            <a:spLocks noChangeArrowheads="1"/>
          </p:cNvSpPr>
          <p:nvPr/>
        </p:nvSpPr>
        <p:spPr bwMode="auto">
          <a:xfrm>
            <a:off x="2620963" y="3240088"/>
            <a:ext cx="703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karRtas;ehA</a:t>
            </a:r>
            <a:r>
              <a:rPr lang="en-US" sz="1600" b="1">
                <a:latin typeface="Limon S1" charset="0"/>
              </a:rPr>
              <a:t> </a:t>
            </a:r>
          </a:p>
        </p:txBody>
      </p:sp>
      <p:sp>
        <p:nvSpPr>
          <p:cNvPr id="260396" name="Rectangle 1324"/>
          <p:cNvSpPr>
            <a:spLocks noChangeArrowheads="1"/>
          </p:cNvSpPr>
          <p:nvPr/>
        </p:nvSpPr>
        <p:spPr bwMode="auto">
          <a:xfrm>
            <a:off x="3303588" y="5678488"/>
            <a:ext cx="77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Times" charset="0"/>
              </a:rPr>
              <a:t>(1500</a:t>
            </a:r>
            <a:r>
              <a:rPr lang="en-US" sz="800" b="1">
                <a:latin typeface="Times" charset="0"/>
              </a:rPr>
              <a:t> </a:t>
            </a:r>
            <a:r>
              <a:rPr lang="en-US" sz="2000" b="1">
                <a:latin typeface="Limon S1" charset="0"/>
              </a:rPr>
              <a:t>m&gt;K&gt;s</a:t>
            </a:r>
            <a:r>
              <a:rPr lang="en-US" sz="1000" b="1">
                <a:latin typeface="Times" charset="0"/>
              </a:rPr>
              <a:t>.)</a:t>
            </a:r>
            <a:r>
              <a:rPr lang="en-US" sz="800" b="1">
                <a:latin typeface="Times" charset="0"/>
              </a:rPr>
              <a:t> </a:t>
            </a:r>
          </a:p>
        </p:txBody>
      </p:sp>
      <p:pic>
        <p:nvPicPr>
          <p:cNvPr id="260397" name="Picture 13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5813"/>
            <a:ext cx="590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398" name="Rectangle 1326"/>
          <p:cNvSpPr>
            <a:spLocks noChangeArrowheads="1"/>
          </p:cNvSpPr>
          <p:nvPr/>
        </p:nvSpPr>
        <p:spPr bwMode="auto">
          <a:xfrm>
            <a:off x="3676650" y="3460750"/>
            <a:ext cx="317500" cy="25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0399" name="Picture 13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400" name="Rectangle 1328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0401" name="Picture 13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402" name="Rectangle 1330"/>
          <p:cNvSpPr>
            <a:spLocks noChangeArrowheads="1"/>
          </p:cNvSpPr>
          <p:nvPr/>
        </p:nvSpPr>
        <p:spPr bwMode="auto">
          <a:xfrm>
            <a:off x="6340475" y="3355975"/>
            <a:ext cx="319088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0403" name="Picture 1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404" name="Rectangle 1332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405" name="Rectangle 1333"/>
          <p:cNvSpPr>
            <a:spLocks noChangeArrowheads="1"/>
          </p:cNvSpPr>
          <p:nvPr/>
        </p:nvSpPr>
        <p:spPr bwMode="auto">
          <a:xfrm>
            <a:off x="5972175" y="5772150"/>
            <a:ext cx="730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(500</a:t>
            </a:r>
            <a:r>
              <a:rPr lang="en-US" sz="800" b="1">
                <a:latin typeface="Arial" charset="0"/>
              </a:rPr>
              <a:t> </a:t>
            </a:r>
            <a:r>
              <a:rPr lang="en-US" sz="2000" b="1">
                <a:latin typeface="Limon S1" charset="0"/>
              </a:rPr>
              <a:t>m&gt;K&gt;s</a:t>
            </a:r>
            <a:r>
              <a:rPr lang="en-US" sz="800" b="1">
                <a:latin typeface="Times" charset="0"/>
              </a:rPr>
              <a:t>.</a:t>
            </a:r>
            <a:r>
              <a:rPr lang="en-US" sz="1000" b="1">
                <a:latin typeface="Times" charset="0"/>
              </a:rPr>
              <a:t>)</a:t>
            </a:r>
            <a:r>
              <a:rPr lang="en-US" sz="800" b="1">
                <a:latin typeface="Arial" charset="0"/>
              </a:rPr>
              <a:t> </a:t>
            </a:r>
          </a:p>
        </p:txBody>
      </p:sp>
      <p:sp>
        <p:nvSpPr>
          <p:cNvPr id="260406" name="Rectangle 1334"/>
          <p:cNvSpPr>
            <a:spLocks noChangeArrowheads="1"/>
          </p:cNvSpPr>
          <p:nvPr/>
        </p:nvSpPr>
        <p:spPr bwMode="auto">
          <a:xfrm>
            <a:off x="5983288" y="2071688"/>
            <a:ext cx="7445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900" b="1">
                <a:latin typeface="Arial" charset="0"/>
              </a:rPr>
              <a:t>(1000 </a:t>
            </a:r>
            <a:r>
              <a:rPr lang="en-US" sz="1800" b="1">
                <a:latin typeface="Limon S1" charset="0"/>
              </a:rPr>
              <a:t>m&gt;K&gt;s</a:t>
            </a:r>
            <a:r>
              <a:rPr lang="en-US" sz="900" b="1">
                <a:latin typeface="Arial" charset="0"/>
              </a:rPr>
              <a:t>. )</a:t>
            </a:r>
          </a:p>
        </p:txBody>
      </p:sp>
      <p:sp>
        <p:nvSpPr>
          <p:cNvPr id="260407" name="Rectangle 1335"/>
          <p:cNvSpPr>
            <a:spLocks noChangeArrowheads="1"/>
          </p:cNvSpPr>
          <p:nvPr/>
        </p:nvSpPr>
        <p:spPr bwMode="auto">
          <a:xfrm>
            <a:off x="3303588" y="2946400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Times" charset="0"/>
              </a:rPr>
              <a:t>(2000 </a:t>
            </a:r>
            <a:r>
              <a:rPr lang="en-US" sz="2000" b="1">
                <a:latin typeface="Limon S1" charset="0"/>
              </a:rPr>
              <a:t>m&gt;K&gt;s</a:t>
            </a:r>
            <a:r>
              <a:rPr lang="en-US" sz="1000" b="1">
                <a:latin typeface="Times" charset="0"/>
              </a:rPr>
              <a:t>.)</a:t>
            </a:r>
            <a:r>
              <a:rPr lang="en-US" sz="800" b="1">
                <a:latin typeface="Times" charset="0"/>
              </a:rPr>
              <a:t> </a:t>
            </a:r>
          </a:p>
        </p:txBody>
      </p:sp>
      <p:sp>
        <p:nvSpPr>
          <p:cNvPr id="260408" name="Freeform 1336"/>
          <p:cNvSpPr>
            <a:spLocks/>
          </p:cNvSpPr>
          <p:nvPr/>
        </p:nvSpPr>
        <p:spPr bwMode="auto">
          <a:xfrm>
            <a:off x="5908675" y="6829425"/>
            <a:ext cx="241300" cy="76200"/>
          </a:xfrm>
          <a:custGeom>
            <a:avLst/>
            <a:gdLst>
              <a:gd name="T0" fmla="*/ 152 w 152"/>
              <a:gd name="T1" fmla="*/ 48 h 48"/>
              <a:gd name="T2" fmla="*/ 0 w 152"/>
              <a:gd name="T3" fmla="*/ 48 h 48"/>
              <a:gd name="T4" fmla="*/ 0 w 15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409" name="Rectangle 1337"/>
          <p:cNvSpPr>
            <a:spLocks noChangeArrowheads="1"/>
          </p:cNvSpPr>
          <p:nvPr/>
        </p:nvSpPr>
        <p:spPr bwMode="auto">
          <a:xfrm>
            <a:off x="5353050" y="6829425"/>
            <a:ext cx="255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CIvit </a:t>
            </a:r>
          </a:p>
        </p:txBody>
      </p:sp>
      <p:sp>
        <p:nvSpPr>
          <p:cNvPr id="260410" name="Text Box 1338"/>
          <p:cNvSpPr txBox="1">
            <a:spLocks noChangeArrowheads="1"/>
          </p:cNvSpPr>
          <p:nvPr/>
        </p:nvSpPr>
        <p:spPr bwMode="auto">
          <a:xfrm>
            <a:off x="3506788" y="3351213"/>
            <a:ext cx="6413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tG</a:t>
            </a:r>
          </a:p>
        </p:txBody>
      </p:sp>
      <p:sp>
        <p:nvSpPr>
          <p:cNvPr id="260411" name="Text Box 1339"/>
          <p:cNvSpPr txBox="1">
            <a:spLocks noChangeArrowheads="1"/>
          </p:cNvSpPr>
          <p:nvPr/>
        </p:nvSpPr>
        <p:spPr bwMode="auto">
          <a:xfrm>
            <a:off x="6210300" y="2363788"/>
            <a:ext cx="6413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tda</a:t>
            </a:r>
          </a:p>
        </p:txBody>
      </p:sp>
      <p:sp>
        <p:nvSpPr>
          <p:cNvPr id="260412" name="Text Box 1340"/>
          <p:cNvSpPr txBox="1">
            <a:spLocks noChangeArrowheads="1"/>
          </p:cNvSpPr>
          <p:nvPr/>
        </p:nvSpPr>
        <p:spPr bwMode="auto">
          <a:xfrm>
            <a:off x="6210300" y="3244850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tf</a:t>
            </a:r>
          </a:p>
        </p:txBody>
      </p:sp>
      <p:sp>
        <p:nvSpPr>
          <p:cNvPr id="260413" name="Text Box 1341"/>
          <p:cNvSpPr txBox="1">
            <a:spLocks noChangeArrowheads="1"/>
          </p:cNvSpPr>
          <p:nvPr/>
        </p:nvSpPr>
        <p:spPr bwMode="auto">
          <a:xfrm>
            <a:off x="3533775" y="6832600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td</a:t>
            </a:r>
          </a:p>
        </p:txBody>
      </p:sp>
      <p:sp>
        <p:nvSpPr>
          <p:cNvPr id="260414" name="Rectangle 1342"/>
          <p:cNvSpPr>
            <a:spLocks noChangeArrowheads="1"/>
          </p:cNvSpPr>
          <p:nvPr/>
        </p:nvSpPr>
        <p:spPr bwMode="auto">
          <a:xfrm>
            <a:off x="5187950" y="6683375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Limon R1" charset="0"/>
              </a:rPr>
              <a:t>RBHeys</a:t>
            </a:r>
            <a:r>
              <a:rPr lang="ja-JP" altLang="en-US" sz="18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800">
                <a:solidFill>
                  <a:srgbClr val="000000"/>
                </a:solidFill>
                <a:latin typeface="Limon R1" charset="0"/>
              </a:rPr>
              <a:t>Uv</a:t>
            </a:r>
          </a:p>
        </p:txBody>
      </p:sp>
      <p:sp>
        <p:nvSpPr>
          <p:cNvPr id="260415" name="Rectangle 1343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0416" name="Rectangle 1344"/>
          <p:cNvSpPr>
            <a:spLocks noChangeArrowheads="1"/>
          </p:cNvSpPr>
          <p:nvPr/>
        </p:nvSpPr>
        <p:spPr bwMode="auto">
          <a:xfrm>
            <a:off x="5245100" y="2266950"/>
            <a:ext cx="511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s- d- s</a:t>
            </a:r>
          </a:p>
        </p:txBody>
      </p:sp>
      <p:sp>
        <p:nvSpPr>
          <p:cNvPr id="260417" name="Line 1345"/>
          <p:cNvSpPr>
            <a:spLocks noChangeShapeType="1"/>
          </p:cNvSpPr>
          <p:nvPr/>
        </p:nvSpPr>
        <p:spPr bwMode="auto">
          <a:xfrm>
            <a:off x="5594350" y="2794000"/>
            <a:ext cx="1588" cy="1455738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418" name="Rectangle 1346"/>
          <p:cNvSpPr>
            <a:spLocks noChangeArrowheads="1"/>
          </p:cNvSpPr>
          <p:nvPr/>
        </p:nvSpPr>
        <p:spPr bwMode="auto">
          <a:xfrm>
            <a:off x="5289550" y="3309938"/>
            <a:ext cx="5778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BYk eha ra </a:t>
            </a:r>
          </a:p>
        </p:txBody>
      </p:sp>
      <p:sp>
        <p:nvSpPr>
          <p:cNvPr id="260419" name="Line 1347"/>
          <p:cNvSpPr>
            <a:spLocks noChangeShapeType="1"/>
          </p:cNvSpPr>
          <p:nvPr/>
        </p:nvSpPr>
        <p:spPr bwMode="auto">
          <a:xfrm>
            <a:off x="5084763" y="3552825"/>
            <a:ext cx="10572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0420" name="Group 1348"/>
          <p:cNvGrpSpPr>
            <a:grpSpLocks/>
          </p:cNvGrpSpPr>
          <p:nvPr/>
        </p:nvGrpSpPr>
        <p:grpSpPr bwMode="auto">
          <a:xfrm>
            <a:off x="885825" y="1223963"/>
            <a:ext cx="893763" cy="1128712"/>
            <a:chOff x="558" y="771"/>
            <a:chExt cx="563" cy="711"/>
          </a:xfrm>
        </p:grpSpPr>
        <p:grpSp>
          <p:nvGrpSpPr>
            <p:cNvPr id="260421" name="Group 1349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260422" name="AutoShape 1350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23" name="Rectangle 1351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24" name="Line 1352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0425" name="Rectangle 1353"/>
            <p:cNvSpPr>
              <a:spLocks noChangeArrowheads="1"/>
            </p:cNvSpPr>
            <p:nvPr/>
          </p:nvSpPr>
          <p:spPr bwMode="auto">
            <a:xfrm>
              <a:off x="623" y="12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>
                  <a:latin typeface="Limon R1" charset="0"/>
                </a:rPr>
                <a:t>b</a:t>
              </a:r>
              <a:r>
                <a:rPr lang="en-US" sz="1500" b="1">
                  <a:latin typeface="Times" charset="0"/>
                </a:rPr>
                <a:t> </a:t>
              </a:r>
            </a:p>
          </p:txBody>
        </p:sp>
        <p:sp>
          <p:nvSpPr>
            <p:cNvPr id="260426" name="Rectangle 1354"/>
            <p:cNvSpPr>
              <a:spLocks noChangeArrowheads="1"/>
            </p:cNvSpPr>
            <p:nvPr/>
          </p:nvSpPr>
          <p:spPr bwMode="auto">
            <a:xfrm>
              <a:off x="747" y="131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latin typeface="Times" charset="0"/>
                </a:rPr>
                <a:t>7</a:t>
              </a:r>
              <a:endParaRPr lang="en-US" sz="1200" baseline="-25000">
                <a:latin typeface="Times" charset="0"/>
              </a:endParaRPr>
            </a:p>
          </p:txBody>
        </p:sp>
        <p:sp>
          <p:nvSpPr>
            <p:cNvPr id="260427" name="Line 1355"/>
            <p:cNvSpPr>
              <a:spLocks noChangeShapeType="1"/>
            </p:cNvSpPr>
            <p:nvPr/>
          </p:nvSpPr>
          <p:spPr bwMode="auto">
            <a:xfrm>
              <a:off x="749" y="1380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28" name="Rectangle 1356"/>
            <p:cNvSpPr>
              <a:spLocks noChangeArrowheads="1"/>
            </p:cNvSpPr>
            <p:nvPr/>
          </p:nvSpPr>
          <p:spPr bwMode="auto">
            <a:xfrm>
              <a:off x="804" y="1247"/>
              <a:ext cx="3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latin typeface="Times" charset="0"/>
                </a:rPr>
                <a:t> </a:t>
              </a:r>
              <a:r>
                <a:rPr lang="en-US" sz="2400">
                  <a:latin typeface="Limon R1" charset="0"/>
                </a:rPr>
                <a:t>s y</a:t>
              </a:r>
              <a:endParaRPr lang="en-US" sz="1300" b="1">
                <a:latin typeface="Times" charset="0"/>
              </a:endParaRPr>
            </a:p>
          </p:txBody>
        </p:sp>
        <p:grpSp>
          <p:nvGrpSpPr>
            <p:cNvPr id="260429" name="Group 1357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260430" name="AutoShape 1358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1" name="Rectangle 1359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2" name="Line 1360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0433" name="Group 1361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260434" name="AutoShape 1362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5" name="Rectangle 1363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6" name="Line 1364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0437" name="Group 1365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260438" name="AutoShape 1366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9" name="Rectangle 1367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40" name="Line 1368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0441" name="Rectangle 1369"/>
          <p:cNvSpPr>
            <a:spLocks noChangeArrowheads="1"/>
          </p:cNvSpPr>
          <p:nvPr/>
        </p:nvSpPr>
        <p:spPr bwMode="auto">
          <a:xfrm>
            <a:off x="3262313" y="1150938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000" b="1">
                <a:latin typeface="Times" charset="0"/>
              </a:rPr>
              <a:t>(</a:t>
            </a:r>
            <a:r>
              <a:rPr lang="en-US" sz="1800" b="1">
                <a:latin typeface="Limon S1" charset="0"/>
              </a:rPr>
              <a:t>eBlevlaTaMgKWenAmunRKaG½R)ahaM</a:t>
            </a:r>
            <a:r>
              <a:rPr lang="en-US" sz="1000" b="1">
                <a:latin typeface="Times" charset="0"/>
              </a:rPr>
              <a:t>)</a:t>
            </a:r>
          </a:p>
        </p:txBody>
      </p:sp>
      <p:sp>
        <p:nvSpPr>
          <p:cNvPr id="260442" name="Text Box 1370"/>
          <p:cNvSpPr txBox="1">
            <a:spLocks noChangeArrowheads="1"/>
          </p:cNvSpPr>
          <p:nvPr/>
        </p:nvSpPr>
        <p:spPr bwMode="auto">
          <a:xfrm rot="-5388536">
            <a:off x="615156" y="5755482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latin typeface="Limon R1" charset="0"/>
              </a:rPr>
              <a:t>mnusSTaMg 4nak</a:t>
            </a:r>
            <a:r>
              <a:rPr lang="en-US" sz="3600" b="1">
                <a:latin typeface="Limon R1" charset="0"/>
              </a:rPr>
              <a:t>;</a:t>
            </a:r>
          </a:p>
        </p:txBody>
      </p:sp>
      <p:sp>
        <p:nvSpPr>
          <p:cNvPr id="260443" name="Text Box 1371"/>
          <p:cNvSpPr txBox="1">
            <a:spLocks noChangeArrowheads="1"/>
          </p:cNvSpPr>
          <p:nvPr/>
        </p:nvSpPr>
        <p:spPr bwMode="auto">
          <a:xfrm rot="-5400000">
            <a:off x="3282950" y="2543176"/>
            <a:ext cx="242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Limon R1" charset="0"/>
              </a:rPr>
              <a:t>sgÁmTaMg 3</a:t>
            </a:r>
          </a:p>
        </p:txBody>
      </p:sp>
      <p:sp>
        <p:nvSpPr>
          <p:cNvPr id="260444" name="Rectangle 1372"/>
          <p:cNvSpPr>
            <a:spLocks noChangeArrowheads="1"/>
          </p:cNvSpPr>
          <p:nvPr/>
        </p:nvSpPr>
        <p:spPr bwMode="auto">
          <a:xfrm>
            <a:off x="4619625" y="7077075"/>
            <a:ext cx="319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>
                <a:latin typeface="Limon R1" charset="0"/>
              </a:rPr>
              <a:t>y</a:t>
            </a:r>
          </a:p>
        </p:txBody>
      </p:sp>
      <p:sp>
        <p:nvSpPr>
          <p:cNvPr id="260445" name="Rectangle 1373"/>
          <p:cNvSpPr>
            <a:spLocks noChangeArrowheads="1"/>
          </p:cNvSpPr>
          <p:nvPr/>
        </p:nvSpPr>
        <p:spPr bwMode="auto">
          <a:xfrm>
            <a:off x="5184775" y="3179763"/>
            <a:ext cx="698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latin typeface="Arial" charset="0"/>
              </a:rPr>
              <a:t> 10            2 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260446" name="Rectangle 1374"/>
          <p:cNvSpPr>
            <a:spLocks noChangeArrowheads="1"/>
          </p:cNvSpPr>
          <p:nvPr/>
        </p:nvSpPr>
        <p:spPr bwMode="auto">
          <a:xfrm>
            <a:off x="849313" y="8269288"/>
            <a:ext cx="580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TMB½renH bUkbBa©ÚlTaMgkarktsMKal;</a:t>
            </a:r>
            <a:r>
              <a:rPr lang="en-US" sz="2000">
                <a:latin typeface="Limon R1" charset="0"/>
                <a:cs typeface="Times New Roman" charset="0"/>
              </a:rPr>
              <a:t>kareFVIkarrkSa</a:t>
            </a:r>
            <a:r>
              <a:rPr lang="en-US" sz="2000">
                <a:latin typeface="Limon R1" charset="0"/>
              </a:rPr>
              <a:t>siT§ </a:t>
            </a: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ehIyRbEhlnwgRtUve)aH                 BumÖeLIgvijtamtMbn; kñúgeKalbMNg sMrab;karbeRgon nig karsikSa.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AutoShape 2" descr="30%"/>
          <p:cNvSpPr>
            <a:spLocks noChangeArrowheads="1"/>
          </p:cNvSpPr>
          <p:nvPr/>
        </p:nvSpPr>
        <p:spPr bwMode="auto">
          <a:xfrm>
            <a:off x="558800" y="7026275"/>
            <a:ext cx="6386513" cy="1090613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7" name="AutoShape 3"/>
          <p:cNvSpPr>
            <a:spLocks noChangeArrowheads="1"/>
          </p:cNvSpPr>
          <p:nvPr/>
        </p:nvSpPr>
        <p:spPr bwMode="auto">
          <a:xfrm>
            <a:off x="585788" y="5424488"/>
            <a:ext cx="6394450" cy="10890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308041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8" name="AutoShape 4" descr="30%"/>
          <p:cNvSpPr>
            <a:spLocks noChangeArrowheads="1"/>
          </p:cNvSpPr>
          <p:nvPr/>
        </p:nvSpPr>
        <p:spPr bwMode="auto">
          <a:xfrm>
            <a:off x="955675" y="2586038"/>
            <a:ext cx="1616075" cy="1211262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89" name="AutoShape 5" descr="30%"/>
          <p:cNvSpPr>
            <a:spLocks noChangeArrowheads="1"/>
          </p:cNvSpPr>
          <p:nvPr/>
        </p:nvSpPr>
        <p:spPr bwMode="auto">
          <a:xfrm>
            <a:off x="577850" y="4311650"/>
            <a:ext cx="6388100" cy="9112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0" name="AutoShape 6" descr="30%"/>
          <p:cNvSpPr>
            <a:spLocks noChangeArrowheads="1"/>
          </p:cNvSpPr>
          <p:nvPr/>
        </p:nvSpPr>
        <p:spPr bwMode="auto">
          <a:xfrm>
            <a:off x="5067300" y="2587625"/>
            <a:ext cx="1525588" cy="1209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6464300" y="87313"/>
            <a:ext cx="754063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32</a:t>
            </a:r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1524000" y="3133725"/>
            <a:ext cx="5040313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3" name="Line 9"/>
          <p:cNvSpPr>
            <a:spLocks noChangeShapeType="1"/>
          </p:cNvSpPr>
          <p:nvPr/>
        </p:nvSpPr>
        <p:spPr bwMode="auto">
          <a:xfrm>
            <a:off x="6307138" y="3395663"/>
            <a:ext cx="1587" cy="9191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195" name="Rectangle 11"/>
          <p:cNvSpPr>
            <a:spLocks noChangeArrowheads="1"/>
          </p:cNvSpPr>
          <p:nvPr/>
        </p:nvSpPr>
        <p:spPr bwMode="auto">
          <a:xfrm>
            <a:off x="817563" y="7164388"/>
            <a:ext cx="18796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>
                <a:latin typeface="Limon R1" charset="0"/>
              </a:rPr>
              <a:t>esckþItaMgsBaØa dI</a:t>
            </a:r>
            <a:r>
              <a:rPr lang="en-US" sz="2800" b="1">
                <a:latin typeface="Limon S1" charset="0"/>
              </a:rPr>
              <a:t> </a:t>
            </a:r>
            <a:endParaRPr lang="en-US" sz="2000" b="1">
              <a:latin typeface="HallmarkeCondBold" charset="0"/>
            </a:endParaRPr>
          </a:p>
        </p:txBody>
      </p:sp>
      <p:sp>
        <p:nvSpPr>
          <p:cNvPr id="221196" name="Rectangle 12"/>
          <p:cNvSpPr>
            <a:spLocks noChangeArrowheads="1"/>
          </p:cNvSpPr>
          <p:nvPr/>
        </p:nvSpPr>
        <p:spPr bwMode="auto">
          <a:xfrm>
            <a:off x="2871788" y="7069138"/>
            <a:ext cx="17621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75000"/>
              </a:lnSpc>
            </a:pPr>
            <a:r>
              <a:rPr lang="en-US" sz="2800">
                <a:latin typeface="Limon R1" charset="0"/>
              </a:rPr>
              <a:t>esckþItaMgsBaØa vgSdavID</a:t>
            </a:r>
          </a:p>
        </p:txBody>
      </p:sp>
      <p:sp>
        <p:nvSpPr>
          <p:cNvPr id="221197" name="Rectangle 13"/>
          <p:cNvSpPr>
            <a:spLocks noChangeArrowheads="1"/>
          </p:cNvSpPr>
          <p:nvPr/>
        </p:nvSpPr>
        <p:spPr bwMode="auto">
          <a:xfrm>
            <a:off x="4972050" y="7143750"/>
            <a:ext cx="18335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>
                <a:latin typeface="Limon R1" charset="0"/>
              </a:rPr>
              <a:t>esckþItaMgsBaØa</a:t>
            </a:r>
            <a:r>
              <a:rPr lang="en-US" sz="2400">
                <a:latin typeface="Limon R1" charset="0"/>
              </a:rPr>
              <a:t> </a:t>
            </a:r>
            <a:r>
              <a:rPr lang="en-US" sz="2800">
                <a:latin typeface="Limon R1" charset="0"/>
              </a:rPr>
              <a:t>fIµ</a:t>
            </a:r>
          </a:p>
        </p:txBody>
      </p:sp>
      <p:sp>
        <p:nvSpPr>
          <p:cNvPr id="221198" name="Rectangle 14"/>
          <p:cNvSpPr>
            <a:spLocks noChangeArrowheads="1"/>
          </p:cNvSpPr>
          <p:nvPr/>
        </p:nvSpPr>
        <p:spPr bwMode="auto">
          <a:xfrm>
            <a:off x="785813" y="7543800"/>
            <a:ext cx="17748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2800" b="1">
                <a:latin typeface="Limon S1" charset="0"/>
                <a:cs typeface="Times New Roman" charset="0"/>
              </a:rPr>
              <a:t>ecaTi</a:t>
            </a:r>
            <a:r>
              <a:rPr lang="en-US" sz="2800" b="1">
                <a:latin typeface="Helvetica" charset="0"/>
              </a:rPr>
              <a:t> </a:t>
            </a:r>
            <a:r>
              <a:rPr lang="en-US" sz="1400" b="1">
                <a:latin typeface="Helvetica" charset="0"/>
              </a:rPr>
              <a:t>30:1-10          </a:t>
            </a:r>
          </a:p>
        </p:txBody>
      </p:sp>
      <p:sp>
        <p:nvSpPr>
          <p:cNvPr id="221199" name="Rectangle 15"/>
          <p:cNvSpPr>
            <a:spLocks noChangeArrowheads="1"/>
          </p:cNvSpPr>
          <p:nvPr/>
        </p:nvSpPr>
        <p:spPr bwMode="auto">
          <a:xfrm>
            <a:off x="2806700" y="7667625"/>
            <a:ext cx="18907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400" b="1">
                <a:latin typeface="Helvetica" charset="0"/>
              </a:rPr>
              <a:t>2 </a:t>
            </a:r>
            <a:r>
              <a:rPr lang="en-US" sz="2800" b="1">
                <a:latin typeface="Limon S1" charset="0"/>
                <a:cs typeface="Times New Roman" charset="0"/>
              </a:rPr>
              <a:t>saMy:UEGl</a:t>
            </a:r>
            <a:r>
              <a:rPr lang="en-US" sz="1400" b="1">
                <a:latin typeface="Helvetica" charset="0"/>
              </a:rPr>
              <a:t> 7:14-16</a:t>
            </a:r>
          </a:p>
        </p:txBody>
      </p:sp>
      <p:sp>
        <p:nvSpPr>
          <p:cNvPr id="221200" name="Rectangle 16"/>
          <p:cNvSpPr>
            <a:spLocks noChangeArrowheads="1"/>
          </p:cNvSpPr>
          <p:nvPr/>
        </p:nvSpPr>
        <p:spPr bwMode="auto">
          <a:xfrm>
            <a:off x="5019675" y="7588250"/>
            <a:ext cx="166528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400" b="1">
                <a:latin typeface="Helvetica" charset="0"/>
              </a:rPr>
              <a:t> </a:t>
            </a:r>
            <a:r>
              <a:rPr lang="en-US" sz="2800" b="1">
                <a:latin typeface="Limon S1" charset="0"/>
                <a:cs typeface="Times New Roman" charset="0"/>
              </a:rPr>
              <a:t>eyerma </a:t>
            </a:r>
            <a:r>
              <a:rPr lang="en-US" sz="1400" b="1">
                <a:latin typeface="Helvetica" charset="0"/>
              </a:rPr>
              <a:t>31:31-34</a:t>
            </a:r>
          </a:p>
        </p:txBody>
      </p:sp>
      <p:sp>
        <p:nvSpPr>
          <p:cNvPr id="221202" name="Rectangle 18"/>
          <p:cNvSpPr>
            <a:spLocks noChangeArrowheads="1"/>
          </p:cNvSpPr>
          <p:nvPr/>
        </p:nvSpPr>
        <p:spPr bwMode="auto">
          <a:xfrm>
            <a:off x="784225" y="2568575"/>
            <a:ext cx="1824038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3200" b="1">
                <a:latin typeface="Limon S1" charset="0"/>
              </a:rPr>
              <a:t>karRtas;ehArbs;  elakG½R)ahaM</a:t>
            </a:r>
            <a:r>
              <a:rPr lang="en-US" sz="2800" b="1">
                <a:latin typeface="Limon S1" charset="0"/>
              </a:rPr>
              <a:t>  </a:t>
            </a:r>
            <a:r>
              <a:rPr lang="en-US" sz="3200" b="1">
                <a:latin typeface="Limon S1" charset="0"/>
              </a:rPr>
              <a:t>elaku</a:t>
            </a:r>
            <a:r>
              <a:rPr lang="en-US" sz="2800" b="1">
                <a:solidFill>
                  <a:srgbClr val="FD2558"/>
                </a:solidFill>
                <a:latin typeface="Helvetica" charset="0"/>
              </a:rPr>
              <a:t> </a:t>
            </a:r>
            <a:r>
              <a:rPr lang="en-US" sz="1800" b="1">
                <a:latin typeface="Helvetica" charset="0"/>
              </a:rPr>
              <a:t> 12:1-3</a:t>
            </a:r>
          </a:p>
        </p:txBody>
      </p:sp>
      <p:sp>
        <p:nvSpPr>
          <p:cNvPr id="221203" name="Text Box 19"/>
          <p:cNvSpPr txBox="1">
            <a:spLocks noChangeArrowheads="1"/>
          </p:cNvSpPr>
          <p:nvPr/>
        </p:nvSpPr>
        <p:spPr bwMode="auto">
          <a:xfrm>
            <a:off x="4997450" y="2593975"/>
            <a:ext cx="17573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 b="1">
                <a:latin typeface="Limon S1" charset="0"/>
              </a:rPr>
              <a:t>esckþItaMgsBaØa elaku</a:t>
            </a:r>
            <a:r>
              <a:rPr lang="en-US" sz="1800" b="1">
                <a:latin typeface="Helvetica" charset="0"/>
              </a:rPr>
              <a:t>:15:9-18</a:t>
            </a:r>
          </a:p>
        </p:txBody>
      </p:sp>
      <p:sp>
        <p:nvSpPr>
          <p:cNvPr id="221205" name="Rectangle 21"/>
          <p:cNvSpPr>
            <a:spLocks noChangeArrowheads="1"/>
          </p:cNvSpPr>
          <p:nvPr/>
        </p:nvSpPr>
        <p:spPr bwMode="auto">
          <a:xfrm>
            <a:off x="2900363" y="4727575"/>
            <a:ext cx="16097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b="1">
                <a:latin typeface="Limon S1" charset="0"/>
              </a:rPr>
              <a:t>elaku</a:t>
            </a:r>
            <a:r>
              <a:rPr lang="en-US" sz="1600" b="1">
                <a:latin typeface="Helvetica" charset="0"/>
              </a:rPr>
              <a:t>  13:14-16</a:t>
            </a:r>
          </a:p>
        </p:txBody>
      </p:sp>
      <p:sp>
        <p:nvSpPr>
          <p:cNvPr id="221208" name="AutoShape 24"/>
          <p:cNvSpPr>
            <a:spLocks noChangeArrowheads="1"/>
          </p:cNvSpPr>
          <p:nvPr/>
        </p:nvSpPr>
        <p:spPr bwMode="auto">
          <a:xfrm>
            <a:off x="650875" y="5507038"/>
            <a:ext cx="6226175" cy="931862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09" name="AutoShape 25"/>
          <p:cNvSpPr>
            <a:spLocks noChangeArrowheads="1"/>
          </p:cNvSpPr>
          <p:nvPr/>
        </p:nvSpPr>
        <p:spPr bwMode="auto">
          <a:xfrm>
            <a:off x="854075" y="5621338"/>
            <a:ext cx="1817688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0" name="Rectangle 26"/>
          <p:cNvSpPr>
            <a:spLocks noChangeArrowheads="1"/>
          </p:cNvSpPr>
          <p:nvPr/>
        </p:nvSpPr>
        <p:spPr bwMode="auto">
          <a:xfrm>
            <a:off x="5481638" y="5641975"/>
            <a:ext cx="1816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400" b="1" i="1">
                <a:latin typeface="Helvetica" charset="0"/>
              </a:rPr>
              <a:t>__________</a:t>
            </a:r>
          </a:p>
        </p:txBody>
      </p:sp>
      <p:sp>
        <p:nvSpPr>
          <p:cNvPr id="221211" name="Rectangle 27"/>
          <p:cNvSpPr>
            <a:spLocks noChangeArrowheads="1"/>
          </p:cNvSpPr>
          <p:nvPr/>
        </p:nvSpPr>
        <p:spPr bwMode="auto">
          <a:xfrm>
            <a:off x="819150" y="5500688"/>
            <a:ext cx="1874838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i="1">
                <a:latin typeface="Limon R1" charset="0"/>
              </a:rPr>
              <a:t>dI</a:t>
            </a:r>
          </a:p>
        </p:txBody>
      </p:sp>
      <p:sp>
        <p:nvSpPr>
          <p:cNvPr id="221213" name="Rectangle 29"/>
          <p:cNvSpPr>
            <a:spLocks noChangeArrowheads="1"/>
          </p:cNvSpPr>
          <p:nvPr/>
        </p:nvSpPr>
        <p:spPr bwMode="auto">
          <a:xfrm>
            <a:off x="5414963" y="5989638"/>
            <a:ext cx="1741487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1400" b="1">
                <a:latin typeface="Helvetica" charset="0"/>
              </a:rPr>
              <a:t>Gen ___:___</a:t>
            </a:r>
          </a:p>
        </p:txBody>
      </p:sp>
      <p:sp>
        <p:nvSpPr>
          <p:cNvPr id="221214" name="Rectangle 30"/>
          <p:cNvSpPr>
            <a:spLocks noChangeArrowheads="1"/>
          </p:cNvSpPr>
          <p:nvPr/>
        </p:nvSpPr>
        <p:spPr bwMode="auto">
          <a:xfrm>
            <a:off x="1270000" y="8121650"/>
            <a:ext cx="49863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>
                <a:latin typeface="Limon R1" charset="0"/>
                <a:cs typeface="Times New Roman" charset="0"/>
              </a:rPr>
              <a:t>GnukartaMgsBaØa)aneFVI[rIkFM</a:t>
            </a:r>
            <a:endParaRPr lang="en-US" sz="2400" b="1" i="1">
              <a:latin typeface="Helvetica" charset="0"/>
            </a:endParaRPr>
          </a:p>
        </p:txBody>
      </p:sp>
      <p:sp>
        <p:nvSpPr>
          <p:cNvPr id="221215" name="AutoShape 31"/>
          <p:cNvSpPr>
            <a:spLocks noChangeArrowheads="1"/>
          </p:cNvSpPr>
          <p:nvPr/>
        </p:nvSpPr>
        <p:spPr bwMode="auto">
          <a:xfrm>
            <a:off x="1508125" y="6596063"/>
            <a:ext cx="469900" cy="3698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6" name="AutoShape 32"/>
          <p:cNvSpPr>
            <a:spLocks noChangeArrowheads="1"/>
          </p:cNvSpPr>
          <p:nvPr/>
        </p:nvSpPr>
        <p:spPr bwMode="auto">
          <a:xfrm>
            <a:off x="5581650" y="6578600"/>
            <a:ext cx="471488" cy="3714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7" name="AutoShape 33"/>
          <p:cNvSpPr>
            <a:spLocks noChangeArrowheads="1"/>
          </p:cNvSpPr>
          <p:nvPr/>
        </p:nvSpPr>
        <p:spPr bwMode="auto">
          <a:xfrm>
            <a:off x="3505200" y="6594475"/>
            <a:ext cx="469900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8" name="AutoShape 34"/>
          <p:cNvSpPr>
            <a:spLocks noChangeArrowheads="1"/>
          </p:cNvSpPr>
          <p:nvPr/>
        </p:nvSpPr>
        <p:spPr bwMode="auto">
          <a:xfrm>
            <a:off x="2847975" y="5619750"/>
            <a:ext cx="1835150" cy="7000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19" name="Rectangle 35"/>
          <p:cNvSpPr>
            <a:spLocks noChangeArrowheads="1"/>
          </p:cNvSpPr>
          <p:nvPr/>
        </p:nvSpPr>
        <p:spPr bwMode="auto">
          <a:xfrm>
            <a:off x="2814638" y="5462588"/>
            <a:ext cx="18748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i="1">
                <a:latin typeface="Limon R1" charset="0"/>
              </a:rPr>
              <a:t>BUC </a:t>
            </a:r>
            <a:endParaRPr lang="en-US" sz="2000" b="1" i="1">
              <a:latin typeface="Helvetica" charset="0"/>
            </a:endParaRPr>
          </a:p>
        </p:txBody>
      </p:sp>
      <p:sp>
        <p:nvSpPr>
          <p:cNvPr id="221221" name="Rectangle 37"/>
          <p:cNvSpPr>
            <a:spLocks noChangeArrowheads="1"/>
          </p:cNvSpPr>
          <p:nvPr/>
        </p:nvSpPr>
        <p:spPr bwMode="auto">
          <a:xfrm>
            <a:off x="327025" y="3694113"/>
            <a:ext cx="68500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karbegáagEdlmancriklkçN³ sIþBI esckIþ</a:t>
            </a:r>
            <a:r>
              <a:rPr lang="en-US" sz="3600" b="1" i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taMgsBaØa </a:t>
            </a:r>
            <a:r>
              <a:rPr lang="en-US" sz="3200" b="1" i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G½R)ahaM</a:t>
            </a:r>
            <a:endParaRPr lang="en-US" sz="1800" b="1" i="1">
              <a:effectLst>
                <a:outerShdw blurRad="38100" dist="38100" dir="2700000" algn="tl">
                  <a:srgbClr val="DDDDDD"/>
                </a:outerShdw>
              </a:effectLst>
              <a:latin typeface="Helvetica" charset="0"/>
            </a:endParaRPr>
          </a:p>
        </p:txBody>
      </p:sp>
      <p:sp>
        <p:nvSpPr>
          <p:cNvPr id="221222" name="Rectangle 38"/>
          <p:cNvSpPr>
            <a:spLocks noChangeArrowheads="1"/>
          </p:cNvSpPr>
          <p:nvPr/>
        </p:nvSpPr>
        <p:spPr bwMode="auto">
          <a:xfrm>
            <a:off x="4854575" y="4214813"/>
            <a:ext cx="209232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b="1" i="1">
                <a:latin typeface="Limon S1" charset="0"/>
                <a:cs typeface="Times New Roman" charset="0"/>
              </a:rPr>
              <a:t>\tl½kçx½NÐ</a:t>
            </a:r>
          </a:p>
        </p:txBody>
      </p:sp>
      <p:sp>
        <p:nvSpPr>
          <p:cNvPr id="221223" name="Rectangle 39"/>
          <p:cNvSpPr>
            <a:spLocks noChangeArrowheads="1"/>
          </p:cNvSpPr>
          <p:nvPr/>
        </p:nvSpPr>
        <p:spPr bwMode="auto">
          <a:xfrm>
            <a:off x="3008313" y="4149725"/>
            <a:ext cx="14890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b="1" i="1">
                <a:latin typeface="Limon S1" charset="0"/>
                <a:cs typeface="Times New Roman" charset="0"/>
              </a:rPr>
              <a:t>Rtg;²</a:t>
            </a:r>
          </a:p>
        </p:txBody>
      </p:sp>
      <p:sp>
        <p:nvSpPr>
          <p:cNvPr id="221224" name="Line 40"/>
          <p:cNvSpPr>
            <a:spLocks noChangeShapeType="1"/>
          </p:cNvSpPr>
          <p:nvPr/>
        </p:nvSpPr>
        <p:spPr bwMode="auto">
          <a:xfrm flipH="1">
            <a:off x="4797425" y="7312025"/>
            <a:ext cx="0" cy="515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26" name="AutoShape 42"/>
          <p:cNvSpPr>
            <a:spLocks noChangeArrowheads="1"/>
          </p:cNvSpPr>
          <p:nvPr/>
        </p:nvSpPr>
        <p:spPr bwMode="auto">
          <a:xfrm>
            <a:off x="265113" y="3060700"/>
            <a:ext cx="236537" cy="2413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27" name="AutoShape 43"/>
          <p:cNvSpPr>
            <a:spLocks noChangeArrowheads="1"/>
          </p:cNvSpPr>
          <p:nvPr/>
        </p:nvSpPr>
        <p:spPr bwMode="auto">
          <a:xfrm>
            <a:off x="265113" y="4625975"/>
            <a:ext cx="236537" cy="2428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28" name="AutoShape 44"/>
          <p:cNvSpPr>
            <a:spLocks noChangeArrowheads="1"/>
          </p:cNvSpPr>
          <p:nvPr/>
        </p:nvSpPr>
        <p:spPr bwMode="auto">
          <a:xfrm>
            <a:off x="250825" y="5786438"/>
            <a:ext cx="236538" cy="2428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29" name="AutoShape 45"/>
          <p:cNvSpPr>
            <a:spLocks noChangeArrowheads="1"/>
          </p:cNvSpPr>
          <p:nvPr/>
        </p:nvSpPr>
        <p:spPr bwMode="auto">
          <a:xfrm>
            <a:off x="265113" y="7367588"/>
            <a:ext cx="236537" cy="2428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30" name="AutoShape 46"/>
          <p:cNvSpPr>
            <a:spLocks noChangeArrowheads="1"/>
          </p:cNvSpPr>
          <p:nvPr/>
        </p:nvSpPr>
        <p:spPr bwMode="auto">
          <a:xfrm>
            <a:off x="4862513" y="5622925"/>
            <a:ext cx="1835150" cy="701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31" name="Rectangle 47"/>
          <p:cNvSpPr>
            <a:spLocks noChangeArrowheads="1"/>
          </p:cNvSpPr>
          <p:nvPr/>
        </p:nvSpPr>
        <p:spPr bwMode="auto">
          <a:xfrm>
            <a:off x="4887913" y="5475288"/>
            <a:ext cx="1874837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600" i="1">
                <a:latin typeface="Limon R1" charset="0"/>
              </a:rPr>
              <a:t>RBHBr</a:t>
            </a:r>
            <a:endParaRPr lang="en-US" sz="2000" b="1" i="1">
              <a:latin typeface="Helvetica" charset="0"/>
            </a:endParaRPr>
          </a:p>
        </p:txBody>
      </p:sp>
      <p:sp>
        <p:nvSpPr>
          <p:cNvPr id="221233" name="Line 49"/>
          <p:cNvSpPr>
            <a:spLocks noChangeShapeType="1"/>
          </p:cNvSpPr>
          <p:nvPr/>
        </p:nvSpPr>
        <p:spPr bwMode="auto">
          <a:xfrm flipH="1">
            <a:off x="2746375" y="4522788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34" name="Line 50"/>
          <p:cNvSpPr>
            <a:spLocks noChangeShapeType="1"/>
          </p:cNvSpPr>
          <p:nvPr/>
        </p:nvSpPr>
        <p:spPr bwMode="auto">
          <a:xfrm flipH="1">
            <a:off x="4779963" y="4522788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35" name="Line 51"/>
          <p:cNvSpPr>
            <a:spLocks noChangeShapeType="1"/>
          </p:cNvSpPr>
          <p:nvPr/>
        </p:nvSpPr>
        <p:spPr bwMode="auto">
          <a:xfrm flipH="1">
            <a:off x="2746375" y="7319963"/>
            <a:ext cx="0" cy="515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1237" name="Rectangle 53"/>
          <p:cNvSpPr>
            <a:spLocks noChangeArrowheads="1"/>
          </p:cNvSpPr>
          <p:nvPr/>
        </p:nvSpPr>
        <p:spPr bwMode="auto">
          <a:xfrm>
            <a:off x="1619250" y="1858963"/>
            <a:ext cx="4227513" cy="2503487"/>
          </a:xfrm>
          <a:prstGeom prst="rect">
            <a:avLst/>
          </a:prstGeom>
          <a:noFill/>
          <a:ln>
            <a:noFill/>
          </a:ln>
          <a:effectLst>
            <a:outerShdw blurRad="63500" dist="102391" dir="178469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600">
                <a:solidFill>
                  <a:schemeClr val="tx2"/>
                </a:solidFill>
                <a:latin typeface="Limon R1" charset="0"/>
              </a:rPr>
              <a:t>esckþItaMg</a:t>
            </a:r>
          </a:p>
          <a:p>
            <a:pPr>
              <a:lnSpc>
                <a:spcPct val="80000"/>
              </a:lnSpc>
            </a:pPr>
            <a:r>
              <a:rPr lang="en-US" sz="6600">
                <a:solidFill>
                  <a:schemeClr val="tx2"/>
                </a:solidFill>
                <a:latin typeface="Limon R1" charset="0"/>
              </a:rPr>
              <a:t>sBaØa elakG½R)ahaM</a:t>
            </a:r>
          </a:p>
        </p:txBody>
      </p:sp>
      <p:sp>
        <p:nvSpPr>
          <p:cNvPr id="221238" name="Rectangle 54"/>
          <p:cNvSpPr>
            <a:spLocks noChangeArrowheads="1"/>
          </p:cNvSpPr>
          <p:nvPr/>
        </p:nvSpPr>
        <p:spPr bwMode="auto">
          <a:xfrm>
            <a:off x="355600" y="860425"/>
            <a:ext cx="67945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>
                <a:latin typeface="Limon R1" charset="0"/>
              </a:rPr>
              <a:t>esckIþsnüaénelakub,tiþ dl; elak G½R)ahaM</a:t>
            </a:r>
            <a:r>
              <a:rPr lang="en-US" sz="4000" b="1">
                <a:latin typeface="Limon R1" charset="0"/>
              </a:rPr>
              <a:t>   </a:t>
            </a:r>
            <a:r>
              <a:rPr lang="en-US" sz="4000" i="1">
                <a:latin typeface="Limon R1" charset="0"/>
              </a:rPr>
              <a:t>cMnuc</a:t>
            </a:r>
            <a:r>
              <a:rPr lang="ja-JP" altLang="en-US" sz="4000" i="1">
                <a:latin typeface="Arial"/>
              </a:rPr>
              <a:t>“</a:t>
            </a:r>
            <a:r>
              <a:rPr lang="en-US" sz="4000" i="1">
                <a:latin typeface="Limon R1" charset="0"/>
              </a:rPr>
              <a:t>sMxan;</a:t>
            </a:r>
            <a:r>
              <a:rPr lang="ja-JP" altLang="en-US" sz="4000" i="1">
                <a:latin typeface="Arial"/>
              </a:rPr>
              <a:t>”</a:t>
            </a:r>
            <a:r>
              <a:rPr lang="en-US" sz="4000" i="1">
                <a:latin typeface="Limon R1" charset="0"/>
              </a:rPr>
              <a:t> énkarebIksMEdgkñúgRBHKm&lt;Ir</a:t>
            </a:r>
            <a:r>
              <a:rPr lang="en-US" sz="4000">
                <a:latin typeface="Limon R1" charset="0"/>
              </a:rPr>
              <a:t>:</a:t>
            </a:r>
          </a:p>
        </p:txBody>
      </p:sp>
      <p:sp>
        <p:nvSpPr>
          <p:cNvPr id="221239" name="Rectangle 55"/>
          <p:cNvSpPr>
            <a:spLocks noChangeArrowheads="1"/>
          </p:cNvSpPr>
          <p:nvPr/>
        </p:nvSpPr>
        <p:spPr bwMode="auto">
          <a:xfrm>
            <a:off x="538163" y="4164013"/>
            <a:ext cx="2198687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b="1" i="1">
                <a:latin typeface="Limon S1" charset="0"/>
                <a:cs typeface="Times New Roman" charset="0"/>
              </a:rPr>
              <a:t>KµanTIbMput</a:t>
            </a:r>
          </a:p>
        </p:txBody>
      </p:sp>
      <p:sp>
        <p:nvSpPr>
          <p:cNvPr id="221241" name="Rectangle 57"/>
          <p:cNvSpPr>
            <a:spLocks noChangeArrowheads="1"/>
          </p:cNvSpPr>
          <p:nvPr/>
        </p:nvSpPr>
        <p:spPr bwMode="auto">
          <a:xfrm>
            <a:off x="874713" y="4691063"/>
            <a:ext cx="1609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b="1">
                <a:latin typeface="Limon S1" charset="0"/>
              </a:rPr>
              <a:t>elaku</a:t>
            </a:r>
            <a:r>
              <a:rPr lang="en-US" sz="1600" b="1">
                <a:latin typeface="Helvetica" charset="0"/>
              </a:rPr>
              <a:t>  13:15</a:t>
            </a:r>
          </a:p>
        </p:txBody>
      </p:sp>
      <p:sp>
        <p:nvSpPr>
          <p:cNvPr id="221242" name="Rectangle 58"/>
          <p:cNvSpPr>
            <a:spLocks noChangeArrowheads="1"/>
          </p:cNvSpPr>
          <p:nvPr/>
        </p:nvSpPr>
        <p:spPr bwMode="auto">
          <a:xfrm>
            <a:off x="5072063" y="4751388"/>
            <a:ext cx="1609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b="1">
                <a:latin typeface="Limon S1" charset="0"/>
              </a:rPr>
              <a:t>elaku</a:t>
            </a:r>
            <a:r>
              <a:rPr lang="en-US" sz="1600" b="1">
                <a:latin typeface="Helvetica" charset="0"/>
              </a:rPr>
              <a:t>  15:9-18</a:t>
            </a:r>
          </a:p>
        </p:txBody>
      </p:sp>
      <p:sp>
        <p:nvSpPr>
          <p:cNvPr id="221243" name="Rectangle 59"/>
          <p:cNvSpPr>
            <a:spLocks noChangeArrowheads="1"/>
          </p:cNvSpPr>
          <p:nvPr/>
        </p:nvSpPr>
        <p:spPr bwMode="auto">
          <a:xfrm>
            <a:off x="976313" y="5824538"/>
            <a:ext cx="1609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b="1">
                <a:latin typeface="Limon S1" charset="0"/>
              </a:rPr>
              <a:t>elaku</a:t>
            </a:r>
            <a:r>
              <a:rPr lang="en-US" sz="1600" b="1">
                <a:latin typeface="Helvetica" charset="0"/>
              </a:rPr>
              <a:t>  12:1</a:t>
            </a:r>
          </a:p>
        </p:txBody>
      </p:sp>
      <p:sp>
        <p:nvSpPr>
          <p:cNvPr id="221244" name="Rectangle 60"/>
          <p:cNvSpPr>
            <a:spLocks noChangeArrowheads="1"/>
          </p:cNvSpPr>
          <p:nvPr/>
        </p:nvSpPr>
        <p:spPr bwMode="auto">
          <a:xfrm>
            <a:off x="2968625" y="5778500"/>
            <a:ext cx="160972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b="1">
                <a:latin typeface="Limon S1" charset="0"/>
              </a:rPr>
              <a:t>elaku</a:t>
            </a:r>
            <a:r>
              <a:rPr lang="en-US" sz="1600" b="1">
                <a:latin typeface="Helvetica" charset="0"/>
              </a:rPr>
              <a:t>  12:2</a:t>
            </a:r>
          </a:p>
        </p:txBody>
      </p:sp>
      <p:sp>
        <p:nvSpPr>
          <p:cNvPr id="221245" name="Rectangle 61"/>
          <p:cNvSpPr>
            <a:spLocks noChangeArrowheads="1"/>
          </p:cNvSpPr>
          <p:nvPr/>
        </p:nvSpPr>
        <p:spPr bwMode="auto">
          <a:xfrm>
            <a:off x="4987925" y="5818188"/>
            <a:ext cx="16097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3200" b="1">
                <a:latin typeface="Limon S1" charset="0"/>
              </a:rPr>
              <a:t>elaku</a:t>
            </a:r>
            <a:r>
              <a:rPr lang="en-US" sz="1600" b="1">
                <a:latin typeface="Helvetica" charset="0"/>
              </a:rPr>
              <a:t>  12:3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1416050" y="2320925"/>
            <a:ext cx="38338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500"/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1190625" y="2330450"/>
            <a:ext cx="58959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500"/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6872288" y="8782050"/>
            <a:ext cx="5318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Times" charset="0"/>
              </a:rPr>
              <a:t>55</a:t>
            </a:r>
          </a:p>
        </p:txBody>
      </p:sp>
      <p:sp>
        <p:nvSpPr>
          <p:cNvPr id="262149" name="Rectangle 5"/>
          <p:cNvSpPr>
            <a:spLocks noChangeArrowheads="1"/>
          </p:cNvSpPr>
          <p:nvPr/>
        </p:nvSpPr>
        <p:spPr bwMode="auto">
          <a:xfrm>
            <a:off x="3251200" y="115888"/>
            <a:ext cx="3944938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50" name="Rectangle 6"/>
          <p:cNvSpPr>
            <a:spLocks noChangeArrowheads="1"/>
          </p:cNvSpPr>
          <p:nvPr/>
        </p:nvSpPr>
        <p:spPr bwMode="auto">
          <a:xfrm>
            <a:off x="-1519238" y="406400"/>
            <a:ext cx="1841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8" rIns="91438">
            <a:spAutoFit/>
          </a:bodyPr>
          <a:lstStyle/>
          <a:p>
            <a:pPr algn="l"/>
            <a:endParaRPr lang="en-US" sz="1200" baseline="-25000">
              <a:latin typeface="Comic Sans MS" charset="0"/>
            </a:endParaRPr>
          </a:p>
        </p:txBody>
      </p:sp>
      <p:sp>
        <p:nvSpPr>
          <p:cNvPr id="262151" name="Rectangle 7"/>
          <p:cNvSpPr>
            <a:spLocks noChangeArrowheads="1"/>
          </p:cNvSpPr>
          <p:nvPr/>
        </p:nvSpPr>
        <p:spPr bwMode="auto">
          <a:xfrm>
            <a:off x="1639888" y="1298575"/>
            <a:ext cx="5414962" cy="720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18	 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RBHKm&lt;Ir)anebIkrYcehIy³ RkdasTeT</a:t>
            </a:r>
            <a:r>
              <a:rPr lang="en-US" sz="1200" b="1">
                <a:latin typeface="Helvetica" charset="0"/>
              </a:rPr>
              <a:t> 		</a:t>
            </a: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19	 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karerobcMdak; esovePAsBaØacas;³ RkdasTeT</a:t>
            </a:r>
            <a:r>
              <a:rPr lang="en-US" sz="1200" b="1">
                <a:latin typeface="Helvetica" charset="0"/>
              </a:rPr>
              <a:t> 		</a:t>
            </a: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20</a:t>
            </a:r>
            <a:r>
              <a:rPr lang="en-US" sz="1600" b="1">
                <a:latin typeface="Helvetica" charset="0"/>
              </a:rPr>
              <a:t>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karerobdak;esoePAsBaØafµIkñúglMdab;³ RkdasTeT</a:t>
            </a:r>
            <a:r>
              <a:rPr lang="en-US" sz="16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200" b="1">
                <a:latin typeface="Helvetica" charset="0"/>
              </a:rPr>
              <a:t>		</a:t>
            </a: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21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bBa©b;nUvkarBN</a:t>
            </a:r>
            <a:r>
              <a:rPr lang="ja-JP" altLang="en-US" sz="2400" b="1">
                <a:solidFill>
                  <a:srgbClr val="000000"/>
                </a:solidFill>
                <a:latin typeface="Arial"/>
                <a:cs typeface="Times New Roman" charset="0"/>
              </a:rPr>
              <a:t>’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narUbPaBénRBHGm©as;eys</a:t>
            </a:r>
            <a:r>
              <a:rPr lang="ja-JP" altLang="en-US" sz="2400" b="1">
                <a:solidFill>
                  <a:srgbClr val="000000"/>
                </a:solidFill>
                <a:latin typeface="Arial"/>
                <a:cs typeface="Times New Roman" charset="0"/>
              </a:rPr>
              <a:t>‘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UvRKIsÞ</a:t>
            </a:r>
            <a:endParaRPr lang="en-US" sz="24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22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dMNwgl¥tamelaky:Uhan³ CadMNwgl¥dac;edayELk</a:t>
            </a:r>
            <a:r>
              <a:rPr lang="en-US" sz="1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endParaRPr lang="en-US" sz="12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23	</a:t>
            </a:r>
            <a:r>
              <a:rPr lang="en-US" sz="2400" b="1">
                <a:latin typeface="Limon S1" charset="0"/>
                <a:cs typeface="Times New Roman" charset="0"/>
              </a:rPr>
              <a:t>kic©karrbs;BYksavk³vinadækmµmYykñúgvKÁEpñk</a:t>
            </a:r>
            <a:endParaRPr lang="en-US" sz="24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24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savkb:ul³ karRkeLkemIl  kareFVIdMeNIrrbs;elak</a:t>
            </a:r>
            <a:r>
              <a:rPr lang="en-US" sz="1200" b="1">
                <a:solidFill>
                  <a:srgbClr val="000000"/>
                </a:solidFill>
                <a:latin typeface="Helvetica" charset="0"/>
                <a:cs typeface="Times New Roman" charset="0"/>
              </a:rPr>
              <a:t> </a:t>
            </a:r>
            <a:endParaRPr lang="en-US" sz="12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  <a:buFont typeface="Times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KMnitsMxan;2énviC¢aRBH rbs;elaksavkb:ul</a:t>
            </a:r>
            <a:r>
              <a:rPr lang="en-US" sz="2400" b="1">
                <a:solidFill>
                  <a:srgbClr val="000000"/>
                </a:solidFill>
                <a:latin typeface="Comic Sans MS" charset="0"/>
                <a:cs typeface="Times New Roman" charset="0"/>
              </a:rPr>
              <a:t> </a:t>
            </a:r>
            <a:endParaRPr lang="en-US" sz="24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26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eKalerOgsMxan; rbs;sMbuRt ¬CamYy</a:t>
            </a:r>
            <a:r>
              <a:rPr lang="en-US" sz="1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200" b="1">
                <a:solidFill>
                  <a:srgbClr val="000000"/>
                </a:solidFill>
                <a:latin typeface="Helvetica" charset="0"/>
                <a:cs typeface="Times New Roman" charset="0"/>
              </a:rPr>
              <a:t>26 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k¦</a:t>
            </a:r>
            <a:r>
              <a:rPr lang="en-US" sz="1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    </a:t>
            </a:r>
            <a:endParaRPr lang="en-US" sz="12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  <a:buFont typeface="Times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vivrN³ ³ cMNucsMxan; cMbgR)aM </a:t>
            </a:r>
            <a:endParaRPr lang="en-US" sz="24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  <a:buFont typeface="Times" charset="0"/>
              <a:buChar char="•"/>
            </a:pP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sMerceKaledArbs;RBHKm&lt;Ir³ RBHeys</a:t>
            </a:r>
            <a:r>
              <a:rPr lang="ja-JP" altLang="en-US" sz="2400" b="1">
                <a:solidFill>
                  <a:srgbClr val="000000"/>
                </a:solidFill>
                <a:latin typeface="Arial"/>
                <a:cs typeface="Times New Roman" charset="0"/>
              </a:rPr>
              <a:t>‘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URKIsÞ </a:t>
            </a:r>
            <a:endParaRPr lang="en-US" sz="12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29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TMrg;karENnaMbMeBjrYceRsc</a:t>
            </a:r>
            <a:r>
              <a:rPr lang="en-US" sz="1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 </a:t>
            </a:r>
            <a:endParaRPr lang="en-US" sz="12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30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kartak;EtgdMNak;kal³ bMeBjrYceRsc</a:t>
            </a:r>
            <a:endParaRPr lang="en-US" sz="12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31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kareFVItaragGkSreroberog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sMNuMerOgRBHKm&lt;Ir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³ bMeBjeRsc</a:t>
            </a:r>
            <a:r>
              <a:rPr lang="en-US" sz="1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endParaRPr lang="en-US" sz="12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32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esckþIsnüaelakub,tiþdl;G½R)ahaM³ bMeBjrYceRsc</a:t>
            </a:r>
            <a:r>
              <a:rPr lang="en-US" sz="12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200" b="1">
                <a:latin typeface="Helvetica" charset="0"/>
              </a:rPr>
              <a:t> </a:t>
            </a: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  <a:buFont typeface="Times" charset="0"/>
              <a:buNone/>
            </a:pPr>
            <a:r>
              <a:rPr lang="en-US" sz="1200" b="1">
                <a:latin typeface="Helvetica" charset="0"/>
              </a:rPr>
              <a:t>33	 </a:t>
            </a:r>
            <a:r>
              <a:rPr lang="ja-JP" altLang="en-US" sz="2000" b="1">
                <a:latin typeface="Arial"/>
              </a:rPr>
              <a:t>“</a:t>
            </a:r>
            <a:r>
              <a:rPr lang="en-US" sz="1200" b="1">
                <a:latin typeface="Helvetica" charset="0"/>
              </a:rPr>
              <a:t> </a:t>
            </a:r>
            <a:r>
              <a:rPr lang="en-US" sz="2400" b="1">
                <a:latin typeface="Limon S1" charset="0"/>
                <a:cs typeface="Times New Roman" charset="0"/>
              </a:rPr>
              <a:t>RBHKm&lt;Ir)anebIkrYcehIy</a:t>
            </a:r>
            <a:r>
              <a:rPr lang="ja-JP" altLang="en-US" sz="2000" b="1">
                <a:latin typeface="Arial"/>
              </a:rPr>
              <a:t>”</a:t>
            </a:r>
            <a:r>
              <a:rPr lang="en-US" sz="2400" b="1">
                <a:latin typeface="Limon S1" charset="0"/>
                <a:cs typeface="Times New Roman" charset="0"/>
              </a:rPr>
              <a:t>³ bMeBjeRsc</a:t>
            </a:r>
            <a:endParaRPr lang="en-US" sz="12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34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karerobcMdak; esovePAsBaØacas;³</a:t>
            </a:r>
            <a:r>
              <a:rPr lang="en-US" sz="2400" b="1">
                <a:latin typeface="Limon S1" charset="0"/>
                <a:cs typeface="Times New Roman" charset="0"/>
              </a:rPr>
              <a:t> bMeBjeRsc</a:t>
            </a:r>
            <a:r>
              <a:rPr lang="en-US" sz="1200" b="1">
                <a:latin typeface="Limon S1" charset="0"/>
                <a:cs typeface="Times New Roman" charset="0"/>
              </a:rPr>
              <a:t> </a:t>
            </a:r>
            <a:endParaRPr lang="en-US" sz="12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35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esovePAsBaØafµIeTAtamlMdab;³ bMeBjeRsc </a:t>
            </a:r>
            <a:endParaRPr lang="en-US" sz="2400" b="1">
              <a:latin typeface="Helvetica" charset="0"/>
            </a:endParaRPr>
          </a:p>
          <a:p>
            <a:pPr marL="485775" indent="-485775" algn="l">
              <a:lnSpc>
                <a:spcPct val="55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36	</a:t>
            </a:r>
            <a:r>
              <a:rPr lang="en-US" sz="24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savkb:ul³ karRkeLkemIl  kareFVIdMeNIrrbs;elak³ bMeBjeRsc</a:t>
            </a: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485775" y="1211263"/>
            <a:ext cx="1136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vKÁ R)aMmYy</a:t>
            </a:r>
            <a:endParaRPr lang="en-US" sz="1000" b="1">
              <a:latin typeface="Helvetica" charset="0"/>
            </a:endParaRP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476250" y="1598613"/>
            <a:ext cx="1106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vKÁ R)aMBIr</a:t>
            </a:r>
          </a:p>
        </p:txBody>
      </p:sp>
      <p:sp>
        <p:nvSpPr>
          <p:cNvPr id="262159" name="Text Box 15"/>
          <p:cNvSpPr txBox="1">
            <a:spLocks noChangeArrowheads="1"/>
          </p:cNvSpPr>
          <p:nvPr/>
        </p:nvSpPr>
        <p:spPr bwMode="auto">
          <a:xfrm>
            <a:off x="474663" y="1947863"/>
            <a:ext cx="892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vKÁ R)aMbI</a:t>
            </a:r>
          </a:p>
        </p:txBody>
      </p:sp>
      <p:sp>
        <p:nvSpPr>
          <p:cNvPr id="262160" name="Line 16"/>
          <p:cNvSpPr>
            <a:spLocks noChangeShapeType="1"/>
          </p:cNvSpPr>
          <p:nvPr/>
        </p:nvSpPr>
        <p:spPr bwMode="auto">
          <a:xfrm>
            <a:off x="396875" y="5435600"/>
            <a:ext cx="67103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1" name="Text Box 17"/>
          <p:cNvSpPr txBox="1">
            <a:spLocks noChangeArrowheads="1"/>
          </p:cNvSpPr>
          <p:nvPr/>
        </p:nvSpPr>
        <p:spPr bwMode="auto">
          <a:xfrm>
            <a:off x="261938" y="5600700"/>
            <a:ext cx="13573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bMeBjrYceRsc nUvEpñk CMnYykarsikSa</a:t>
            </a:r>
            <a:endParaRPr lang="en-US" sz="1200" b="1">
              <a:latin typeface="Helvetica" charset="0"/>
            </a:endParaRPr>
          </a:p>
        </p:txBody>
      </p:sp>
      <p:sp>
        <p:nvSpPr>
          <p:cNvPr id="262162" name="Line 18"/>
          <p:cNvSpPr>
            <a:spLocks noChangeShapeType="1"/>
          </p:cNvSpPr>
          <p:nvPr/>
        </p:nvSpPr>
        <p:spPr bwMode="auto">
          <a:xfrm>
            <a:off x="403225" y="1252538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3" name="Line 19"/>
          <p:cNvSpPr>
            <a:spLocks noChangeShapeType="1"/>
          </p:cNvSpPr>
          <p:nvPr/>
        </p:nvSpPr>
        <p:spPr bwMode="auto">
          <a:xfrm>
            <a:off x="403225" y="1590675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4" name="Line 20"/>
          <p:cNvSpPr>
            <a:spLocks noChangeShapeType="1"/>
          </p:cNvSpPr>
          <p:nvPr/>
        </p:nvSpPr>
        <p:spPr bwMode="auto">
          <a:xfrm>
            <a:off x="403225" y="198120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65" name="Line 21"/>
          <p:cNvSpPr>
            <a:spLocks noChangeShapeType="1"/>
          </p:cNvSpPr>
          <p:nvPr/>
        </p:nvSpPr>
        <p:spPr bwMode="auto">
          <a:xfrm>
            <a:off x="403225" y="2362200"/>
            <a:ext cx="6697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2170" name="Text Box 26"/>
          <p:cNvSpPr txBox="1">
            <a:spLocks noChangeArrowheads="1"/>
          </p:cNvSpPr>
          <p:nvPr/>
        </p:nvSpPr>
        <p:spPr bwMode="auto">
          <a:xfrm>
            <a:off x="2332038" y="422275"/>
            <a:ext cx="47847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400" b="1" baseline="-25000">
                <a:latin typeface="Limon S1" charset="0"/>
              </a:rPr>
              <a:t>tarageroberogCYykñúgkarsikSa  ¬ vKÁt ¦</a:t>
            </a:r>
          </a:p>
          <a:p>
            <a:pPr algn="l">
              <a:spcBef>
                <a:spcPct val="50000"/>
              </a:spcBef>
            </a:pPr>
            <a:endParaRPr lang="en-US" sz="1600" b="1" baseline="-25000">
              <a:latin typeface="Comic Sans MS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6580188" y="87313"/>
            <a:ext cx="754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33</a:t>
            </a: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2478088" y="6192838"/>
            <a:ext cx="2608262" cy="382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7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2455863"/>
            <a:ext cx="49942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7029" name="Rectangle 5"/>
          <p:cNvSpPr>
            <a:spLocks noChangeArrowheads="1"/>
          </p:cNvSpPr>
          <p:nvPr/>
        </p:nvSpPr>
        <p:spPr bwMode="auto">
          <a:xfrm>
            <a:off x="3665538" y="5638800"/>
            <a:ext cx="1830387" cy="6143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4016375" y="2266950"/>
            <a:ext cx="290513" cy="4397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1" name="Oval 7"/>
          <p:cNvSpPr>
            <a:spLocks noChangeArrowheads="1"/>
          </p:cNvSpPr>
          <p:nvPr/>
        </p:nvSpPr>
        <p:spPr bwMode="auto">
          <a:xfrm>
            <a:off x="4114800" y="2459038"/>
            <a:ext cx="303213" cy="4524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Rectangle 8"/>
          <p:cNvSpPr>
            <a:spLocks noChangeArrowheads="1"/>
          </p:cNvSpPr>
          <p:nvPr/>
        </p:nvSpPr>
        <p:spPr bwMode="auto">
          <a:xfrm>
            <a:off x="4824413" y="2649538"/>
            <a:ext cx="90487" cy="485775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4713288" y="2720975"/>
            <a:ext cx="320675" cy="106363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>
            <a:off x="990600" y="2570163"/>
            <a:ext cx="15589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5" name="Line 11"/>
          <p:cNvSpPr>
            <a:spLocks noChangeShapeType="1"/>
          </p:cNvSpPr>
          <p:nvPr/>
        </p:nvSpPr>
        <p:spPr bwMode="auto">
          <a:xfrm>
            <a:off x="2895600" y="23383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6" name="Line 12"/>
          <p:cNvSpPr>
            <a:spLocks noChangeShapeType="1"/>
          </p:cNvSpPr>
          <p:nvPr/>
        </p:nvSpPr>
        <p:spPr bwMode="auto">
          <a:xfrm>
            <a:off x="2824163" y="2967038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>
            <a:off x="5546725" y="259873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8" name="Line 14"/>
          <p:cNvSpPr>
            <a:spLocks noChangeShapeType="1"/>
          </p:cNvSpPr>
          <p:nvPr/>
        </p:nvSpPr>
        <p:spPr bwMode="auto">
          <a:xfrm>
            <a:off x="890588" y="3227388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9" name="Line 15"/>
          <p:cNvSpPr>
            <a:spLocks noChangeShapeType="1"/>
          </p:cNvSpPr>
          <p:nvPr/>
        </p:nvSpPr>
        <p:spPr bwMode="auto">
          <a:xfrm>
            <a:off x="5651500" y="3190875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0" name="Line 16"/>
          <p:cNvSpPr>
            <a:spLocks noChangeShapeType="1"/>
          </p:cNvSpPr>
          <p:nvPr/>
        </p:nvSpPr>
        <p:spPr bwMode="auto">
          <a:xfrm>
            <a:off x="628650" y="363061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1" name="Line 17"/>
          <p:cNvSpPr>
            <a:spLocks noChangeShapeType="1"/>
          </p:cNvSpPr>
          <p:nvPr/>
        </p:nvSpPr>
        <p:spPr bwMode="auto">
          <a:xfrm>
            <a:off x="5748338" y="359410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2" name="Line 18"/>
          <p:cNvSpPr>
            <a:spLocks noChangeShapeType="1"/>
          </p:cNvSpPr>
          <p:nvPr/>
        </p:nvSpPr>
        <p:spPr bwMode="auto">
          <a:xfrm>
            <a:off x="525463" y="421322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3" name="Line 19"/>
          <p:cNvSpPr>
            <a:spLocks noChangeShapeType="1"/>
          </p:cNvSpPr>
          <p:nvPr/>
        </p:nvSpPr>
        <p:spPr bwMode="auto">
          <a:xfrm>
            <a:off x="5864225" y="4170363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4" name="Line 20"/>
          <p:cNvSpPr>
            <a:spLocks noChangeShapeType="1"/>
          </p:cNvSpPr>
          <p:nvPr/>
        </p:nvSpPr>
        <p:spPr bwMode="auto">
          <a:xfrm>
            <a:off x="968375" y="5803900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5" name="Line 21"/>
          <p:cNvSpPr>
            <a:spLocks noChangeShapeType="1"/>
          </p:cNvSpPr>
          <p:nvPr/>
        </p:nvSpPr>
        <p:spPr bwMode="auto">
          <a:xfrm>
            <a:off x="5786438" y="5884863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>
            <a:off x="2049463" y="6259513"/>
            <a:ext cx="1231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7" name="Line 23"/>
          <p:cNvSpPr>
            <a:spLocks noChangeShapeType="1"/>
          </p:cNvSpPr>
          <p:nvPr/>
        </p:nvSpPr>
        <p:spPr bwMode="auto">
          <a:xfrm>
            <a:off x="1866900" y="5259388"/>
            <a:ext cx="111760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8" name="Line 24"/>
          <p:cNvSpPr>
            <a:spLocks noChangeShapeType="1"/>
          </p:cNvSpPr>
          <p:nvPr/>
        </p:nvSpPr>
        <p:spPr bwMode="auto">
          <a:xfrm>
            <a:off x="2068513" y="4681538"/>
            <a:ext cx="1035050" cy="393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9" name="Line 25"/>
          <p:cNvSpPr>
            <a:spLocks noChangeShapeType="1"/>
          </p:cNvSpPr>
          <p:nvPr/>
        </p:nvSpPr>
        <p:spPr bwMode="auto">
          <a:xfrm>
            <a:off x="2530475" y="4124325"/>
            <a:ext cx="773113" cy="839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0" name="Line 26"/>
          <p:cNvSpPr>
            <a:spLocks noChangeShapeType="1"/>
          </p:cNvSpPr>
          <p:nvPr/>
        </p:nvSpPr>
        <p:spPr bwMode="auto">
          <a:xfrm>
            <a:off x="3300413" y="3856038"/>
            <a:ext cx="300037" cy="11636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1" name="Line 27"/>
          <p:cNvSpPr>
            <a:spLocks noChangeShapeType="1"/>
          </p:cNvSpPr>
          <p:nvPr/>
        </p:nvSpPr>
        <p:spPr bwMode="auto">
          <a:xfrm flipH="1">
            <a:off x="3978275" y="4100513"/>
            <a:ext cx="638175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2" name="Line 28"/>
          <p:cNvSpPr>
            <a:spLocks noChangeShapeType="1"/>
          </p:cNvSpPr>
          <p:nvPr/>
        </p:nvSpPr>
        <p:spPr bwMode="auto">
          <a:xfrm flipH="1">
            <a:off x="4165600" y="4391025"/>
            <a:ext cx="865188" cy="573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3" name="Line 29"/>
          <p:cNvSpPr>
            <a:spLocks noChangeShapeType="1"/>
          </p:cNvSpPr>
          <p:nvPr/>
        </p:nvSpPr>
        <p:spPr bwMode="auto">
          <a:xfrm flipV="1">
            <a:off x="4235450" y="4929188"/>
            <a:ext cx="1223963" cy="25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4" name="Line 30"/>
          <p:cNvSpPr>
            <a:spLocks noChangeShapeType="1"/>
          </p:cNvSpPr>
          <p:nvPr/>
        </p:nvSpPr>
        <p:spPr bwMode="auto">
          <a:xfrm flipV="1">
            <a:off x="4365625" y="5356225"/>
            <a:ext cx="1090613" cy="1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5" name="Freeform 31"/>
          <p:cNvSpPr>
            <a:spLocks/>
          </p:cNvSpPr>
          <p:nvPr/>
        </p:nvSpPr>
        <p:spPr bwMode="auto">
          <a:xfrm>
            <a:off x="1211263" y="5376863"/>
            <a:ext cx="117475" cy="101600"/>
          </a:xfrm>
          <a:custGeom>
            <a:avLst/>
            <a:gdLst>
              <a:gd name="T0" fmla="*/ 8 w 97"/>
              <a:gd name="T1" fmla="*/ 24 h 89"/>
              <a:gd name="T2" fmla="*/ 16 w 97"/>
              <a:gd name="T3" fmla="*/ 24 h 89"/>
              <a:gd name="T4" fmla="*/ 24 w 97"/>
              <a:gd name="T5" fmla="*/ 24 h 89"/>
              <a:gd name="T6" fmla="*/ 36 w 97"/>
              <a:gd name="T7" fmla="*/ 28 h 89"/>
              <a:gd name="T8" fmla="*/ 44 w 97"/>
              <a:gd name="T9" fmla="*/ 28 h 89"/>
              <a:gd name="T10" fmla="*/ 52 w 97"/>
              <a:gd name="T11" fmla="*/ 28 h 89"/>
              <a:gd name="T12" fmla="*/ 52 w 97"/>
              <a:gd name="T13" fmla="*/ 36 h 89"/>
              <a:gd name="T14" fmla="*/ 60 w 97"/>
              <a:gd name="T15" fmla="*/ 44 h 89"/>
              <a:gd name="T16" fmla="*/ 68 w 97"/>
              <a:gd name="T17" fmla="*/ 48 h 89"/>
              <a:gd name="T18" fmla="*/ 72 w 97"/>
              <a:gd name="T19" fmla="*/ 40 h 89"/>
              <a:gd name="T20" fmla="*/ 72 w 97"/>
              <a:gd name="T21" fmla="*/ 32 h 89"/>
              <a:gd name="T22" fmla="*/ 80 w 97"/>
              <a:gd name="T23" fmla="*/ 24 h 89"/>
              <a:gd name="T24" fmla="*/ 88 w 97"/>
              <a:gd name="T25" fmla="*/ 24 h 89"/>
              <a:gd name="T26" fmla="*/ 88 w 97"/>
              <a:gd name="T27" fmla="*/ 32 h 89"/>
              <a:gd name="T28" fmla="*/ 96 w 97"/>
              <a:gd name="T29" fmla="*/ 36 h 89"/>
              <a:gd name="T30" fmla="*/ 92 w 97"/>
              <a:gd name="T31" fmla="*/ 44 h 89"/>
              <a:gd name="T32" fmla="*/ 84 w 97"/>
              <a:gd name="T33" fmla="*/ 48 h 89"/>
              <a:gd name="T34" fmla="*/ 76 w 97"/>
              <a:gd name="T35" fmla="*/ 40 h 89"/>
              <a:gd name="T36" fmla="*/ 72 w 97"/>
              <a:gd name="T37" fmla="*/ 32 h 89"/>
              <a:gd name="T38" fmla="*/ 72 w 97"/>
              <a:gd name="T39" fmla="*/ 24 h 89"/>
              <a:gd name="T40" fmla="*/ 72 w 97"/>
              <a:gd name="T41" fmla="*/ 16 h 89"/>
              <a:gd name="T42" fmla="*/ 72 w 97"/>
              <a:gd name="T43" fmla="*/ 8 h 89"/>
              <a:gd name="T44" fmla="*/ 72 w 97"/>
              <a:gd name="T45" fmla="*/ 0 h 89"/>
              <a:gd name="T46" fmla="*/ 60 w 97"/>
              <a:gd name="T47" fmla="*/ 12 h 89"/>
              <a:gd name="T48" fmla="*/ 44 w 97"/>
              <a:gd name="T49" fmla="*/ 32 h 89"/>
              <a:gd name="T50" fmla="*/ 36 w 97"/>
              <a:gd name="T51" fmla="*/ 40 h 89"/>
              <a:gd name="T52" fmla="*/ 28 w 97"/>
              <a:gd name="T53" fmla="*/ 48 h 89"/>
              <a:gd name="T54" fmla="*/ 20 w 97"/>
              <a:gd name="T55" fmla="*/ 48 h 89"/>
              <a:gd name="T56" fmla="*/ 16 w 97"/>
              <a:gd name="T57" fmla="*/ 40 h 89"/>
              <a:gd name="T58" fmla="*/ 16 w 97"/>
              <a:gd name="T59" fmla="*/ 32 h 89"/>
              <a:gd name="T60" fmla="*/ 20 w 97"/>
              <a:gd name="T61" fmla="*/ 24 h 89"/>
              <a:gd name="T62" fmla="*/ 24 w 97"/>
              <a:gd name="T63" fmla="*/ 16 h 89"/>
              <a:gd name="T64" fmla="*/ 20 w 97"/>
              <a:gd name="T65" fmla="*/ 24 h 89"/>
              <a:gd name="T66" fmla="*/ 12 w 97"/>
              <a:gd name="T67" fmla="*/ 32 h 89"/>
              <a:gd name="T68" fmla="*/ 12 w 97"/>
              <a:gd name="T69" fmla="*/ 24 h 89"/>
              <a:gd name="T70" fmla="*/ 20 w 97"/>
              <a:gd name="T71" fmla="*/ 24 h 89"/>
              <a:gd name="T72" fmla="*/ 8 w 97"/>
              <a:gd name="T73" fmla="*/ 32 h 89"/>
              <a:gd name="T74" fmla="*/ 0 w 97"/>
              <a:gd name="T75" fmla="*/ 36 h 89"/>
              <a:gd name="T76" fmla="*/ 0 w 97"/>
              <a:gd name="T77" fmla="*/ 28 h 89"/>
              <a:gd name="T78" fmla="*/ 4 w 97"/>
              <a:gd name="T79" fmla="*/ 20 h 89"/>
              <a:gd name="T80" fmla="*/ 12 w 97"/>
              <a:gd name="T81" fmla="*/ 16 h 89"/>
              <a:gd name="T82" fmla="*/ 4 w 97"/>
              <a:gd name="T83" fmla="*/ 20 h 89"/>
              <a:gd name="T84" fmla="*/ 20 w 97"/>
              <a:gd name="T85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>
            <a:off x="1157288" y="3957638"/>
            <a:ext cx="204787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7" name="Rectangle 33"/>
          <p:cNvSpPr>
            <a:spLocks noChangeArrowheads="1"/>
          </p:cNvSpPr>
          <p:nvPr/>
        </p:nvSpPr>
        <p:spPr bwMode="auto">
          <a:xfrm>
            <a:off x="6997700" y="3757613"/>
            <a:ext cx="2936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>
            <a:off x="4235450" y="2493963"/>
            <a:ext cx="1651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59" name="Oval 35"/>
          <p:cNvSpPr>
            <a:spLocks noChangeArrowheads="1"/>
          </p:cNvSpPr>
          <p:nvPr/>
        </p:nvSpPr>
        <p:spPr bwMode="auto">
          <a:xfrm>
            <a:off x="338138" y="5235575"/>
            <a:ext cx="65087" cy="20478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0" name="Oval 36"/>
          <p:cNvSpPr>
            <a:spLocks noChangeArrowheads="1"/>
          </p:cNvSpPr>
          <p:nvPr/>
        </p:nvSpPr>
        <p:spPr bwMode="auto">
          <a:xfrm>
            <a:off x="712788" y="5235575"/>
            <a:ext cx="66675" cy="20478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1" name="Oval 37"/>
          <p:cNvSpPr>
            <a:spLocks noChangeArrowheads="1"/>
          </p:cNvSpPr>
          <p:nvPr/>
        </p:nvSpPr>
        <p:spPr bwMode="auto">
          <a:xfrm>
            <a:off x="1030288" y="5262563"/>
            <a:ext cx="39687" cy="152400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2" name="Oval 38"/>
          <p:cNvSpPr>
            <a:spLocks noChangeArrowheads="1"/>
          </p:cNvSpPr>
          <p:nvPr/>
        </p:nvSpPr>
        <p:spPr bwMode="auto">
          <a:xfrm>
            <a:off x="1341438" y="5316538"/>
            <a:ext cx="14287" cy="44450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3" name="Line 39"/>
          <p:cNvSpPr>
            <a:spLocks noChangeShapeType="1"/>
          </p:cNvSpPr>
          <p:nvPr/>
        </p:nvSpPr>
        <p:spPr bwMode="auto">
          <a:xfrm>
            <a:off x="379413" y="5232400"/>
            <a:ext cx="365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4" name="Line 40"/>
          <p:cNvSpPr>
            <a:spLocks noChangeShapeType="1"/>
          </p:cNvSpPr>
          <p:nvPr/>
        </p:nvSpPr>
        <p:spPr bwMode="auto">
          <a:xfrm>
            <a:off x="373063" y="5445125"/>
            <a:ext cx="369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5" name="Line 41"/>
          <p:cNvSpPr>
            <a:spLocks noChangeShapeType="1"/>
          </p:cNvSpPr>
          <p:nvPr/>
        </p:nvSpPr>
        <p:spPr bwMode="auto">
          <a:xfrm flipH="1">
            <a:off x="768350" y="5257800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6" name="Line 42"/>
          <p:cNvSpPr>
            <a:spLocks noChangeShapeType="1"/>
          </p:cNvSpPr>
          <p:nvPr/>
        </p:nvSpPr>
        <p:spPr bwMode="auto">
          <a:xfrm flipH="1">
            <a:off x="768350" y="5419725"/>
            <a:ext cx="2746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Line 43"/>
          <p:cNvSpPr>
            <a:spLocks noChangeShapeType="1"/>
          </p:cNvSpPr>
          <p:nvPr/>
        </p:nvSpPr>
        <p:spPr bwMode="auto">
          <a:xfrm flipH="1">
            <a:off x="1074738" y="5311775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8" name="Line 44"/>
          <p:cNvSpPr>
            <a:spLocks noChangeShapeType="1"/>
          </p:cNvSpPr>
          <p:nvPr/>
        </p:nvSpPr>
        <p:spPr bwMode="auto">
          <a:xfrm flipH="1">
            <a:off x="1074738" y="5365750"/>
            <a:ext cx="276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69" name="Rectangle 45"/>
          <p:cNvSpPr>
            <a:spLocks noChangeArrowheads="1"/>
          </p:cNvSpPr>
          <p:nvPr/>
        </p:nvSpPr>
        <p:spPr bwMode="auto">
          <a:xfrm>
            <a:off x="379413" y="5233988"/>
            <a:ext cx="363537" cy="20955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0" name="Rectangle 46"/>
          <p:cNvSpPr>
            <a:spLocks noChangeArrowheads="1"/>
          </p:cNvSpPr>
          <p:nvPr/>
        </p:nvSpPr>
        <p:spPr bwMode="auto">
          <a:xfrm>
            <a:off x="774700" y="5259388"/>
            <a:ext cx="277813" cy="155575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1" name="Rectangle 47"/>
          <p:cNvSpPr>
            <a:spLocks noChangeArrowheads="1"/>
          </p:cNvSpPr>
          <p:nvPr/>
        </p:nvSpPr>
        <p:spPr bwMode="auto">
          <a:xfrm>
            <a:off x="1074738" y="5310188"/>
            <a:ext cx="269875" cy="5556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2" name="Oval 48"/>
          <p:cNvSpPr>
            <a:spLocks noChangeArrowheads="1"/>
          </p:cNvSpPr>
          <p:nvPr/>
        </p:nvSpPr>
        <p:spPr bwMode="auto">
          <a:xfrm>
            <a:off x="346075" y="5251450"/>
            <a:ext cx="42863" cy="1730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3" name="Arc 49"/>
          <p:cNvSpPr>
            <a:spLocks/>
          </p:cNvSpPr>
          <p:nvPr/>
        </p:nvSpPr>
        <p:spPr bwMode="auto">
          <a:xfrm rot="11100000">
            <a:off x="1423988" y="5251450"/>
            <a:ext cx="142875" cy="84138"/>
          </a:xfrm>
          <a:custGeom>
            <a:avLst/>
            <a:gdLst>
              <a:gd name="G0" fmla="+- 185 0 0"/>
              <a:gd name="G1" fmla="+- 21600 0 0"/>
              <a:gd name="G2" fmla="+- 21600 0 0"/>
              <a:gd name="T0" fmla="*/ 0 w 21785"/>
              <a:gd name="T1" fmla="*/ 1 h 21600"/>
              <a:gd name="T2" fmla="*/ 21785 w 21785"/>
              <a:gd name="T3" fmla="*/ 21600 h 21600"/>
              <a:gd name="T4" fmla="*/ 185 w 217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4" name="Arc 50"/>
          <p:cNvSpPr>
            <a:spLocks/>
          </p:cNvSpPr>
          <p:nvPr/>
        </p:nvSpPr>
        <p:spPr bwMode="auto">
          <a:xfrm rot="21180000">
            <a:off x="1411288" y="5360988"/>
            <a:ext cx="146050" cy="71437"/>
          </a:xfrm>
          <a:custGeom>
            <a:avLst/>
            <a:gdLst>
              <a:gd name="G0" fmla="+- 21597 0 0"/>
              <a:gd name="G1" fmla="+- 21599 0 0"/>
              <a:gd name="G2" fmla="+- 21600 0 0"/>
              <a:gd name="T0" fmla="*/ 0 w 21597"/>
              <a:gd name="T1" fmla="*/ 21254 h 21599"/>
              <a:gd name="T2" fmla="*/ 21419 w 21597"/>
              <a:gd name="T3" fmla="*/ 0 h 21599"/>
              <a:gd name="T4" fmla="*/ 21597 w 21597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5" name="Arc 51"/>
          <p:cNvSpPr>
            <a:spLocks/>
          </p:cNvSpPr>
          <p:nvPr/>
        </p:nvSpPr>
        <p:spPr bwMode="auto">
          <a:xfrm rot="10800000">
            <a:off x="1381125" y="5341938"/>
            <a:ext cx="28575" cy="71437"/>
          </a:xfrm>
          <a:custGeom>
            <a:avLst/>
            <a:gdLst>
              <a:gd name="G0" fmla="+- 918 0 0"/>
              <a:gd name="G1" fmla="+- 21600 0 0"/>
              <a:gd name="G2" fmla="+- 21600 0 0"/>
              <a:gd name="T0" fmla="*/ 0 w 22518"/>
              <a:gd name="T1" fmla="*/ 20 h 21600"/>
              <a:gd name="T2" fmla="*/ 22518 w 22518"/>
              <a:gd name="T3" fmla="*/ 21600 h 21600"/>
              <a:gd name="T4" fmla="*/ 918 w 22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6" name="Oval 52"/>
          <p:cNvSpPr>
            <a:spLocks noChangeArrowheads="1"/>
          </p:cNvSpPr>
          <p:nvPr/>
        </p:nvSpPr>
        <p:spPr bwMode="auto">
          <a:xfrm>
            <a:off x="1393825" y="5297488"/>
            <a:ext cx="26988" cy="87312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7" name="Arc 53"/>
          <p:cNvSpPr>
            <a:spLocks/>
          </p:cNvSpPr>
          <p:nvPr/>
        </p:nvSpPr>
        <p:spPr bwMode="auto">
          <a:xfrm>
            <a:off x="1385888" y="5272088"/>
            <a:ext cx="34925" cy="68262"/>
          </a:xfrm>
          <a:custGeom>
            <a:avLst/>
            <a:gdLst>
              <a:gd name="G0" fmla="+- 21600 0 0"/>
              <a:gd name="G1" fmla="+- 21586 0 0"/>
              <a:gd name="G2" fmla="+- 21600 0 0"/>
              <a:gd name="T0" fmla="*/ 0 w 21600"/>
              <a:gd name="T1" fmla="*/ 21586 h 21586"/>
              <a:gd name="T2" fmla="*/ 20843 w 21600"/>
              <a:gd name="T3" fmla="*/ 0 h 21586"/>
              <a:gd name="T4" fmla="*/ 21600 w 21600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78" name="Oval 54"/>
          <p:cNvSpPr>
            <a:spLocks noChangeArrowheads="1"/>
          </p:cNvSpPr>
          <p:nvPr/>
        </p:nvSpPr>
        <p:spPr bwMode="auto">
          <a:xfrm>
            <a:off x="1406525" y="5327650"/>
            <a:ext cx="1588" cy="28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079" name="Group 55"/>
          <p:cNvGrpSpPr>
            <a:grpSpLocks/>
          </p:cNvGrpSpPr>
          <p:nvPr/>
        </p:nvGrpSpPr>
        <p:grpSpPr bwMode="auto">
          <a:xfrm>
            <a:off x="6013450" y="5238750"/>
            <a:ext cx="1157288" cy="204788"/>
            <a:chOff x="4652" y="3084"/>
            <a:chExt cx="954" cy="180"/>
          </a:xfrm>
        </p:grpSpPr>
        <p:sp>
          <p:nvSpPr>
            <p:cNvPr id="257080" name="Oval 56"/>
            <p:cNvSpPr>
              <a:spLocks noChangeArrowheads="1"/>
            </p:cNvSpPr>
            <p:nvPr/>
          </p:nvSpPr>
          <p:spPr bwMode="auto">
            <a:xfrm>
              <a:off x="5555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1" name="Oval 57"/>
            <p:cNvSpPr>
              <a:spLocks noChangeArrowheads="1"/>
            </p:cNvSpPr>
            <p:nvPr/>
          </p:nvSpPr>
          <p:spPr bwMode="auto">
            <a:xfrm>
              <a:off x="5259" y="3088"/>
              <a:ext cx="51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2" name="Oval 58"/>
            <p:cNvSpPr>
              <a:spLocks noChangeArrowheads="1"/>
            </p:cNvSpPr>
            <p:nvPr/>
          </p:nvSpPr>
          <p:spPr bwMode="auto">
            <a:xfrm>
              <a:off x="5030" y="3110"/>
              <a:ext cx="31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3" name="Oval 59"/>
            <p:cNvSpPr>
              <a:spLocks noChangeArrowheads="1"/>
            </p:cNvSpPr>
            <p:nvPr/>
          </p:nvSpPr>
          <p:spPr bwMode="auto">
            <a:xfrm>
              <a:off x="4805" y="3155"/>
              <a:ext cx="11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4" name="Line 60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5" name="Line 61"/>
            <p:cNvSpPr>
              <a:spLocks noChangeShapeType="1"/>
            </p:cNvSpPr>
            <p:nvPr/>
          </p:nvSpPr>
          <p:spPr bwMode="auto">
            <a:xfrm flipH="1">
              <a:off x="5283" y="3084"/>
              <a:ext cx="2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6" name="Line 62"/>
            <p:cNvSpPr>
              <a:spLocks noChangeShapeType="1"/>
            </p:cNvSpPr>
            <p:nvPr/>
          </p:nvSpPr>
          <p:spPr bwMode="auto">
            <a:xfrm>
              <a:off x="5054" y="324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7" name="Line 63"/>
            <p:cNvSpPr>
              <a:spLocks noChangeShapeType="1"/>
            </p:cNvSpPr>
            <p:nvPr/>
          </p:nvSpPr>
          <p:spPr bwMode="auto">
            <a:xfrm>
              <a:off x="5054" y="310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8" name="Line 64"/>
            <p:cNvSpPr>
              <a:spLocks noChangeShapeType="1"/>
            </p:cNvSpPr>
            <p:nvPr/>
          </p:nvSpPr>
          <p:spPr bwMode="auto">
            <a:xfrm>
              <a:off x="4813" y="3196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89" name="Line 65"/>
            <p:cNvSpPr>
              <a:spLocks noChangeShapeType="1"/>
            </p:cNvSpPr>
            <p:nvPr/>
          </p:nvSpPr>
          <p:spPr bwMode="auto">
            <a:xfrm>
              <a:off x="4813" y="3151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0" name="Rectangle 66"/>
            <p:cNvSpPr>
              <a:spLocks noChangeArrowheads="1"/>
            </p:cNvSpPr>
            <p:nvPr/>
          </p:nvSpPr>
          <p:spPr bwMode="auto">
            <a:xfrm>
              <a:off x="5286" y="3086"/>
              <a:ext cx="288" cy="17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1" name="Rectangle 67"/>
            <p:cNvSpPr>
              <a:spLocks noChangeArrowheads="1"/>
            </p:cNvSpPr>
            <p:nvPr/>
          </p:nvSpPr>
          <p:spPr bwMode="auto">
            <a:xfrm>
              <a:off x="5043" y="3110"/>
              <a:ext cx="219" cy="129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2" name="Rectangle 68"/>
            <p:cNvSpPr>
              <a:spLocks noChangeArrowheads="1"/>
            </p:cNvSpPr>
            <p:nvPr/>
          </p:nvSpPr>
          <p:spPr bwMode="auto">
            <a:xfrm>
              <a:off x="4814" y="3151"/>
              <a:ext cx="212" cy="4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3" name="Oval 69"/>
            <p:cNvSpPr>
              <a:spLocks noChangeArrowheads="1"/>
            </p:cNvSpPr>
            <p:nvPr/>
          </p:nvSpPr>
          <p:spPr bwMode="auto">
            <a:xfrm>
              <a:off x="5566" y="3101"/>
              <a:ext cx="34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4" name="Arc 70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5" name="Arc 71"/>
            <p:cNvSpPr>
              <a:spLocks/>
            </p:cNvSpPr>
            <p:nvPr/>
          </p:nvSpPr>
          <p:spPr bwMode="auto">
            <a:xfrm rot="10380000">
              <a:off x="4660" y="3102"/>
              <a:ext cx="115" cy="60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6" name="Arc 72"/>
            <p:cNvSpPr>
              <a:spLocks/>
            </p:cNvSpPr>
            <p:nvPr/>
          </p:nvSpPr>
          <p:spPr bwMode="auto">
            <a:xfrm>
              <a:off x="4761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7" name="Oval 73"/>
            <p:cNvSpPr>
              <a:spLocks noChangeArrowheads="1"/>
            </p:cNvSpPr>
            <p:nvPr/>
          </p:nvSpPr>
          <p:spPr bwMode="auto">
            <a:xfrm>
              <a:off x="4754" y="3135"/>
              <a:ext cx="20" cy="7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8" name="Arc 74"/>
            <p:cNvSpPr>
              <a:spLocks/>
            </p:cNvSpPr>
            <p:nvPr/>
          </p:nvSpPr>
          <p:spPr bwMode="auto">
            <a:xfrm rot="10800000">
              <a:off x="4761" y="3180"/>
              <a:ext cx="27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99" name="Oval 75"/>
            <p:cNvSpPr>
              <a:spLocks noChangeArrowheads="1"/>
            </p:cNvSpPr>
            <p:nvPr/>
          </p:nvSpPr>
          <p:spPr bwMode="auto">
            <a:xfrm>
              <a:off x="4763" y="3161"/>
              <a:ext cx="2" cy="22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100" name="Freeform 76"/>
          <p:cNvSpPr>
            <a:spLocks/>
          </p:cNvSpPr>
          <p:nvPr/>
        </p:nvSpPr>
        <p:spPr bwMode="auto">
          <a:xfrm>
            <a:off x="4249738" y="2698750"/>
            <a:ext cx="452437" cy="982663"/>
          </a:xfrm>
          <a:custGeom>
            <a:avLst/>
            <a:gdLst>
              <a:gd name="T0" fmla="*/ 186 w 373"/>
              <a:gd name="T1" fmla="*/ 26 h 859"/>
              <a:gd name="T2" fmla="*/ 174 w 373"/>
              <a:gd name="T3" fmla="*/ 56 h 859"/>
              <a:gd name="T4" fmla="*/ 160 w 373"/>
              <a:gd name="T5" fmla="*/ 86 h 859"/>
              <a:gd name="T6" fmla="*/ 146 w 373"/>
              <a:gd name="T7" fmla="*/ 118 h 859"/>
              <a:gd name="T8" fmla="*/ 134 w 373"/>
              <a:gd name="T9" fmla="*/ 150 h 859"/>
              <a:gd name="T10" fmla="*/ 122 w 373"/>
              <a:gd name="T11" fmla="*/ 182 h 859"/>
              <a:gd name="T12" fmla="*/ 108 w 373"/>
              <a:gd name="T13" fmla="*/ 214 h 859"/>
              <a:gd name="T14" fmla="*/ 94 w 373"/>
              <a:gd name="T15" fmla="*/ 246 h 859"/>
              <a:gd name="T16" fmla="*/ 78 w 373"/>
              <a:gd name="T17" fmla="*/ 278 h 859"/>
              <a:gd name="T18" fmla="*/ 66 w 373"/>
              <a:gd name="T19" fmla="*/ 310 h 859"/>
              <a:gd name="T20" fmla="*/ 54 w 373"/>
              <a:gd name="T21" fmla="*/ 342 h 859"/>
              <a:gd name="T22" fmla="*/ 40 w 373"/>
              <a:gd name="T23" fmla="*/ 374 h 859"/>
              <a:gd name="T24" fmla="*/ 26 w 373"/>
              <a:gd name="T25" fmla="*/ 406 h 859"/>
              <a:gd name="T26" fmla="*/ 14 w 373"/>
              <a:gd name="T27" fmla="*/ 438 h 859"/>
              <a:gd name="T28" fmla="*/ 0 w 373"/>
              <a:gd name="T29" fmla="*/ 470 h 859"/>
              <a:gd name="T30" fmla="*/ 10 w 373"/>
              <a:gd name="T31" fmla="*/ 502 h 859"/>
              <a:gd name="T32" fmla="*/ 20 w 373"/>
              <a:gd name="T33" fmla="*/ 534 h 859"/>
              <a:gd name="T34" fmla="*/ 26 w 373"/>
              <a:gd name="T35" fmla="*/ 566 h 859"/>
              <a:gd name="T36" fmla="*/ 36 w 373"/>
              <a:gd name="T37" fmla="*/ 598 h 859"/>
              <a:gd name="T38" fmla="*/ 46 w 373"/>
              <a:gd name="T39" fmla="*/ 630 h 859"/>
              <a:gd name="T40" fmla="*/ 54 w 373"/>
              <a:gd name="T41" fmla="*/ 664 h 859"/>
              <a:gd name="T42" fmla="*/ 62 w 373"/>
              <a:gd name="T43" fmla="*/ 696 h 859"/>
              <a:gd name="T44" fmla="*/ 68 w 373"/>
              <a:gd name="T45" fmla="*/ 728 h 859"/>
              <a:gd name="T46" fmla="*/ 78 w 373"/>
              <a:gd name="T47" fmla="*/ 760 h 859"/>
              <a:gd name="T48" fmla="*/ 88 w 373"/>
              <a:gd name="T49" fmla="*/ 792 h 859"/>
              <a:gd name="T50" fmla="*/ 100 w 373"/>
              <a:gd name="T51" fmla="*/ 824 h 859"/>
              <a:gd name="T52" fmla="*/ 118 w 373"/>
              <a:gd name="T53" fmla="*/ 856 h 859"/>
              <a:gd name="T54" fmla="*/ 134 w 373"/>
              <a:gd name="T55" fmla="*/ 832 h 859"/>
              <a:gd name="T56" fmla="*/ 148 w 373"/>
              <a:gd name="T57" fmla="*/ 800 h 859"/>
              <a:gd name="T58" fmla="*/ 164 w 373"/>
              <a:gd name="T59" fmla="*/ 768 h 859"/>
              <a:gd name="T60" fmla="*/ 178 w 373"/>
              <a:gd name="T61" fmla="*/ 736 h 859"/>
              <a:gd name="T62" fmla="*/ 192 w 373"/>
              <a:gd name="T63" fmla="*/ 704 h 859"/>
              <a:gd name="T64" fmla="*/ 206 w 373"/>
              <a:gd name="T65" fmla="*/ 672 h 859"/>
              <a:gd name="T66" fmla="*/ 220 w 373"/>
              <a:gd name="T67" fmla="*/ 640 h 859"/>
              <a:gd name="T68" fmla="*/ 234 w 373"/>
              <a:gd name="T69" fmla="*/ 608 h 859"/>
              <a:gd name="T70" fmla="*/ 248 w 373"/>
              <a:gd name="T71" fmla="*/ 576 h 859"/>
              <a:gd name="T72" fmla="*/ 262 w 373"/>
              <a:gd name="T73" fmla="*/ 544 h 859"/>
              <a:gd name="T74" fmla="*/ 278 w 373"/>
              <a:gd name="T75" fmla="*/ 512 h 859"/>
              <a:gd name="T76" fmla="*/ 290 w 373"/>
              <a:gd name="T77" fmla="*/ 480 h 859"/>
              <a:gd name="T78" fmla="*/ 304 w 373"/>
              <a:gd name="T79" fmla="*/ 448 h 859"/>
              <a:gd name="T80" fmla="*/ 320 w 373"/>
              <a:gd name="T81" fmla="*/ 418 h 859"/>
              <a:gd name="T82" fmla="*/ 336 w 373"/>
              <a:gd name="T83" fmla="*/ 388 h 859"/>
              <a:gd name="T84" fmla="*/ 352 w 373"/>
              <a:gd name="T85" fmla="*/ 356 h 859"/>
              <a:gd name="T86" fmla="*/ 364 w 373"/>
              <a:gd name="T87" fmla="*/ 324 h 859"/>
              <a:gd name="T88" fmla="*/ 372 w 373"/>
              <a:gd name="T89" fmla="*/ 292 h 859"/>
              <a:gd name="T90" fmla="*/ 346 w 373"/>
              <a:gd name="T91" fmla="*/ 268 h 859"/>
              <a:gd name="T92" fmla="*/ 356 w 373"/>
              <a:gd name="T93" fmla="*/ 276 h 859"/>
              <a:gd name="T94" fmla="*/ 364 w 373"/>
              <a:gd name="T95" fmla="*/ 282 h 859"/>
              <a:gd name="T96" fmla="*/ 350 w 373"/>
              <a:gd name="T97" fmla="*/ 252 h 859"/>
              <a:gd name="T98" fmla="*/ 334 w 373"/>
              <a:gd name="T99" fmla="*/ 226 h 859"/>
              <a:gd name="T100" fmla="*/ 314 w 373"/>
              <a:gd name="T101" fmla="*/ 198 h 859"/>
              <a:gd name="T102" fmla="*/ 302 w 373"/>
              <a:gd name="T103" fmla="*/ 166 h 859"/>
              <a:gd name="T104" fmla="*/ 280 w 373"/>
              <a:gd name="T105" fmla="*/ 136 h 859"/>
              <a:gd name="T106" fmla="*/ 264 w 373"/>
              <a:gd name="T107" fmla="*/ 104 h 859"/>
              <a:gd name="T108" fmla="*/ 248 w 373"/>
              <a:gd name="T109" fmla="*/ 72 h 859"/>
              <a:gd name="T110" fmla="*/ 230 w 373"/>
              <a:gd name="T111" fmla="*/ 44 h 859"/>
              <a:gd name="T112" fmla="*/ 210 w 373"/>
              <a:gd name="T113" fmla="*/ 1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1" name="Rectangle 77"/>
          <p:cNvSpPr>
            <a:spLocks noChangeArrowheads="1"/>
          </p:cNvSpPr>
          <p:nvPr/>
        </p:nvSpPr>
        <p:spPr bwMode="auto">
          <a:xfrm>
            <a:off x="5721350" y="3690938"/>
            <a:ext cx="903288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02" name="Freeform 78"/>
          <p:cNvSpPr>
            <a:spLocks/>
          </p:cNvSpPr>
          <p:nvPr/>
        </p:nvSpPr>
        <p:spPr bwMode="auto">
          <a:xfrm>
            <a:off x="5529263" y="5172075"/>
            <a:ext cx="79375" cy="12700"/>
          </a:xfrm>
          <a:custGeom>
            <a:avLst/>
            <a:gdLst>
              <a:gd name="T0" fmla="*/ 0 w 65"/>
              <a:gd name="T1" fmla="*/ 10 h 11"/>
              <a:gd name="T2" fmla="*/ 4 w 65"/>
              <a:gd name="T3" fmla="*/ 10 h 11"/>
              <a:gd name="T4" fmla="*/ 8 w 65"/>
              <a:gd name="T5" fmla="*/ 10 h 11"/>
              <a:gd name="T6" fmla="*/ 12 w 65"/>
              <a:gd name="T7" fmla="*/ 8 h 11"/>
              <a:gd name="T8" fmla="*/ 16 w 65"/>
              <a:gd name="T9" fmla="*/ 6 h 11"/>
              <a:gd name="T10" fmla="*/ 20 w 65"/>
              <a:gd name="T11" fmla="*/ 6 h 11"/>
              <a:gd name="T12" fmla="*/ 24 w 65"/>
              <a:gd name="T13" fmla="*/ 6 h 11"/>
              <a:gd name="T14" fmla="*/ 28 w 65"/>
              <a:gd name="T15" fmla="*/ 4 h 11"/>
              <a:gd name="T16" fmla="*/ 32 w 65"/>
              <a:gd name="T17" fmla="*/ 4 h 11"/>
              <a:gd name="T18" fmla="*/ 36 w 65"/>
              <a:gd name="T19" fmla="*/ 4 h 11"/>
              <a:gd name="T20" fmla="*/ 40 w 65"/>
              <a:gd name="T21" fmla="*/ 4 h 11"/>
              <a:gd name="T22" fmla="*/ 44 w 65"/>
              <a:gd name="T23" fmla="*/ 4 h 11"/>
              <a:gd name="T24" fmla="*/ 48 w 65"/>
              <a:gd name="T25" fmla="*/ 2 h 11"/>
              <a:gd name="T26" fmla="*/ 52 w 65"/>
              <a:gd name="T27" fmla="*/ 2 h 11"/>
              <a:gd name="T28" fmla="*/ 56 w 65"/>
              <a:gd name="T29" fmla="*/ 2 h 11"/>
              <a:gd name="T30" fmla="*/ 60 w 65"/>
              <a:gd name="T31" fmla="*/ 2 h 11"/>
              <a:gd name="T32" fmla="*/ 64 w 65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3" name="Freeform 79"/>
          <p:cNvSpPr>
            <a:spLocks/>
          </p:cNvSpPr>
          <p:nvPr/>
        </p:nvSpPr>
        <p:spPr bwMode="auto">
          <a:xfrm>
            <a:off x="5581650" y="5084763"/>
            <a:ext cx="58738" cy="169862"/>
          </a:xfrm>
          <a:custGeom>
            <a:avLst/>
            <a:gdLst>
              <a:gd name="T0" fmla="*/ 24 w 47"/>
              <a:gd name="T1" fmla="*/ 28 h 147"/>
              <a:gd name="T2" fmla="*/ 40 w 47"/>
              <a:gd name="T3" fmla="*/ 40 h 147"/>
              <a:gd name="T4" fmla="*/ 32 w 47"/>
              <a:gd name="T5" fmla="*/ 64 h 147"/>
              <a:gd name="T6" fmla="*/ 28 w 47"/>
              <a:gd name="T7" fmla="*/ 42 h 147"/>
              <a:gd name="T8" fmla="*/ 34 w 47"/>
              <a:gd name="T9" fmla="*/ 62 h 147"/>
              <a:gd name="T10" fmla="*/ 18 w 47"/>
              <a:gd name="T11" fmla="*/ 32 h 147"/>
              <a:gd name="T12" fmla="*/ 32 w 47"/>
              <a:gd name="T13" fmla="*/ 60 h 147"/>
              <a:gd name="T14" fmla="*/ 20 w 47"/>
              <a:gd name="T15" fmla="*/ 22 h 147"/>
              <a:gd name="T16" fmla="*/ 16 w 47"/>
              <a:gd name="T17" fmla="*/ 10 h 147"/>
              <a:gd name="T18" fmla="*/ 24 w 47"/>
              <a:gd name="T19" fmla="*/ 38 h 147"/>
              <a:gd name="T20" fmla="*/ 16 w 47"/>
              <a:gd name="T21" fmla="*/ 0 h 147"/>
              <a:gd name="T22" fmla="*/ 24 w 47"/>
              <a:gd name="T23" fmla="*/ 24 h 147"/>
              <a:gd name="T24" fmla="*/ 18 w 47"/>
              <a:gd name="T25" fmla="*/ 10 h 147"/>
              <a:gd name="T26" fmla="*/ 12 w 47"/>
              <a:gd name="T27" fmla="*/ 8 h 147"/>
              <a:gd name="T28" fmla="*/ 16 w 47"/>
              <a:gd name="T29" fmla="*/ 34 h 147"/>
              <a:gd name="T30" fmla="*/ 10 w 47"/>
              <a:gd name="T31" fmla="*/ 18 h 147"/>
              <a:gd name="T32" fmla="*/ 14 w 47"/>
              <a:gd name="T33" fmla="*/ 18 h 147"/>
              <a:gd name="T34" fmla="*/ 6 w 47"/>
              <a:gd name="T35" fmla="*/ 8 h 147"/>
              <a:gd name="T36" fmla="*/ 18 w 47"/>
              <a:gd name="T37" fmla="*/ 26 h 147"/>
              <a:gd name="T38" fmla="*/ 14 w 47"/>
              <a:gd name="T39" fmla="*/ 16 h 147"/>
              <a:gd name="T40" fmla="*/ 18 w 47"/>
              <a:gd name="T41" fmla="*/ 42 h 147"/>
              <a:gd name="T42" fmla="*/ 30 w 47"/>
              <a:gd name="T43" fmla="*/ 64 h 147"/>
              <a:gd name="T44" fmla="*/ 26 w 47"/>
              <a:gd name="T45" fmla="*/ 78 h 147"/>
              <a:gd name="T46" fmla="*/ 18 w 47"/>
              <a:gd name="T47" fmla="*/ 54 h 147"/>
              <a:gd name="T48" fmla="*/ 18 w 47"/>
              <a:gd name="T49" fmla="*/ 28 h 147"/>
              <a:gd name="T50" fmla="*/ 8 w 47"/>
              <a:gd name="T51" fmla="*/ 10 h 147"/>
              <a:gd name="T52" fmla="*/ 8 w 47"/>
              <a:gd name="T53" fmla="*/ 10 h 147"/>
              <a:gd name="T54" fmla="*/ 20 w 47"/>
              <a:gd name="T55" fmla="*/ 34 h 147"/>
              <a:gd name="T56" fmla="*/ 24 w 47"/>
              <a:gd name="T57" fmla="*/ 60 h 147"/>
              <a:gd name="T58" fmla="*/ 32 w 47"/>
              <a:gd name="T59" fmla="*/ 86 h 147"/>
              <a:gd name="T60" fmla="*/ 36 w 47"/>
              <a:gd name="T61" fmla="*/ 110 h 147"/>
              <a:gd name="T62" fmla="*/ 32 w 47"/>
              <a:gd name="T63" fmla="*/ 132 h 147"/>
              <a:gd name="T64" fmla="*/ 40 w 47"/>
              <a:gd name="T65" fmla="*/ 132 h 147"/>
              <a:gd name="T66" fmla="*/ 36 w 47"/>
              <a:gd name="T67" fmla="*/ 108 h 147"/>
              <a:gd name="T68" fmla="*/ 26 w 47"/>
              <a:gd name="T69" fmla="*/ 86 h 147"/>
              <a:gd name="T70" fmla="*/ 18 w 47"/>
              <a:gd name="T71" fmla="*/ 68 h 147"/>
              <a:gd name="T72" fmla="*/ 26 w 47"/>
              <a:gd name="T73" fmla="*/ 84 h 147"/>
              <a:gd name="T74" fmla="*/ 34 w 47"/>
              <a:gd name="T75" fmla="*/ 110 h 147"/>
              <a:gd name="T76" fmla="*/ 42 w 47"/>
              <a:gd name="T77" fmla="*/ 134 h 147"/>
              <a:gd name="T78" fmla="*/ 34 w 47"/>
              <a:gd name="T79" fmla="*/ 106 h 147"/>
              <a:gd name="T80" fmla="*/ 30 w 47"/>
              <a:gd name="T81" fmla="*/ 94 h 147"/>
              <a:gd name="T82" fmla="*/ 34 w 47"/>
              <a:gd name="T83" fmla="*/ 118 h 147"/>
              <a:gd name="T84" fmla="*/ 38 w 47"/>
              <a:gd name="T85" fmla="*/ 90 h 147"/>
              <a:gd name="T86" fmla="*/ 34 w 47"/>
              <a:gd name="T87" fmla="*/ 68 h 147"/>
              <a:gd name="T88" fmla="*/ 26 w 47"/>
              <a:gd name="T89" fmla="*/ 46 h 147"/>
              <a:gd name="T90" fmla="*/ 18 w 47"/>
              <a:gd name="T91" fmla="*/ 16 h 147"/>
              <a:gd name="T92" fmla="*/ 30 w 47"/>
              <a:gd name="T93" fmla="*/ 34 h 147"/>
              <a:gd name="T94" fmla="*/ 42 w 47"/>
              <a:gd name="T95" fmla="*/ 68 h 147"/>
              <a:gd name="T96" fmla="*/ 36 w 47"/>
              <a:gd name="T97" fmla="*/ 46 h 147"/>
              <a:gd name="T98" fmla="*/ 28 w 47"/>
              <a:gd name="T99" fmla="*/ 24 h 147"/>
              <a:gd name="T100" fmla="*/ 26 w 47"/>
              <a:gd name="T101" fmla="*/ 34 h 147"/>
              <a:gd name="T102" fmla="*/ 38 w 47"/>
              <a:gd name="T103" fmla="*/ 64 h 147"/>
              <a:gd name="T104" fmla="*/ 42 w 47"/>
              <a:gd name="T105" fmla="*/ 92 h 147"/>
              <a:gd name="T106" fmla="*/ 42 w 47"/>
              <a:gd name="T107" fmla="*/ 62 h 147"/>
              <a:gd name="T108" fmla="*/ 42 w 47"/>
              <a:gd name="T109" fmla="*/ 82 h 147"/>
              <a:gd name="T110" fmla="*/ 42 w 47"/>
              <a:gd name="T111" fmla="*/ 110 h 147"/>
              <a:gd name="T112" fmla="*/ 46 w 47"/>
              <a:gd name="T113" fmla="*/ 132 h 147"/>
              <a:gd name="T114" fmla="*/ 42 w 47"/>
              <a:gd name="T115" fmla="*/ 136 h 147"/>
              <a:gd name="T116" fmla="*/ 34 w 47"/>
              <a:gd name="T117" fmla="*/ 116 h 147"/>
              <a:gd name="T118" fmla="*/ 30 w 47"/>
              <a:gd name="T119" fmla="*/ 90 h 147"/>
              <a:gd name="T120" fmla="*/ 26 w 47"/>
              <a:gd name="T121" fmla="*/ 64 h 147"/>
              <a:gd name="T122" fmla="*/ 26 w 47"/>
              <a:gd name="T123" fmla="*/ 4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4" name="Freeform 80"/>
          <p:cNvSpPr>
            <a:spLocks/>
          </p:cNvSpPr>
          <p:nvPr/>
        </p:nvSpPr>
        <p:spPr bwMode="auto">
          <a:xfrm>
            <a:off x="5507038" y="5114925"/>
            <a:ext cx="92075" cy="73025"/>
          </a:xfrm>
          <a:custGeom>
            <a:avLst/>
            <a:gdLst>
              <a:gd name="T0" fmla="*/ 42 w 75"/>
              <a:gd name="T1" fmla="*/ 36 h 65"/>
              <a:gd name="T2" fmla="*/ 28 w 75"/>
              <a:gd name="T3" fmla="*/ 40 h 65"/>
              <a:gd name="T4" fmla="*/ 52 w 75"/>
              <a:gd name="T5" fmla="*/ 36 h 65"/>
              <a:gd name="T6" fmla="*/ 58 w 75"/>
              <a:gd name="T7" fmla="*/ 32 h 65"/>
              <a:gd name="T8" fmla="*/ 44 w 75"/>
              <a:gd name="T9" fmla="*/ 40 h 65"/>
              <a:gd name="T10" fmla="*/ 28 w 75"/>
              <a:gd name="T11" fmla="*/ 48 h 65"/>
              <a:gd name="T12" fmla="*/ 32 w 75"/>
              <a:gd name="T13" fmla="*/ 48 h 65"/>
              <a:gd name="T14" fmla="*/ 52 w 75"/>
              <a:gd name="T15" fmla="*/ 44 h 65"/>
              <a:gd name="T16" fmla="*/ 64 w 75"/>
              <a:gd name="T17" fmla="*/ 32 h 65"/>
              <a:gd name="T18" fmla="*/ 50 w 75"/>
              <a:gd name="T19" fmla="*/ 38 h 65"/>
              <a:gd name="T20" fmla="*/ 22 w 75"/>
              <a:gd name="T21" fmla="*/ 48 h 65"/>
              <a:gd name="T22" fmla="*/ 40 w 75"/>
              <a:gd name="T23" fmla="*/ 46 h 65"/>
              <a:gd name="T24" fmla="*/ 58 w 75"/>
              <a:gd name="T25" fmla="*/ 38 h 65"/>
              <a:gd name="T26" fmla="*/ 68 w 75"/>
              <a:gd name="T27" fmla="*/ 34 h 65"/>
              <a:gd name="T28" fmla="*/ 44 w 75"/>
              <a:gd name="T29" fmla="*/ 46 h 65"/>
              <a:gd name="T30" fmla="*/ 24 w 75"/>
              <a:gd name="T31" fmla="*/ 50 h 65"/>
              <a:gd name="T32" fmla="*/ 34 w 75"/>
              <a:gd name="T33" fmla="*/ 54 h 65"/>
              <a:gd name="T34" fmla="*/ 58 w 75"/>
              <a:gd name="T35" fmla="*/ 44 h 65"/>
              <a:gd name="T36" fmla="*/ 74 w 75"/>
              <a:gd name="T37" fmla="*/ 40 h 65"/>
              <a:gd name="T38" fmla="*/ 58 w 75"/>
              <a:gd name="T39" fmla="*/ 44 h 65"/>
              <a:gd name="T40" fmla="*/ 42 w 75"/>
              <a:gd name="T41" fmla="*/ 48 h 65"/>
              <a:gd name="T42" fmla="*/ 66 w 75"/>
              <a:gd name="T43" fmla="*/ 44 h 65"/>
              <a:gd name="T44" fmla="*/ 60 w 75"/>
              <a:gd name="T45" fmla="*/ 54 h 65"/>
              <a:gd name="T46" fmla="*/ 38 w 75"/>
              <a:gd name="T47" fmla="*/ 58 h 65"/>
              <a:gd name="T48" fmla="*/ 20 w 75"/>
              <a:gd name="T49" fmla="*/ 58 h 65"/>
              <a:gd name="T50" fmla="*/ 8 w 75"/>
              <a:gd name="T51" fmla="*/ 64 h 65"/>
              <a:gd name="T52" fmla="*/ 12 w 75"/>
              <a:gd name="T53" fmla="*/ 56 h 65"/>
              <a:gd name="T54" fmla="*/ 28 w 75"/>
              <a:gd name="T55" fmla="*/ 48 h 65"/>
              <a:gd name="T56" fmla="*/ 50 w 75"/>
              <a:gd name="T57" fmla="*/ 44 h 65"/>
              <a:gd name="T58" fmla="*/ 34 w 75"/>
              <a:gd name="T59" fmla="*/ 44 h 65"/>
              <a:gd name="T60" fmla="*/ 38 w 75"/>
              <a:gd name="T61" fmla="*/ 54 h 65"/>
              <a:gd name="T62" fmla="*/ 38 w 75"/>
              <a:gd name="T63" fmla="*/ 12 h 65"/>
              <a:gd name="T64" fmla="*/ 28 w 75"/>
              <a:gd name="T65" fmla="*/ 18 h 65"/>
              <a:gd name="T66" fmla="*/ 48 w 75"/>
              <a:gd name="T67" fmla="*/ 18 h 65"/>
              <a:gd name="T68" fmla="*/ 38 w 75"/>
              <a:gd name="T69" fmla="*/ 38 h 65"/>
              <a:gd name="T70" fmla="*/ 50 w 75"/>
              <a:gd name="T71" fmla="*/ 50 h 65"/>
              <a:gd name="T72" fmla="*/ 52 w 75"/>
              <a:gd name="T73" fmla="*/ 42 h 65"/>
              <a:gd name="T74" fmla="*/ 40 w 75"/>
              <a:gd name="T75" fmla="*/ 42 h 65"/>
              <a:gd name="T76" fmla="*/ 44 w 75"/>
              <a:gd name="T77" fmla="*/ 28 h 65"/>
              <a:gd name="T78" fmla="*/ 28 w 75"/>
              <a:gd name="T79" fmla="*/ 24 h 65"/>
              <a:gd name="T80" fmla="*/ 34 w 75"/>
              <a:gd name="T81" fmla="*/ 16 h 65"/>
              <a:gd name="T82" fmla="*/ 56 w 75"/>
              <a:gd name="T83" fmla="*/ 8 h 65"/>
              <a:gd name="T84" fmla="*/ 66 w 75"/>
              <a:gd name="T85" fmla="*/ 4 h 65"/>
              <a:gd name="T86" fmla="*/ 50 w 75"/>
              <a:gd name="T87" fmla="*/ 8 h 65"/>
              <a:gd name="T88" fmla="*/ 58 w 75"/>
              <a:gd name="T89" fmla="*/ 8 h 65"/>
              <a:gd name="T90" fmla="*/ 58 w 75"/>
              <a:gd name="T91" fmla="*/ 2 h 65"/>
              <a:gd name="T92" fmla="*/ 34 w 75"/>
              <a:gd name="T93" fmla="*/ 12 h 65"/>
              <a:gd name="T94" fmla="*/ 42 w 75"/>
              <a:gd name="T95" fmla="*/ 12 h 65"/>
              <a:gd name="T96" fmla="*/ 62 w 75"/>
              <a:gd name="T97" fmla="*/ 18 h 65"/>
              <a:gd name="T98" fmla="*/ 50 w 75"/>
              <a:gd name="T99" fmla="*/ 12 h 65"/>
              <a:gd name="T100" fmla="*/ 50 w 75"/>
              <a:gd name="T101" fmla="*/ 20 h 65"/>
              <a:gd name="T102" fmla="*/ 46 w 75"/>
              <a:gd name="T103" fmla="*/ 24 h 65"/>
              <a:gd name="T104" fmla="*/ 50 w 75"/>
              <a:gd name="T10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5" name="Freeform 81"/>
          <p:cNvSpPr>
            <a:spLocks/>
          </p:cNvSpPr>
          <p:nvPr/>
        </p:nvSpPr>
        <p:spPr bwMode="auto">
          <a:xfrm>
            <a:off x="5634038" y="5092700"/>
            <a:ext cx="93662" cy="171450"/>
          </a:xfrm>
          <a:custGeom>
            <a:avLst/>
            <a:gdLst>
              <a:gd name="T0" fmla="*/ 16 w 77"/>
              <a:gd name="T1" fmla="*/ 0 h 149"/>
              <a:gd name="T2" fmla="*/ 16 w 77"/>
              <a:gd name="T3" fmla="*/ 14 h 149"/>
              <a:gd name="T4" fmla="*/ 22 w 77"/>
              <a:gd name="T5" fmla="*/ 22 h 149"/>
              <a:gd name="T6" fmla="*/ 26 w 77"/>
              <a:gd name="T7" fmla="*/ 32 h 149"/>
              <a:gd name="T8" fmla="*/ 26 w 77"/>
              <a:gd name="T9" fmla="*/ 44 h 149"/>
              <a:gd name="T10" fmla="*/ 30 w 77"/>
              <a:gd name="T11" fmla="*/ 58 h 149"/>
              <a:gd name="T12" fmla="*/ 38 w 77"/>
              <a:gd name="T13" fmla="*/ 66 h 149"/>
              <a:gd name="T14" fmla="*/ 42 w 77"/>
              <a:gd name="T15" fmla="*/ 78 h 149"/>
              <a:gd name="T16" fmla="*/ 46 w 77"/>
              <a:gd name="T17" fmla="*/ 92 h 149"/>
              <a:gd name="T18" fmla="*/ 50 w 77"/>
              <a:gd name="T19" fmla="*/ 102 h 149"/>
              <a:gd name="T20" fmla="*/ 60 w 77"/>
              <a:gd name="T21" fmla="*/ 110 h 149"/>
              <a:gd name="T22" fmla="*/ 56 w 77"/>
              <a:gd name="T23" fmla="*/ 110 h 149"/>
              <a:gd name="T24" fmla="*/ 50 w 77"/>
              <a:gd name="T25" fmla="*/ 100 h 149"/>
              <a:gd name="T26" fmla="*/ 50 w 77"/>
              <a:gd name="T27" fmla="*/ 88 h 149"/>
              <a:gd name="T28" fmla="*/ 42 w 77"/>
              <a:gd name="T29" fmla="*/ 78 h 149"/>
              <a:gd name="T30" fmla="*/ 38 w 77"/>
              <a:gd name="T31" fmla="*/ 70 h 149"/>
              <a:gd name="T32" fmla="*/ 34 w 77"/>
              <a:gd name="T33" fmla="*/ 62 h 149"/>
              <a:gd name="T34" fmla="*/ 32 w 77"/>
              <a:gd name="T35" fmla="*/ 48 h 149"/>
              <a:gd name="T36" fmla="*/ 24 w 77"/>
              <a:gd name="T37" fmla="*/ 36 h 149"/>
              <a:gd name="T38" fmla="*/ 12 w 77"/>
              <a:gd name="T39" fmla="*/ 26 h 149"/>
              <a:gd name="T40" fmla="*/ 4 w 77"/>
              <a:gd name="T41" fmla="*/ 22 h 149"/>
              <a:gd name="T42" fmla="*/ 0 w 77"/>
              <a:gd name="T43" fmla="*/ 14 h 149"/>
              <a:gd name="T44" fmla="*/ 8 w 77"/>
              <a:gd name="T45" fmla="*/ 10 h 149"/>
              <a:gd name="T46" fmla="*/ 24 w 77"/>
              <a:gd name="T47" fmla="*/ 36 h 149"/>
              <a:gd name="T48" fmla="*/ 30 w 77"/>
              <a:gd name="T49" fmla="*/ 48 h 149"/>
              <a:gd name="T50" fmla="*/ 34 w 77"/>
              <a:gd name="T51" fmla="*/ 56 h 149"/>
              <a:gd name="T52" fmla="*/ 38 w 77"/>
              <a:gd name="T53" fmla="*/ 70 h 149"/>
              <a:gd name="T54" fmla="*/ 42 w 77"/>
              <a:gd name="T55" fmla="*/ 82 h 149"/>
              <a:gd name="T56" fmla="*/ 50 w 77"/>
              <a:gd name="T57" fmla="*/ 100 h 149"/>
              <a:gd name="T58" fmla="*/ 54 w 77"/>
              <a:gd name="T59" fmla="*/ 108 h 149"/>
              <a:gd name="T60" fmla="*/ 62 w 77"/>
              <a:gd name="T61" fmla="*/ 114 h 149"/>
              <a:gd name="T62" fmla="*/ 66 w 77"/>
              <a:gd name="T63" fmla="*/ 122 h 149"/>
              <a:gd name="T64" fmla="*/ 72 w 77"/>
              <a:gd name="T65" fmla="*/ 134 h 149"/>
              <a:gd name="T66" fmla="*/ 76 w 77"/>
              <a:gd name="T67" fmla="*/ 148 h 149"/>
              <a:gd name="T68" fmla="*/ 46 w 77"/>
              <a:gd name="T69" fmla="*/ 140 h 149"/>
              <a:gd name="T70" fmla="*/ 36 w 77"/>
              <a:gd name="T71" fmla="*/ 126 h 149"/>
              <a:gd name="T72" fmla="*/ 36 w 77"/>
              <a:gd name="T73" fmla="*/ 114 h 149"/>
              <a:gd name="T74" fmla="*/ 28 w 77"/>
              <a:gd name="T75" fmla="*/ 104 h 149"/>
              <a:gd name="T76" fmla="*/ 24 w 77"/>
              <a:gd name="T77" fmla="*/ 96 h 149"/>
              <a:gd name="T78" fmla="*/ 24 w 77"/>
              <a:gd name="T79" fmla="*/ 82 h 149"/>
              <a:gd name="T80" fmla="*/ 24 w 77"/>
              <a:gd name="T81" fmla="*/ 70 h 149"/>
              <a:gd name="T82" fmla="*/ 20 w 77"/>
              <a:gd name="T83" fmla="*/ 56 h 149"/>
              <a:gd name="T84" fmla="*/ 16 w 77"/>
              <a:gd name="T85" fmla="*/ 48 h 149"/>
              <a:gd name="T86" fmla="*/ 10 w 77"/>
              <a:gd name="T87" fmla="*/ 54 h 149"/>
              <a:gd name="T88" fmla="*/ 22 w 77"/>
              <a:gd name="T89" fmla="*/ 62 h 149"/>
              <a:gd name="T90" fmla="*/ 26 w 77"/>
              <a:gd name="T91" fmla="*/ 72 h 149"/>
              <a:gd name="T92" fmla="*/ 30 w 77"/>
              <a:gd name="T93" fmla="*/ 88 h 149"/>
              <a:gd name="T94" fmla="*/ 32 w 77"/>
              <a:gd name="T95" fmla="*/ 102 h 149"/>
              <a:gd name="T96" fmla="*/ 40 w 77"/>
              <a:gd name="T97" fmla="*/ 106 h 149"/>
              <a:gd name="T98" fmla="*/ 48 w 77"/>
              <a:gd name="T99" fmla="*/ 110 h 149"/>
              <a:gd name="T100" fmla="*/ 36 w 77"/>
              <a:gd name="T101" fmla="*/ 106 h 149"/>
              <a:gd name="T102" fmla="*/ 32 w 77"/>
              <a:gd name="T103" fmla="*/ 94 h 149"/>
              <a:gd name="T104" fmla="*/ 28 w 77"/>
              <a:gd name="T105" fmla="*/ 84 h 149"/>
              <a:gd name="T106" fmla="*/ 26 w 77"/>
              <a:gd name="T107" fmla="*/ 70 h 149"/>
              <a:gd name="T108" fmla="*/ 26 w 77"/>
              <a:gd name="T109" fmla="*/ 58 h 149"/>
              <a:gd name="T110" fmla="*/ 18 w 77"/>
              <a:gd name="T111" fmla="*/ 52 h 149"/>
              <a:gd name="T112" fmla="*/ 10 w 77"/>
              <a:gd name="T113" fmla="*/ 48 h 149"/>
              <a:gd name="T114" fmla="*/ 4 w 77"/>
              <a:gd name="T115" fmla="*/ 40 h 149"/>
              <a:gd name="T116" fmla="*/ 8 w 77"/>
              <a:gd name="T117" fmla="*/ 40 h 149"/>
              <a:gd name="T118" fmla="*/ 60 w 77"/>
              <a:gd name="T119" fmla="*/ 1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6" name="Freeform 82"/>
          <p:cNvSpPr>
            <a:spLocks/>
          </p:cNvSpPr>
          <p:nvPr/>
        </p:nvSpPr>
        <p:spPr bwMode="auto">
          <a:xfrm>
            <a:off x="5226050" y="5459413"/>
            <a:ext cx="53975" cy="42862"/>
          </a:xfrm>
          <a:custGeom>
            <a:avLst/>
            <a:gdLst>
              <a:gd name="T0" fmla="*/ 24 w 45"/>
              <a:gd name="T1" fmla="*/ 25 h 39"/>
              <a:gd name="T2" fmla="*/ 12 w 45"/>
              <a:gd name="T3" fmla="*/ 34 h 39"/>
              <a:gd name="T4" fmla="*/ 8 w 45"/>
              <a:gd name="T5" fmla="*/ 34 h 39"/>
              <a:gd name="T6" fmla="*/ 5 w 45"/>
              <a:gd name="T7" fmla="*/ 34 h 39"/>
              <a:gd name="T8" fmla="*/ 0 w 45"/>
              <a:gd name="T9" fmla="*/ 34 h 39"/>
              <a:gd name="T10" fmla="*/ 3 w 45"/>
              <a:gd name="T11" fmla="*/ 34 h 39"/>
              <a:gd name="T12" fmla="*/ 8 w 45"/>
              <a:gd name="T13" fmla="*/ 34 h 39"/>
              <a:gd name="T14" fmla="*/ 8 w 45"/>
              <a:gd name="T15" fmla="*/ 25 h 39"/>
              <a:gd name="T16" fmla="*/ 14 w 45"/>
              <a:gd name="T17" fmla="*/ 25 h 39"/>
              <a:gd name="T18" fmla="*/ 14 w 45"/>
              <a:gd name="T19" fmla="*/ 17 h 39"/>
              <a:gd name="T20" fmla="*/ 19 w 45"/>
              <a:gd name="T21" fmla="*/ 17 h 39"/>
              <a:gd name="T22" fmla="*/ 27 w 45"/>
              <a:gd name="T23" fmla="*/ 4 h 39"/>
              <a:gd name="T24" fmla="*/ 30 w 45"/>
              <a:gd name="T25" fmla="*/ 4 h 39"/>
              <a:gd name="T26" fmla="*/ 36 w 45"/>
              <a:gd name="T27" fmla="*/ 4 h 39"/>
              <a:gd name="T28" fmla="*/ 39 w 45"/>
              <a:gd name="T29" fmla="*/ 0 h 39"/>
              <a:gd name="T30" fmla="*/ 36 w 45"/>
              <a:gd name="T31" fmla="*/ 0 h 39"/>
              <a:gd name="T32" fmla="*/ 24 w 45"/>
              <a:gd name="T33" fmla="*/ 21 h 39"/>
              <a:gd name="T34" fmla="*/ 19 w 45"/>
              <a:gd name="T35" fmla="*/ 25 h 39"/>
              <a:gd name="T36" fmla="*/ 14 w 45"/>
              <a:gd name="T37" fmla="*/ 34 h 39"/>
              <a:gd name="T38" fmla="*/ 7 w 45"/>
              <a:gd name="T39" fmla="*/ 38 h 39"/>
              <a:gd name="T40" fmla="*/ 3 w 45"/>
              <a:gd name="T41" fmla="*/ 38 h 39"/>
              <a:gd name="T42" fmla="*/ 7 w 45"/>
              <a:gd name="T43" fmla="*/ 38 h 39"/>
              <a:gd name="T44" fmla="*/ 10 w 45"/>
              <a:gd name="T45" fmla="*/ 38 h 39"/>
              <a:gd name="T46" fmla="*/ 15 w 45"/>
              <a:gd name="T47" fmla="*/ 38 h 39"/>
              <a:gd name="T48" fmla="*/ 19 w 45"/>
              <a:gd name="T49" fmla="*/ 38 h 39"/>
              <a:gd name="T50" fmla="*/ 22 w 45"/>
              <a:gd name="T51" fmla="*/ 30 h 39"/>
              <a:gd name="T52" fmla="*/ 25 w 45"/>
              <a:gd name="T53" fmla="*/ 30 h 39"/>
              <a:gd name="T54" fmla="*/ 29 w 45"/>
              <a:gd name="T55" fmla="*/ 30 h 39"/>
              <a:gd name="T56" fmla="*/ 32 w 45"/>
              <a:gd name="T57" fmla="*/ 30 h 39"/>
              <a:gd name="T58" fmla="*/ 36 w 45"/>
              <a:gd name="T59" fmla="*/ 25 h 39"/>
              <a:gd name="T60" fmla="*/ 39 w 45"/>
              <a:gd name="T61" fmla="*/ 25 h 39"/>
              <a:gd name="T62" fmla="*/ 42 w 45"/>
              <a:gd name="T63" fmla="*/ 25 h 39"/>
              <a:gd name="T64" fmla="*/ 39 w 45"/>
              <a:gd name="T65" fmla="*/ 25 h 39"/>
              <a:gd name="T66" fmla="*/ 36 w 45"/>
              <a:gd name="T67" fmla="*/ 25 h 39"/>
              <a:gd name="T68" fmla="*/ 32 w 45"/>
              <a:gd name="T69" fmla="*/ 34 h 39"/>
              <a:gd name="T70" fmla="*/ 29 w 45"/>
              <a:gd name="T71" fmla="*/ 34 h 39"/>
              <a:gd name="T72" fmla="*/ 22 w 45"/>
              <a:gd name="T73" fmla="*/ 34 h 39"/>
              <a:gd name="T74" fmla="*/ 14 w 45"/>
              <a:gd name="T75" fmla="*/ 34 h 39"/>
              <a:gd name="T76" fmla="*/ 17 w 45"/>
              <a:gd name="T77" fmla="*/ 34 h 39"/>
              <a:gd name="T78" fmla="*/ 20 w 45"/>
              <a:gd name="T79" fmla="*/ 25 h 39"/>
              <a:gd name="T80" fmla="*/ 24 w 45"/>
              <a:gd name="T81" fmla="*/ 25 h 39"/>
              <a:gd name="T82" fmla="*/ 27 w 45"/>
              <a:gd name="T83" fmla="*/ 25 h 39"/>
              <a:gd name="T84" fmla="*/ 30 w 45"/>
              <a:gd name="T85" fmla="*/ 25 h 39"/>
              <a:gd name="T86" fmla="*/ 34 w 45"/>
              <a:gd name="T87" fmla="*/ 25 h 39"/>
              <a:gd name="T88" fmla="*/ 44 w 45"/>
              <a:gd name="T89" fmla="*/ 13 h 39"/>
              <a:gd name="T90" fmla="*/ 24 w 45"/>
              <a:gd name="T9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7" name="Freeform 83"/>
          <p:cNvSpPr>
            <a:spLocks/>
          </p:cNvSpPr>
          <p:nvPr/>
        </p:nvSpPr>
        <p:spPr bwMode="auto">
          <a:xfrm>
            <a:off x="5381625" y="5153025"/>
            <a:ext cx="42863" cy="26988"/>
          </a:xfrm>
          <a:custGeom>
            <a:avLst/>
            <a:gdLst>
              <a:gd name="T0" fmla="*/ 0 w 35"/>
              <a:gd name="T1" fmla="*/ 24 h 25"/>
              <a:gd name="T2" fmla="*/ 8 w 35"/>
              <a:gd name="T3" fmla="*/ 16 h 25"/>
              <a:gd name="T4" fmla="*/ 12 w 35"/>
              <a:gd name="T5" fmla="*/ 16 h 25"/>
              <a:gd name="T6" fmla="*/ 12 w 35"/>
              <a:gd name="T7" fmla="*/ 20 h 25"/>
              <a:gd name="T8" fmla="*/ 8 w 35"/>
              <a:gd name="T9" fmla="*/ 20 h 25"/>
              <a:gd name="T10" fmla="*/ 4 w 35"/>
              <a:gd name="T11" fmla="*/ 20 h 25"/>
              <a:gd name="T12" fmla="*/ 4 w 35"/>
              <a:gd name="T13" fmla="*/ 16 h 25"/>
              <a:gd name="T14" fmla="*/ 4 w 35"/>
              <a:gd name="T15" fmla="*/ 12 h 25"/>
              <a:gd name="T16" fmla="*/ 8 w 35"/>
              <a:gd name="T17" fmla="*/ 12 h 25"/>
              <a:gd name="T18" fmla="*/ 12 w 35"/>
              <a:gd name="T19" fmla="*/ 8 h 25"/>
              <a:gd name="T20" fmla="*/ 16 w 35"/>
              <a:gd name="T21" fmla="*/ 8 h 25"/>
              <a:gd name="T22" fmla="*/ 16 w 35"/>
              <a:gd name="T23" fmla="*/ 12 h 25"/>
              <a:gd name="T24" fmla="*/ 12 w 35"/>
              <a:gd name="T25" fmla="*/ 16 h 25"/>
              <a:gd name="T26" fmla="*/ 8 w 35"/>
              <a:gd name="T27" fmla="*/ 16 h 25"/>
              <a:gd name="T28" fmla="*/ 4 w 35"/>
              <a:gd name="T29" fmla="*/ 16 h 25"/>
              <a:gd name="T30" fmla="*/ 4 w 35"/>
              <a:gd name="T31" fmla="*/ 20 h 25"/>
              <a:gd name="T32" fmla="*/ 0 w 35"/>
              <a:gd name="T33" fmla="*/ 20 h 25"/>
              <a:gd name="T34" fmla="*/ 0 w 35"/>
              <a:gd name="T35" fmla="*/ 16 h 25"/>
              <a:gd name="T36" fmla="*/ 4 w 35"/>
              <a:gd name="T37" fmla="*/ 12 h 25"/>
              <a:gd name="T38" fmla="*/ 8 w 35"/>
              <a:gd name="T39" fmla="*/ 12 h 25"/>
              <a:gd name="T40" fmla="*/ 8 w 35"/>
              <a:gd name="T41" fmla="*/ 16 h 25"/>
              <a:gd name="T42" fmla="*/ 4 w 35"/>
              <a:gd name="T43" fmla="*/ 16 h 25"/>
              <a:gd name="T44" fmla="*/ 6 w 35"/>
              <a:gd name="T45" fmla="*/ 12 h 25"/>
              <a:gd name="T46" fmla="*/ 12 w 35"/>
              <a:gd name="T47" fmla="*/ 12 h 25"/>
              <a:gd name="T48" fmla="*/ 16 w 35"/>
              <a:gd name="T49" fmla="*/ 12 h 25"/>
              <a:gd name="T50" fmla="*/ 12 w 35"/>
              <a:gd name="T51" fmla="*/ 16 h 25"/>
              <a:gd name="T52" fmla="*/ 8 w 35"/>
              <a:gd name="T53" fmla="*/ 20 h 25"/>
              <a:gd name="T54" fmla="*/ 8 w 35"/>
              <a:gd name="T55" fmla="*/ 16 h 25"/>
              <a:gd name="T56" fmla="*/ 12 w 35"/>
              <a:gd name="T57" fmla="*/ 12 h 25"/>
              <a:gd name="T58" fmla="*/ 16 w 35"/>
              <a:gd name="T59" fmla="*/ 8 h 25"/>
              <a:gd name="T60" fmla="*/ 20 w 35"/>
              <a:gd name="T61" fmla="*/ 8 h 25"/>
              <a:gd name="T62" fmla="*/ 24 w 35"/>
              <a:gd name="T63" fmla="*/ 8 h 25"/>
              <a:gd name="T64" fmla="*/ 30 w 35"/>
              <a:gd name="T65" fmla="*/ 8 h 25"/>
              <a:gd name="T66" fmla="*/ 34 w 35"/>
              <a:gd name="T67" fmla="*/ 8 h 25"/>
              <a:gd name="T68" fmla="*/ 30 w 35"/>
              <a:gd name="T69" fmla="*/ 8 h 25"/>
              <a:gd name="T70" fmla="*/ 26 w 35"/>
              <a:gd name="T71" fmla="*/ 12 h 25"/>
              <a:gd name="T72" fmla="*/ 22 w 35"/>
              <a:gd name="T73" fmla="*/ 12 h 25"/>
              <a:gd name="T74" fmla="*/ 18 w 35"/>
              <a:gd name="T75" fmla="*/ 12 h 25"/>
              <a:gd name="T76" fmla="*/ 18 w 35"/>
              <a:gd name="T77" fmla="*/ 16 h 25"/>
              <a:gd name="T78" fmla="*/ 14 w 35"/>
              <a:gd name="T79" fmla="*/ 16 h 25"/>
              <a:gd name="T80" fmla="*/ 12 w 35"/>
              <a:gd name="T81" fmla="*/ 12 h 25"/>
              <a:gd name="T82" fmla="*/ 16 w 35"/>
              <a:gd name="T83" fmla="*/ 12 h 25"/>
              <a:gd name="T84" fmla="*/ 20 w 35"/>
              <a:gd name="T85" fmla="*/ 8 h 25"/>
              <a:gd name="T86" fmla="*/ 24 w 35"/>
              <a:gd name="T87" fmla="*/ 8 h 25"/>
              <a:gd name="T88" fmla="*/ 26 w 35"/>
              <a:gd name="T89" fmla="*/ 4 h 25"/>
              <a:gd name="T90" fmla="*/ 20 w 35"/>
              <a:gd name="T91" fmla="*/ 8 h 25"/>
              <a:gd name="T92" fmla="*/ 16 w 35"/>
              <a:gd name="T93" fmla="*/ 8 h 25"/>
              <a:gd name="T94" fmla="*/ 12 w 35"/>
              <a:gd name="T95" fmla="*/ 8 h 25"/>
              <a:gd name="T96" fmla="*/ 16 w 35"/>
              <a:gd name="T97" fmla="*/ 8 h 25"/>
              <a:gd name="T98" fmla="*/ 20 w 35"/>
              <a:gd name="T99" fmla="*/ 6 h 25"/>
              <a:gd name="T100" fmla="*/ 24 w 35"/>
              <a:gd name="T101" fmla="*/ 0 h 25"/>
              <a:gd name="T102" fmla="*/ 24 w 35"/>
              <a:gd name="T103" fmla="*/ 4 h 25"/>
              <a:gd name="T104" fmla="*/ 26 w 35"/>
              <a:gd name="T105" fmla="*/ 0 h 25"/>
              <a:gd name="T106" fmla="*/ 20 w 35"/>
              <a:gd name="T107" fmla="*/ 6 h 25"/>
              <a:gd name="T108" fmla="*/ 16 w 35"/>
              <a:gd name="T109" fmla="*/ 8 h 25"/>
              <a:gd name="T110" fmla="*/ 16 w 35"/>
              <a:gd name="T111" fmla="*/ 12 h 25"/>
              <a:gd name="T112" fmla="*/ 12 w 35"/>
              <a:gd name="T113" fmla="*/ 16 h 25"/>
              <a:gd name="T114" fmla="*/ 8 w 35"/>
              <a:gd name="T115" fmla="*/ 16 h 25"/>
              <a:gd name="T116" fmla="*/ 12 w 35"/>
              <a:gd name="T117" fmla="*/ 16 h 25"/>
              <a:gd name="T118" fmla="*/ 0 w 35"/>
              <a:gd name="T1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8" name="Freeform 84"/>
          <p:cNvSpPr>
            <a:spLocks/>
          </p:cNvSpPr>
          <p:nvPr/>
        </p:nvSpPr>
        <p:spPr bwMode="auto">
          <a:xfrm>
            <a:off x="5286375" y="5140325"/>
            <a:ext cx="101600" cy="55563"/>
          </a:xfrm>
          <a:custGeom>
            <a:avLst/>
            <a:gdLst>
              <a:gd name="T0" fmla="*/ 48 w 83"/>
              <a:gd name="T1" fmla="*/ 30 h 49"/>
              <a:gd name="T2" fmla="*/ 60 w 83"/>
              <a:gd name="T3" fmla="*/ 26 h 49"/>
              <a:gd name="T4" fmla="*/ 60 w 83"/>
              <a:gd name="T5" fmla="*/ 30 h 49"/>
              <a:gd name="T6" fmla="*/ 48 w 83"/>
              <a:gd name="T7" fmla="*/ 30 h 49"/>
              <a:gd name="T8" fmla="*/ 58 w 83"/>
              <a:gd name="T9" fmla="*/ 22 h 49"/>
              <a:gd name="T10" fmla="*/ 64 w 83"/>
              <a:gd name="T11" fmla="*/ 22 h 49"/>
              <a:gd name="T12" fmla="*/ 52 w 83"/>
              <a:gd name="T13" fmla="*/ 30 h 49"/>
              <a:gd name="T14" fmla="*/ 54 w 83"/>
              <a:gd name="T15" fmla="*/ 22 h 49"/>
              <a:gd name="T16" fmla="*/ 68 w 83"/>
              <a:gd name="T17" fmla="*/ 18 h 49"/>
              <a:gd name="T18" fmla="*/ 56 w 83"/>
              <a:gd name="T19" fmla="*/ 26 h 49"/>
              <a:gd name="T20" fmla="*/ 44 w 83"/>
              <a:gd name="T21" fmla="*/ 22 h 49"/>
              <a:gd name="T22" fmla="*/ 56 w 83"/>
              <a:gd name="T23" fmla="*/ 14 h 49"/>
              <a:gd name="T24" fmla="*/ 66 w 83"/>
              <a:gd name="T25" fmla="*/ 10 h 49"/>
              <a:gd name="T26" fmla="*/ 58 w 83"/>
              <a:gd name="T27" fmla="*/ 20 h 49"/>
              <a:gd name="T28" fmla="*/ 48 w 83"/>
              <a:gd name="T29" fmla="*/ 12 h 49"/>
              <a:gd name="T30" fmla="*/ 60 w 83"/>
              <a:gd name="T31" fmla="*/ 0 h 49"/>
              <a:gd name="T32" fmla="*/ 64 w 83"/>
              <a:gd name="T33" fmla="*/ 8 h 49"/>
              <a:gd name="T34" fmla="*/ 52 w 83"/>
              <a:gd name="T35" fmla="*/ 14 h 49"/>
              <a:gd name="T36" fmla="*/ 56 w 83"/>
              <a:gd name="T37" fmla="*/ 14 h 49"/>
              <a:gd name="T38" fmla="*/ 68 w 83"/>
              <a:gd name="T39" fmla="*/ 10 h 49"/>
              <a:gd name="T40" fmla="*/ 56 w 83"/>
              <a:gd name="T41" fmla="*/ 18 h 49"/>
              <a:gd name="T42" fmla="*/ 68 w 83"/>
              <a:gd name="T43" fmla="*/ 18 h 49"/>
              <a:gd name="T44" fmla="*/ 56 w 83"/>
              <a:gd name="T45" fmla="*/ 24 h 49"/>
              <a:gd name="T46" fmla="*/ 52 w 83"/>
              <a:gd name="T47" fmla="*/ 28 h 49"/>
              <a:gd name="T48" fmla="*/ 48 w 83"/>
              <a:gd name="T49" fmla="*/ 30 h 49"/>
              <a:gd name="T50" fmla="*/ 56 w 83"/>
              <a:gd name="T51" fmla="*/ 34 h 49"/>
              <a:gd name="T52" fmla="*/ 56 w 83"/>
              <a:gd name="T53" fmla="*/ 38 h 49"/>
              <a:gd name="T54" fmla="*/ 56 w 83"/>
              <a:gd name="T55" fmla="*/ 38 h 49"/>
              <a:gd name="T56" fmla="*/ 48 w 83"/>
              <a:gd name="T57" fmla="*/ 40 h 49"/>
              <a:gd name="T58" fmla="*/ 36 w 83"/>
              <a:gd name="T59" fmla="*/ 40 h 49"/>
              <a:gd name="T60" fmla="*/ 18 w 83"/>
              <a:gd name="T61" fmla="*/ 40 h 49"/>
              <a:gd name="T62" fmla="*/ 0 w 83"/>
              <a:gd name="T63" fmla="*/ 44 h 49"/>
              <a:gd name="T64" fmla="*/ 12 w 83"/>
              <a:gd name="T65" fmla="*/ 44 h 49"/>
              <a:gd name="T66" fmla="*/ 20 w 83"/>
              <a:gd name="T67" fmla="*/ 44 h 49"/>
              <a:gd name="T68" fmla="*/ 22 w 83"/>
              <a:gd name="T69" fmla="*/ 46 h 49"/>
              <a:gd name="T70" fmla="*/ 12 w 83"/>
              <a:gd name="T71" fmla="*/ 48 h 49"/>
              <a:gd name="T72" fmla="*/ 20 w 83"/>
              <a:gd name="T73" fmla="*/ 44 h 49"/>
              <a:gd name="T74" fmla="*/ 30 w 83"/>
              <a:gd name="T75" fmla="*/ 36 h 49"/>
              <a:gd name="T76" fmla="*/ 20 w 83"/>
              <a:gd name="T77" fmla="*/ 38 h 49"/>
              <a:gd name="T78" fmla="*/ 24 w 83"/>
              <a:gd name="T79" fmla="*/ 30 h 49"/>
              <a:gd name="T80" fmla="*/ 20 w 83"/>
              <a:gd name="T81" fmla="*/ 38 h 49"/>
              <a:gd name="T82" fmla="*/ 26 w 83"/>
              <a:gd name="T83" fmla="*/ 38 h 49"/>
              <a:gd name="T84" fmla="*/ 44 w 83"/>
              <a:gd name="T85" fmla="*/ 36 h 49"/>
              <a:gd name="T86" fmla="*/ 58 w 83"/>
              <a:gd name="T87" fmla="*/ 34 h 49"/>
              <a:gd name="T88" fmla="*/ 72 w 83"/>
              <a:gd name="T89" fmla="*/ 34 h 49"/>
              <a:gd name="T90" fmla="*/ 82 w 83"/>
              <a:gd name="T91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09" name="Freeform 85"/>
          <p:cNvSpPr>
            <a:spLocks/>
          </p:cNvSpPr>
          <p:nvPr/>
        </p:nvSpPr>
        <p:spPr bwMode="auto">
          <a:xfrm>
            <a:off x="2339975" y="5554663"/>
            <a:ext cx="203200" cy="130175"/>
          </a:xfrm>
          <a:custGeom>
            <a:avLst/>
            <a:gdLst>
              <a:gd name="T0" fmla="*/ 80 w 167"/>
              <a:gd name="T1" fmla="*/ 4 h 113"/>
              <a:gd name="T2" fmla="*/ 88 w 167"/>
              <a:gd name="T3" fmla="*/ 6 h 113"/>
              <a:gd name="T4" fmla="*/ 96 w 167"/>
              <a:gd name="T5" fmla="*/ 4 h 113"/>
              <a:gd name="T6" fmla="*/ 104 w 167"/>
              <a:gd name="T7" fmla="*/ 4 h 113"/>
              <a:gd name="T8" fmla="*/ 112 w 167"/>
              <a:gd name="T9" fmla="*/ 6 h 113"/>
              <a:gd name="T10" fmla="*/ 120 w 167"/>
              <a:gd name="T11" fmla="*/ 8 h 113"/>
              <a:gd name="T12" fmla="*/ 128 w 167"/>
              <a:gd name="T13" fmla="*/ 8 h 113"/>
              <a:gd name="T14" fmla="*/ 128 w 167"/>
              <a:gd name="T15" fmla="*/ 6 h 113"/>
              <a:gd name="T16" fmla="*/ 116 w 167"/>
              <a:gd name="T17" fmla="*/ 6 h 113"/>
              <a:gd name="T18" fmla="*/ 108 w 167"/>
              <a:gd name="T19" fmla="*/ 4 h 113"/>
              <a:gd name="T20" fmla="*/ 100 w 167"/>
              <a:gd name="T21" fmla="*/ 2 h 113"/>
              <a:gd name="T22" fmla="*/ 108 w 167"/>
              <a:gd name="T23" fmla="*/ 0 h 113"/>
              <a:gd name="T24" fmla="*/ 116 w 167"/>
              <a:gd name="T25" fmla="*/ 0 h 113"/>
              <a:gd name="T26" fmla="*/ 124 w 167"/>
              <a:gd name="T27" fmla="*/ 2 h 113"/>
              <a:gd name="T28" fmla="*/ 132 w 167"/>
              <a:gd name="T29" fmla="*/ 2 h 113"/>
              <a:gd name="T30" fmla="*/ 140 w 167"/>
              <a:gd name="T31" fmla="*/ 4 h 113"/>
              <a:gd name="T32" fmla="*/ 148 w 167"/>
              <a:gd name="T33" fmla="*/ 2 h 113"/>
              <a:gd name="T34" fmla="*/ 156 w 167"/>
              <a:gd name="T35" fmla="*/ 4 h 113"/>
              <a:gd name="T36" fmla="*/ 164 w 167"/>
              <a:gd name="T37" fmla="*/ 6 h 113"/>
              <a:gd name="T38" fmla="*/ 164 w 167"/>
              <a:gd name="T39" fmla="*/ 14 h 113"/>
              <a:gd name="T40" fmla="*/ 162 w 167"/>
              <a:gd name="T41" fmla="*/ 22 h 113"/>
              <a:gd name="T42" fmla="*/ 160 w 167"/>
              <a:gd name="T43" fmla="*/ 32 h 113"/>
              <a:gd name="T44" fmla="*/ 158 w 167"/>
              <a:gd name="T45" fmla="*/ 44 h 113"/>
              <a:gd name="T46" fmla="*/ 154 w 167"/>
              <a:gd name="T47" fmla="*/ 54 h 113"/>
              <a:gd name="T48" fmla="*/ 150 w 167"/>
              <a:gd name="T49" fmla="*/ 62 h 113"/>
              <a:gd name="T50" fmla="*/ 148 w 167"/>
              <a:gd name="T51" fmla="*/ 70 h 113"/>
              <a:gd name="T52" fmla="*/ 144 w 167"/>
              <a:gd name="T53" fmla="*/ 78 h 113"/>
              <a:gd name="T54" fmla="*/ 140 w 167"/>
              <a:gd name="T55" fmla="*/ 88 h 113"/>
              <a:gd name="T56" fmla="*/ 136 w 167"/>
              <a:gd name="T57" fmla="*/ 96 h 113"/>
              <a:gd name="T58" fmla="*/ 132 w 167"/>
              <a:gd name="T59" fmla="*/ 104 h 113"/>
              <a:gd name="T60" fmla="*/ 124 w 167"/>
              <a:gd name="T61" fmla="*/ 110 h 113"/>
              <a:gd name="T62" fmla="*/ 116 w 167"/>
              <a:gd name="T63" fmla="*/ 110 h 113"/>
              <a:gd name="T64" fmla="*/ 108 w 167"/>
              <a:gd name="T65" fmla="*/ 112 h 113"/>
              <a:gd name="T66" fmla="*/ 98 w 167"/>
              <a:gd name="T67" fmla="*/ 112 h 113"/>
              <a:gd name="T68" fmla="*/ 90 w 167"/>
              <a:gd name="T69" fmla="*/ 112 h 113"/>
              <a:gd name="T70" fmla="*/ 78 w 167"/>
              <a:gd name="T71" fmla="*/ 110 h 113"/>
              <a:gd name="T72" fmla="*/ 68 w 167"/>
              <a:gd name="T73" fmla="*/ 110 h 113"/>
              <a:gd name="T74" fmla="*/ 60 w 167"/>
              <a:gd name="T75" fmla="*/ 110 h 113"/>
              <a:gd name="T76" fmla="*/ 52 w 167"/>
              <a:gd name="T77" fmla="*/ 110 h 113"/>
              <a:gd name="T78" fmla="*/ 44 w 167"/>
              <a:gd name="T79" fmla="*/ 108 h 113"/>
              <a:gd name="T80" fmla="*/ 36 w 167"/>
              <a:gd name="T81" fmla="*/ 108 h 113"/>
              <a:gd name="T82" fmla="*/ 28 w 167"/>
              <a:gd name="T83" fmla="*/ 108 h 113"/>
              <a:gd name="T84" fmla="*/ 20 w 167"/>
              <a:gd name="T85" fmla="*/ 108 h 113"/>
              <a:gd name="T86" fmla="*/ 12 w 167"/>
              <a:gd name="T87" fmla="*/ 108 h 113"/>
              <a:gd name="T88" fmla="*/ 4 w 167"/>
              <a:gd name="T89" fmla="*/ 106 h 113"/>
              <a:gd name="T90" fmla="*/ 0 w 167"/>
              <a:gd name="T91" fmla="*/ 98 h 113"/>
              <a:gd name="T92" fmla="*/ 2 w 167"/>
              <a:gd name="T93" fmla="*/ 90 h 113"/>
              <a:gd name="T94" fmla="*/ 4 w 167"/>
              <a:gd name="T95" fmla="*/ 78 h 113"/>
              <a:gd name="T96" fmla="*/ 10 w 167"/>
              <a:gd name="T97" fmla="*/ 70 h 113"/>
              <a:gd name="T98" fmla="*/ 16 w 167"/>
              <a:gd name="T99" fmla="*/ 64 h 113"/>
              <a:gd name="T100" fmla="*/ 26 w 167"/>
              <a:gd name="T101" fmla="*/ 58 h 113"/>
              <a:gd name="T102" fmla="*/ 34 w 167"/>
              <a:gd name="T103" fmla="*/ 54 h 113"/>
              <a:gd name="T104" fmla="*/ 42 w 167"/>
              <a:gd name="T105" fmla="*/ 46 h 113"/>
              <a:gd name="T106" fmla="*/ 48 w 167"/>
              <a:gd name="T107" fmla="*/ 38 h 113"/>
              <a:gd name="T108" fmla="*/ 54 w 167"/>
              <a:gd name="T109" fmla="*/ 32 h 113"/>
              <a:gd name="T110" fmla="*/ 60 w 167"/>
              <a:gd name="T111" fmla="*/ 24 h 113"/>
              <a:gd name="T112" fmla="*/ 64 w 167"/>
              <a:gd name="T113" fmla="*/ 16 h 113"/>
              <a:gd name="T114" fmla="*/ 72 w 167"/>
              <a:gd name="T115" fmla="*/ 10 h 113"/>
              <a:gd name="T116" fmla="*/ 78 w 167"/>
              <a:gd name="T117" fmla="*/ 4 h 113"/>
              <a:gd name="T118" fmla="*/ 76 w 167"/>
              <a:gd name="T119" fmla="*/ 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0" name="Freeform 86"/>
          <p:cNvSpPr>
            <a:spLocks/>
          </p:cNvSpPr>
          <p:nvPr/>
        </p:nvSpPr>
        <p:spPr bwMode="auto">
          <a:xfrm>
            <a:off x="2533650" y="5360988"/>
            <a:ext cx="88900" cy="23812"/>
          </a:xfrm>
          <a:custGeom>
            <a:avLst/>
            <a:gdLst>
              <a:gd name="T0" fmla="*/ 4 w 73"/>
              <a:gd name="T1" fmla="*/ 16 h 21"/>
              <a:gd name="T2" fmla="*/ 8 w 73"/>
              <a:gd name="T3" fmla="*/ 16 h 21"/>
              <a:gd name="T4" fmla="*/ 12 w 73"/>
              <a:gd name="T5" fmla="*/ 16 h 21"/>
              <a:gd name="T6" fmla="*/ 16 w 73"/>
              <a:gd name="T7" fmla="*/ 18 h 21"/>
              <a:gd name="T8" fmla="*/ 20 w 73"/>
              <a:gd name="T9" fmla="*/ 18 h 21"/>
              <a:gd name="T10" fmla="*/ 24 w 73"/>
              <a:gd name="T11" fmla="*/ 20 h 21"/>
              <a:gd name="T12" fmla="*/ 28 w 73"/>
              <a:gd name="T13" fmla="*/ 20 h 21"/>
              <a:gd name="T14" fmla="*/ 32 w 73"/>
              <a:gd name="T15" fmla="*/ 20 h 21"/>
              <a:gd name="T16" fmla="*/ 36 w 73"/>
              <a:gd name="T17" fmla="*/ 20 h 21"/>
              <a:gd name="T18" fmla="*/ 40 w 73"/>
              <a:gd name="T19" fmla="*/ 20 h 21"/>
              <a:gd name="T20" fmla="*/ 44 w 73"/>
              <a:gd name="T21" fmla="*/ 20 h 21"/>
              <a:gd name="T22" fmla="*/ 48 w 73"/>
              <a:gd name="T23" fmla="*/ 18 h 21"/>
              <a:gd name="T24" fmla="*/ 52 w 73"/>
              <a:gd name="T25" fmla="*/ 18 h 21"/>
              <a:gd name="T26" fmla="*/ 56 w 73"/>
              <a:gd name="T27" fmla="*/ 18 h 21"/>
              <a:gd name="T28" fmla="*/ 60 w 73"/>
              <a:gd name="T29" fmla="*/ 18 h 21"/>
              <a:gd name="T30" fmla="*/ 64 w 73"/>
              <a:gd name="T31" fmla="*/ 18 h 21"/>
              <a:gd name="T32" fmla="*/ 68 w 73"/>
              <a:gd name="T33" fmla="*/ 18 h 21"/>
              <a:gd name="T34" fmla="*/ 70 w 73"/>
              <a:gd name="T35" fmla="*/ 14 h 21"/>
              <a:gd name="T36" fmla="*/ 72 w 73"/>
              <a:gd name="T37" fmla="*/ 10 h 21"/>
              <a:gd name="T38" fmla="*/ 72 w 73"/>
              <a:gd name="T39" fmla="*/ 6 h 21"/>
              <a:gd name="T40" fmla="*/ 68 w 73"/>
              <a:gd name="T41" fmla="*/ 6 h 21"/>
              <a:gd name="T42" fmla="*/ 64 w 73"/>
              <a:gd name="T43" fmla="*/ 4 h 21"/>
              <a:gd name="T44" fmla="*/ 60 w 73"/>
              <a:gd name="T45" fmla="*/ 4 h 21"/>
              <a:gd name="T46" fmla="*/ 56 w 73"/>
              <a:gd name="T47" fmla="*/ 2 h 21"/>
              <a:gd name="T48" fmla="*/ 52 w 73"/>
              <a:gd name="T49" fmla="*/ 2 h 21"/>
              <a:gd name="T50" fmla="*/ 48 w 73"/>
              <a:gd name="T51" fmla="*/ 0 h 21"/>
              <a:gd name="T52" fmla="*/ 44 w 73"/>
              <a:gd name="T53" fmla="*/ 0 h 21"/>
              <a:gd name="T54" fmla="*/ 40 w 73"/>
              <a:gd name="T55" fmla="*/ 0 h 21"/>
              <a:gd name="T56" fmla="*/ 36 w 73"/>
              <a:gd name="T57" fmla="*/ 0 h 21"/>
              <a:gd name="T58" fmla="*/ 32 w 73"/>
              <a:gd name="T59" fmla="*/ 0 h 21"/>
              <a:gd name="T60" fmla="*/ 28 w 73"/>
              <a:gd name="T61" fmla="*/ 0 h 21"/>
              <a:gd name="T62" fmla="*/ 24 w 73"/>
              <a:gd name="T63" fmla="*/ 0 h 21"/>
              <a:gd name="T64" fmla="*/ 20 w 73"/>
              <a:gd name="T65" fmla="*/ 0 h 21"/>
              <a:gd name="T66" fmla="*/ 16 w 73"/>
              <a:gd name="T67" fmla="*/ 0 h 21"/>
              <a:gd name="T68" fmla="*/ 12 w 73"/>
              <a:gd name="T69" fmla="*/ 0 h 21"/>
              <a:gd name="T70" fmla="*/ 8 w 73"/>
              <a:gd name="T71" fmla="*/ 0 h 21"/>
              <a:gd name="T72" fmla="*/ 4 w 73"/>
              <a:gd name="T73" fmla="*/ 2 h 21"/>
              <a:gd name="T74" fmla="*/ 2 w 73"/>
              <a:gd name="T75" fmla="*/ 6 h 21"/>
              <a:gd name="T76" fmla="*/ 0 w 73"/>
              <a:gd name="T77" fmla="*/ 10 h 21"/>
              <a:gd name="T78" fmla="*/ 0 w 73"/>
              <a:gd name="T79" fmla="*/ 14 h 21"/>
              <a:gd name="T80" fmla="*/ 4 w 73"/>
              <a:gd name="T81" fmla="*/ 16 h 21"/>
              <a:gd name="T82" fmla="*/ 4 w 73"/>
              <a:gd name="T83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1" name="Freeform 87"/>
          <p:cNvSpPr>
            <a:spLocks/>
          </p:cNvSpPr>
          <p:nvPr/>
        </p:nvSpPr>
        <p:spPr bwMode="auto">
          <a:xfrm>
            <a:off x="2555875" y="5332413"/>
            <a:ext cx="74613" cy="15875"/>
          </a:xfrm>
          <a:custGeom>
            <a:avLst/>
            <a:gdLst>
              <a:gd name="T0" fmla="*/ 16 w 61"/>
              <a:gd name="T1" fmla="*/ 8 h 15"/>
              <a:gd name="T2" fmla="*/ 16 w 61"/>
              <a:gd name="T3" fmla="*/ 10 h 15"/>
              <a:gd name="T4" fmla="*/ 16 w 61"/>
              <a:gd name="T5" fmla="*/ 12 h 15"/>
              <a:gd name="T6" fmla="*/ 24 w 61"/>
              <a:gd name="T7" fmla="*/ 12 h 15"/>
              <a:gd name="T8" fmla="*/ 32 w 61"/>
              <a:gd name="T9" fmla="*/ 12 h 15"/>
              <a:gd name="T10" fmla="*/ 40 w 61"/>
              <a:gd name="T11" fmla="*/ 10 h 15"/>
              <a:gd name="T12" fmla="*/ 40 w 61"/>
              <a:gd name="T13" fmla="*/ 10 h 15"/>
              <a:gd name="T14" fmla="*/ 32 w 61"/>
              <a:gd name="T15" fmla="*/ 10 h 15"/>
              <a:gd name="T16" fmla="*/ 24 w 61"/>
              <a:gd name="T17" fmla="*/ 8 h 15"/>
              <a:gd name="T18" fmla="*/ 32 w 61"/>
              <a:gd name="T19" fmla="*/ 8 h 15"/>
              <a:gd name="T20" fmla="*/ 30 w 61"/>
              <a:gd name="T21" fmla="*/ 2 h 15"/>
              <a:gd name="T22" fmla="*/ 38 w 61"/>
              <a:gd name="T23" fmla="*/ 2 h 15"/>
              <a:gd name="T24" fmla="*/ 28 w 61"/>
              <a:gd name="T25" fmla="*/ 4 h 15"/>
              <a:gd name="T26" fmla="*/ 18 w 61"/>
              <a:gd name="T27" fmla="*/ 4 h 15"/>
              <a:gd name="T28" fmla="*/ 26 w 61"/>
              <a:gd name="T29" fmla="*/ 6 h 15"/>
              <a:gd name="T30" fmla="*/ 18 w 61"/>
              <a:gd name="T31" fmla="*/ 6 h 15"/>
              <a:gd name="T32" fmla="*/ 26 w 61"/>
              <a:gd name="T33" fmla="*/ 8 h 15"/>
              <a:gd name="T34" fmla="*/ 26 w 61"/>
              <a:gd name="T35" fmla="*/ 10 h 15"/>
              <a:gd name="T36" fmla="*/ 18 w 61"/>
              <a:gd name="T37" fmla="*/ 12 h 15"/>
              <a:gd name="T38" fmla="*/ 10 w 61"/>
              <a:gd name="T39" fmla="*/ 12 h 15"/>
              <a:gd name="T40" fmla="*/ 18 w 61"/>
              <a:gd name="T41" fmla="*/ 8 h 15"/>
              <a:gd name="T42" fmla="*/ 8 w 61"/>
              <a:gd name="T43" fmla="*/ 8 h 15"/>
              <a:gd name="T44" fmla="*/ 0 w 61"/>
              <a:gd name="T45" fmla="*/ 8 h 15"/>
              <a:gd name="T46" fmla="*/ 10 w 61"/>
              <a:gd name="T47" fmla="*/ 8 h 15"/>
              <a:gd name="T48" fmla="*/ 18 w 61"/>
              <a:gd name="T49" fmla="*/ 10 h 15"/>
              <a:gd name="T50" fmla="*/ 26 w 61"/>
              <a:gd name="T51" fmla="*/ 10 h 15"/>
              <a:gd name="T52" fmla="*/ 34 w 61"/>
              <a:gd name="T53" fmla="*/ 12 h 15"/>
              <a:gd name="T54" fmla="*/ 42 w 61"/>
              <a:gd name="T55" fmla="*/ 14 h 15"/>
              <a:gd name="T56" fmla="*/ 48 w 61"/>
              <a:gd name="T57" fmla="*/ 10 h 15"/>
              <a:gd name="T58" fmla="*/ 40 w 61"/>
              <a:gd name="T59" fmla="*/ 10 h 15"/>
              <a:gd name="T60" fmla="*/ 32 w 61"/>
              <a:gd name="T61" fmla="*/ 8 h 15"/>
              <a:gd name="T62" fmla="*/ 20 w 61"/>
              <a:gd name="T63" fmla="*/ 6 h 15"/>
              <a:gd name="T64" fmla="*/ 12 w 61"/>
              <a:gd name="T65" fmla="*/ 4 h 15"/>
              <a:gd name="T66" fmla="*/ 4 w 61"/>
              <a:gd name="T67" fmla="*/ 4 h 15"/>
              <a:gd name="T68" fmla="*/ 4 w 61"/>
              <a:gd name="T69" fmla="*/ 8 h 15"/>
              <a:gd name="T70" fmla="*/ 12 w 61"/>
              <a:gd name="T71" fmla="*/ 8 h 15"/>
              <a:gd name="T72" fmla="*/ 20 w 61"/>
              <a:gd name="T73" fmla="*/ 8 h 15"/>
              <a:gd name="T74" fmla="*/ 28 w 61"/>
              <a:gd name="T75" fmla="*/ 8 h 15"/>
              <a:gd name="T76" fmla="*/ 36 w 61"/>
              <a:gd name="T77" fmla="*/ 8 h 15"/>
              <a:gd name="T78" fmla="*/ 44 w 61"/>
              <a:gd name="T79" fmla="*/ 6 h 15"/>
              <a:gd name="T80" fmla="*/ 52 w 61"/>
              <a:gd name="T81" fmla="*/ 6 h 15"/>
              <a:gd name="T82" fmla="*/ 60 w 61"/>
              <a:gd name="T83" fmla="*/ 6 h 15"/>
              <a:gd name="T84" fmla="*/ 50 w 61"/>
              <a:gd name="T85" fmla="*/ 8 h 15"/>
              <a:gd name="T86" fmla="*/ 42 w 61"/>
              <a:gd name="T87" fmla="*/ 8 h 15"/>
              <a:gd name="T88" fmla="*/ 38 w 61"/>
              <a:gd name="T89" fmla="*/ 2 h 15"/>
              <a:gd name="T90" fmla="*/ 30 w 61"/>
              <a:gd name="T9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2" name="Freeform 88"/>
          <p:cNvSpPr>
            <a:spLocks/>
          </p:cNvSpPr>
          <p:nvPr/>
        </p:nvSpPr>
        <p:spPr bwMode="auto">
          <a:xfrm>
            <a:off x="2432050" y="5397500"/>
            <a:ext cx="195263" cy="85725"/>
          </a:xfrm>
          <a:custGeom>
            <a:avLst/>
            <a:gdLst>
              <a:gd name="T0" fmla="*/ 78 w 161"/>
              <a:gd name="T1" fmla="*/ 4 h 73"/>
              <a:gd name="T2" fmla="*/ 86 w 161"/>
              <a:gd name="T3" fmla="*/ 6 h 73"/>
              <a:gd name="T4" fmla="*/ 86 w 161"/>
              <a:gd name="T5" fmla="*/ 4 h 73"/>
              <a:gd name="T6" fmla="*/ 78 w 161"/>
              <a:gd name="T7" fmla="*/ 4 h 73"/>
              <a:gd name="T8" fmla="*/ 84 w 161"/>
              <a:gd name="T9" fmla="*/ 0 h 73"/>
              <a:gd name="T10" fmla="*/ 92 w 161"/>
              <a:gd name="T11" fmla="*/ 2 h 73"/>
              <a:gd name="T12" fmla="*/ 100 w 161"/>
              <a:gd name="T13" fmla="*/ 0 h 73"/>
              <a:gd name="T14" fmla="*/ 108 w 161"/>
              <a:gd name="T15" fmla="*/ 0 h 73"/>
              <a:gd name="T16" fmla="*/ 116 w 161"/>
              <a:gd name="T17" fmla="*/ 0 h 73"/>
              <a:gd name="T18" fmla="*/ 124 w 161"/>
              <a:gd name="T19" fmla="*/ 0 h 73"/>
              <a:gd name="T20" fmla="*/ 132 w 161"/>
              <a:gd name="T21" fmla="*/ 2 h 73"/>
              <a:gd name="T22" fmla="*/ 140 w 161"/>
              <a:gd name="T23" fmla="*/ 2 h 73"/>
              <a:gd name="T24" fmla="*/ 148 w 161"/>
              <a:gd name="T25" fmla="*/ 0 h 73"/>
              <a:gd name="T26" fmla="*/ 156 w 161"/>
              <a:gd name="T27" fmla="*/ 2 h 73"/>
              <a:gd name="T28" fmla="*/ 160 w 161"/>
              <a:gd name="T29" fmla="*/ 6 h 73"/>
              <a:gd name="T30" fmla="*/ 158 w 161"/>
              <a:gd name="T31" fmla="*/ 14 h 73"/>
              <a:gd name="T32" fmla="*/ 156 w 161"/>
              <a:gd name="T33" fmla="*/ 22 h 73"/>
              <a:gd name="T34" fmla="*/ 152 w 161"/>
              <a:gd name="T35" fmla="*/ 30 h 73"/>
              <a:gd name="T36" fmla="*/ 148 w 161"/>
              <a:gd name="T37" fmla="*/ 38 h 73"/>
              <a:gd name="T38" fmla="*/ 146 w 161"/>
              <a:gd name="T39" fmla="*/ 48 h 73"/>
              <a:gd name="T40" fmla="*/ 144 w 161"/>
              <a:gd name="T41" fmla="*/ 56 h 73"/>
              <a:gd name="T42" fmla="*/ 142 w 161"/>
              <a:gd name="T43" fmla="*/ 64 h 73"/>
              <a:gd name="T44" fmla="*/ 140 w 161"/>
              <a:gd name="T45" fmla="*/ 72 h 73"/>
              <a:gd name="T46" fmla="*/ 132 w 161"/>
              <a:gd name="T47" fmla="*/ 70 h 73"/>
              <a:gd name="T48" fmla="*/ 124 w 161"/>
              <a:gd name="T49" fmla="*/ 70 h 73"/>
              <a:gd name="T50" fmla="*/ 116 w 161"/>
              <a:gd name="T51" fmla="*/ 70 h 73"/>
              <a:gd name="T52" fmla="*/ 108 w 161"/>
              <a:gd name="T53" fmla="*/ 70 h 73"/>
              <a:gd name="T54" fmla="*/ 100 w 161"/>
              <a:gd name="T55" fmla="*/ 72 h 73"/>
              <a:gd name="T56" fmla="*/ 92 w 161"/>
              <a:gd name="T57" fmla="*/ 72 h 73"/>
              <a:gd name="T58" fmla="*/ 84 w 161"/>
              <a:gd name="T59" fmla="*/ 72 h 73"/>
              <a:gd name="T60" fmla="*/ 76 w 161"/>
              <a:gd name="T61" fmla="*/ 72 h 73"/>
              <a:gd name="T62" fmla="*/ 68 w 161"/>
              <a:gd name="T63" fmla="*/ 72 h 73"/>
              <a:gd name="T64" fmla="*/ 60 w 161"/>
              <a:gd name="T65" fmla="*/ 72 h 73"/>
              <a:gd name="T66" fmla="*/ 52 w 161"/>
              <a:gd name="T67" fmla="*/ 72 h 73"/>
              <a:gd name="T68" fmla="*/ 44 w 161"/>
              <a:gd name="T69" fmla="*/ 72 h 73"/>
              <a:gd name="T70" fmla="*/ 36 w 161"/>
              <a:gd name="T71" fmla="*/ 72 h 73"/>
              <a:gd name="T72" fmla="*/ 28 w 161"/>
              <a:gd name="T73" fmla="*/ 70 h 73"/>
              <a:gd name="T74" fmla="*/ 20 w 161"/>
              <a:gd name="T75" fmla="*/ 70 h 73"/>
              <a:gd name="T76" fmla="*/ 12 w 161"/>
              <a:gd name="T77" fmla="*/ 70 h 73"/>
              <a:gd name="T78" fmla="*/ 4 w 161"/>
              <a:gd name="T79" fmla="*/ 70 h 73"/>
              <a:gd name="T80" fmla="*/ 4 w 161"/>
              <a:gd name="T81" fmla="*/ 66 h 73"/>
              <a:gd name="T82" fmla="*/ 12 w 161"/>
              <a:gd name="T83" fmla="*/ 64 h 73"/>
              <a:gd name="T84" fmla="*/ 18 w 161"/>
              <a:gd name="T85" fmla="*/ 58 h 73"/>
              <a:gd name="T86" fmla="*/ 26 w 161"/>
              <a:gd name="T87" fmla="*/ 52 h 73"/>
              <a:gd name="T88" fmla="*/ 32 w 161"/>
              <a:gd name="T89" fmla="*/ 46 h 73"/>
              <a:gd name="T90" fmla="*/ 36 w 161"/>
              <a:gd name="T91" fmla="*/ 40 h 73"/>
              <a:gd name="T92" fmla="*/ 44 w 161"/>
              <a:gd name="T93" fmla="*/ 34 h 73"/>
              <a:gd name="T94" fmla="*/ 50 w 161"/>
              <a:gd name="T95" fmla="*/ 28 h 73"/>
              <a:gd name="T96" fmla="*/ 56 w 161"/>
              <a:gd name="T97" fmla="*/ 22 h 73"/>
              <a:gd name="T98" fmla="*/ 60 w 161"/>
              <a:gd name="T99" fmla="*/ 16 h 73"/>
              <a:gd name="T100" fmla="*/ 66 w 161"/>
              <a:gd name="T101" fmla="*/ 12 h 73"/>
              <a:gd name="T102" fmla="*/ 72 w 161"/>
              <a:gd name="T103" fmla="*/ 8 h 73"/>
              <a:gd name="T104" fmla="*/ 80 w 161"/>
              <a:gd name="T105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3" name="Freeform 89"/>
          <p:cNvSpPr>
            <a:spLocks/>
          </p:cNvSpPr>
          <p:nvPr/>
        </p:nvSpPr>
        <p:spPr bwMode="auto">
          <a:xfrm>
            <a:off x="2501900" y="5403850"/>
            <a:ext cx="34925" cy="71438"/>
          </a:xfrm>
          <a:custGeom>
            <a:avLst/>
            <a:gdLst>
              <a:gd name="T0" fmla="*/ 20 w 29"/>
              <a:gd name="T1" fmla="*/ 2 h 61"/>
              <a:gd name="T2" fmla="*/ 18 w 29"/>
              <a:gd name="T3" fmla="*/ 6 h 61"/>
              <a:gd name="T4" fmla="*/ 16 w 29"/>
              <a:gd name="T5" fmla="*/ 10 h 61"/>
              <a:gd name="T6" fmla="*/ 16 w 29"/>
              <a:gd name="T7" fmla="*/ 14 h 61"/>
              <a:gd name="T8" fmla="*/ 14 w 29"/>
              <a:gd name="T9" fmla="*/ 18 h 61"/>
              <a:gd name="T10" fmla="*/ 12 w 29"/>
              <a:gd name="T11" fmla="*/ 22 h 61"/>
              <a:gd name="T12" fmla="*/ 12 w 29"/>
              <a:gd name="T13" fmla="*/ 26 h 61"/>
              <a:gd name="T14" fmla="*/ 10 w 29"/>
              <a:gd name="T15" fmla="*/ 30 h 61"/>
              <a:gd name="T16" fmla="*/ 8 w 29"/>
              <a:gd name="T17" fmla="*/ 34 h 61"/>
              <a:gd name="T18" fmla="*/ 6 w 29"/>
              <a:gd name="T19" fmla="*/ 38 h 61"/>
              <a:gd name="T20" fmla="*/ 6 w 29"/>
              <a:gd name="T21" fmla="*/ 42 h 61"/>
              <a:gd name="T22" fmla="*/ 4 w 29"/>
              <a:gd name="T23" fmla="*/ 46 h 61"/>
              <a:gd name="T24" fmla="*/ 2 w 29"/>
              <a:gd name="T25" fmla="*/ 50 h 61"/>
              <a:gd name="T26" fmla="*/ 0 w 29"/>
              <a:gd name="T27" fmla="*/ 54 h 61"/>
              <a:gd name="T28" fmla="*/ 0 w 29"/>
              <a:gd name="T29" fmla="*/ 58 h 61"/>
              <a:gd name="T30" fmla="*/ 4 w 29"/>
              <a:gd name="T31" fmla="*/ 60 h 61"/>
              <a:gd name="T32" fmla="*/ 8 w 29"/>
              <a:gd name="T33" fmla="*/ 60 h 61"/>
              <a:gd name="T34" fmla="*/ 10 w 29"/>
              <a:gd name="T35" fmla="*/ 56 h 61"/>
              <a:gd name="T36" fmla="*/ 10 w 29"/>
              <a:gd name="T37" fmla="*/ 52 h 61"/>
              <a:gd name="T38" fmla="*/ 12 w 29"/>
              <a:gd name="T39" fmla="*/ 48 h 61"/>
              <a:gd name="T40" fmla="*/ 14 w 29"/>
              <a:gd name="T41" fmla="*/ 44 h 61"/>
              <a:gd name="T42" fmla="*/ 16 w 29"/>
              <a:gd name="T43" fmla="*/ 40 h 61"/>
              <a:gd name="T44" fmla="*/ 18 w 29"/>
              <a:gd name="T45" fmla="*/ 36 h 61"/>
              <a:gd name="T46" fmla="*/ 20 w 29"/>
              <a:gd name="T47" fmla="*/ 32 h 61"/>
              <a:gd name="T48" fmla="*/ 20 w 29"/>
              <a:gd name="T49" fmla="*/ 28 h 61"/>
              <a:gd name="T50" fmla="*/ 20 w 29"/>
              <a:gd name="T51" fmla="*/ 24 h 61"/>
              <a:gd name="T52" fmla="*/ 22 w 29"/>
              <a:gd name="T53" fmla="*/ 20 h 61"/>
              <a:gd name="T54" fmla="*/ 24 w 29"/>
              <a:gd name="T55" fmla="*/ 16 h 61"/>
              <a:gd name="T56" fmla="*/ 28 w 29"/>
              <a:gd name="T57" fmla="*/ 14 h 61"/>
              <a:gd name="T58" fmla="*/ 28 w 29"/>
              <a:gd name="T59" fmla="*/ 10 h 61"/>
              <a:gd name="T60" fmla="*/ 28 w 29"/>
              <a:gd name="T61" fmla="*/ 6 h 61"/>
              <a:gd name="T62" fmla="*/ 28 w 29"/>
              <a:gd name="T63" fmla="*/ 2 h 61"/>
              <a:gd name="T64" fmla="*/ 24 w 29"/>
              <a:gd name="T65" fmla="*/ 2 h 61"/>
              <a:gd name="T66" fmla="*/ 20 w 29"/>
              <a:gd name="T67" fmla="*/ 0 h 61"/>
              <a:gd name="T68" fmla="*/ 16 w 29"/>
              <a:gd name="T69" fmla="*/ 0 h 61"/>
              <a:gd name="T70" fmla="*/ 20 w 29"/>
              <a:gd name="T71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4" name="Freeform 90"/>
          <p:cNvSpPr>
            <a:spLocks/>
          </p:cNvSpPr>
          <p:nvPr/>
        </p:nvSpPr>
        <p:spPr bwMode="auto">
          <a:xfrm>
            <a:off x="2570163" y="5407025"/>
            <a:ext cx="33337" cy="68263"/>
          </a:xfrm>
          <a:custGeom>
            <a:avLst/>
            <a:gdLst>
              <a:gd name="T0" fmla="*/ 26 w 27"/>
              <a:gd name="T1" fmla="*/ 2 h 59"/>
              <a:gd name="T2" fmla="*/ 24 w 27"/>
              <a:gd name="T3" fmla="*/ 6 h 59"/>
              <a:gd name="T4" fmla="*/ 22 w 27"/>
              <a:gd name="T5" fmla="*/ 10 h 59"/>
              <a:gd name="T6" fmla="*/ 20 w 27"/>
              <a:gd name="T7" fmla="*/ 14 h 59"/>
              <a:gd name="T8" fmla="*/ 20 w 27"/>
              <a:gd name="T9" fmla="*/ 18 h 59"/>
              <a:gd name="T10" fmla="*/ 18 w 27"/>
              <a:gd name="T11" fmla="*/ 22 h 59"/>
              <a:gd name="T12" fmla="*/ 18 w 27"/>
              <a:gd name="T13" fmla="*/ 26 h 59"/>
              <a:gd name="T14" fmla="*/ 16 w 27"/>
              <a:gd name="T15" fmla="*/ 30 h 59"/>
              <a:gd name="T16" fmla="*/ 16 w 27"/>
              <a:gd name="T17" fmla="*/ 34 h 59"/>
              <a:gd name="T18" fmla="*/ 16 w 27"/>
              <a:gd name="T19" fmla="*/ 38 h 59"/>
              <a:gd name="T20" fmla="*/ 16 w 27"/>
              <a:gd name="T21" fmla="*/ 42 h 59"/>
              <a:gd name="T22" fmla="*/ 14 w 27"/>
              <a:gd name="T23" fmla="*/ 46 h 59"/>
              <a:gd name="T24" fmla="*/ 12 w 27"/>
              <a:gd name="T25" fmla="*/ 50 h 59"/>
              <a:gd name="T26" fmla="*/ 12 w 27"/>
              <a:gd name="T27" fmla="*/ 54 h 59"/>
              <a:gd name="T28" fmla="*/ 8 w 27"/>
              <a:gd name="T29" fmla="*/ 56 h 59"/>
              <a:gd name="T30" fmla="*/ 4 w 27"/>
              <a:gd name="T31" fmla="*/ 58 h 59"/>
              <a:gd name="T32" fmla="*/ 0 w 27"/>
              <a:gd name="T33" fmla="*/ 58 h 59"/>
              <a:gd name="T34" fmla="*/ 0 w 27"/>
              <a:gd name="T35" fmla="*/ 54 h 59"/>
              <a:gd name="T36" fmla="*/ 4 w 27"/>
              <a:gd name="T37" fmla="*/ 52 h 59"/>
              <a:gd name="T38" fmla="*/ 6 w 27"/>
              <a:gd name="T39" fmla="*/ 48 h 59"/>
              <a:gd name="T40" fmla="*/ 6 w 27"/>
              <a:gd name="T41" fmla="*/ 44 h 59"/>
              <a:gd name="T42" fmla="*/ 6 w 27"/>
              <a:gd name="T43" fmla="*/ 40 h 59"/>
              <a:gd name="T44" fmla="*/ 10 w 27"/>
              <a:gd name="T45" fmla="*/ 36 h 59"/>
              <a:gd name="T46" fmla="*/ 12 w 27"/>
              <a:gd name="T47" fmla="*/ 32 h 59"/>
              <a:gd name="T48" fmla="*/ 14 w 27"/>
              <a:gd name="T49" fmla="*/ 28 h 59"/>
              <a:gd name="T50" fmla="*/ 14 w 27"/>
              <a:gd name="T51" fmla="*/ 24 h 59"/>
              <a:gd name="T52" fmla="*/ 16 w 27"/>
              <a:gd name="T53" fmla="*/ 20 h 59"/>
              <a:gd name="T54" fmla="*/ 18 w 27"/>
              <a:gd name="T55" fmla="*/ 16 h 59"/>
              <a:gd name="T56" fmla="*/ 20 w 27"/>
              <a:gd name="T57" fmla="*/ 12 h 59"/>
              <a:gd name="T58" fmla="*/ 20 w 27"/>
              <a:gd name="T59" fmla="*/ 8 h 59"/>
              <a:gd name="T60" fmla="*/ 22 w 27"/>
              <a:gd name="T61" fmla="*/ 4 h 59"/>
              <a:gd name="T62" fmla="*/ 22 w 27"/>
              <a:gd name="T63" fmla="*/ 0 h 59"/>
              <a:gd name="T64" fmla="*/ 26 w 27"/>
              <a:gd name="T65" fmla="*/ 0 h 59"/>
              <a:gd name="T66" fmla="*/ 26 w 27"/>
              <a:gd name="T67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5" name="Freeform 91"/>
          <p:cNvSpPr>
            <a:spLocks/>
          </p:cNvSpPr>
          <p:nvPr/>
        </p:nvSpPr>
        <p:spPr bwMode="auto">
          <a:xfrm>
            <a:off x="2538413" y="5408613"/>
            <a:ext cx="30162" cy="69850"/>
          </a:xfrm>
          <a:custGeom>
            <a:avLst/>
            <a:gdLst>
              <a:gd name="T0" fmla="*/ 24 w 25"/>
              <a:gd name="T1" fmla="*/ 0 h 61"/>
              <a:gd name="T2" fmla="*/ 24 w 25"/>
              <a:gd name="T3" fmla="*/ 4 h 61"/>
              <a:gd name="T4" fmla="*/ 24 w 25"/>
              <a:gd name="T5" fmla="*/ 8 h 61"/>
              <a:gd name="T6" fmla="*/ 22 w 25"/>
              <a:gd name="T7" fmla="*/ 12 h 61"/>
              <a:gd name="T8" fmla="*/ 20 w 25"/>
              <a:gd name="T9" fmla="*/ 16 h 61"/>
              <a:gd name="T10" fmla="*/ 20 w 25"/>
              <a:gd name="T11" fmla="*/ 20 h 61"/>
              <a:gd name="T12" fmla="*/ 18 w 25"/>
              <a:gd name="T13" fmla="*/ 24 h 61"/>
              <a:gd name="T14" fmla="*/ 18 w 25"/>
              <a:gd name="T15" fmla="*/ 28 h 61"/>
              <a:gd name="T16" fmla="*/ 18 w 25"/>
              <a:gd name="T17" fmla="*/ 32 h 61"/>
              <a:gd name="T18" fmla="*/ 14 w 25"/>
              <a:gd name="T19" fmla="*/ 36 h 61"/>
              <a:gd name="T20" fmla="*/ 12 w 25"/>
              <a:gd name="T21" fmla="*/ 40 h 61"/>
              <a:gd name="T22" fmla="*/ 12 w 25"/>
              <a:gd name="T23" fmla="*/ 44 h 61"/>
              <a:gd name="T24" fmla="*/ 12 w 25"/>
              <a:gd name="T25" fmla="*/ 48 h 61"/>
              <a:gd name="T26" fmla="*/ 10 w 25"/>
              <a:gd name="T27" fmla="*/ 52 h 61"/>
              <a:gd name="T28" fmla="*/ 6 w 25"/>
              <a:gd name="T29" fmla="*/ 54 h 61"/>
              <a:gd name="T30" fmla="*/ 6 w 25"/>
              <a:gd name="T31" fmla="*/ 58 h 61"/>
              <a:gd name="T32" fmla="*/ 2 w 25"/>
              <a:gd name="T33" fmla="*/ 60 h 61"/>
              <a:gd name="T34" fmla="*/ 0 w 25"/>
              <a:gd name="T35" fmla="*/ 56 h 61"/>
              <a:gd name="T36" fmla="*/ 2 w 25"/>
              <a:gd name="T37" fmla="*/ 52 h 61"/>
              <a:gd name="T38" fmla="*/ 4 w 25"/>
              <a:gd name="T39" fmla="*/ 48 h 61"/>
              <a:gd name="T40" fmla="*/ 6 w 25"/>
              <a:gd name="T41" fmla="*/ 44 h 61"/>
              <a:gd name="T42" fmla="*/ 6 w 25"/>
              <a:gd name="T43" fmla="*/ 40 h 61"/>
              <a:gd name="T44" fmla="*/ 8 w 25"/>
              <a:gd name="T45" fmla="*/ 36 h 61"/>
              <a:gd name="T46" fmla="*/ 10 w 25"/>
              <a:gd name="T47" fmla="*/ 32 h 61"/>
              <a:gd name="T48" fmla="*/ 10 w 25"/>
              <a:gd name="T49" fmla="*/ 28 h 61"/>
              <a:gd name="T50" fmla="*/ 14 w 25"/>
              <a:gd name="T51" fmla="*/ 24 h 61"/>
              <a:gd name="T52" fmla="*/ 14 w 25"/>
              <a:gd name="T53" fmla="*/ 20 h 61"/>
              <a:gd name="T54" fmla="*/ 16 w 25"/>
              <a:gd name="T55" fmla="*/ 16 h 61"/>
              <a:gd name="T56" fmla="*/ 18 w 25"/>
              <a:gd name="T57" fmla="*/ 12 h 61"/>
              <a:gd name="T58" fmla="*/ 18 w 25"/>
              <a:gd name="T59" fmla="*/ 8 h 61"/>
              <a:gd name="T60" fmla="*/ 20 w 25"/>
              <a:gd name="T61" fmla="*/ 4 h 61"/>
              <a:gd name="T62" fmla="*/ 22 w 25"/>
              <a:gd name="T63" fmla="*/ 0 h 61"/>
              <a:gd name="T64" fmla="*/ 24 w 25"/>
              <a:gd name="T6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6" name="Freeform 92"/>
          <p:cNvSpPr>
            <a:spLocks/>
          </p:cNvSpPr>
          <p:nvPr/>
        </p:nvSpPr>
        <p:spPr bwMode="auto">
          <a:xfrm>
            <a:off x="1235075" y="4976813"/>
            <a:ext cx="452438" cy="325437"/>
          </a:xfrm>
          <a:custGeom>
            <a:avLst/>
            <a:gdLst>
              <a:gd name="T0" fmla="*/ 210 w 373"/>
              <a:gd name="T1" fmla="*/ 10 h 287"/>
              <a:gd name="T2" fmla="*/ 228 w 373"/>
              <a:gd name="T3" fmla="*/ 14 h 287"/>
              <a:gd name="T4" fmla="*/ 254 w 373"/>
              <a:gd name="T5" fmla="*/ 22 h 287"/>
              <a:gd name="T6" fmla="*/ 272 w 373"/>
              <a:gd name="T7" fmla="*/ 32 h 287"/>
              <a:gd name="T8" fmla="*/ 284 w 373"/>
              <a:gd name="T9" fmla="*/ 48 h 287"/>
              <a:gd name="T10" fmla="*/ 294 w 373"/>
              <a:gd name="T11" fmla="*/ 62 h 287"/>
              <a:gd name="T12" fmla="*/ 300 w 373"/>
              <a:gd name="T13" fmla="*/ 80 h 287"/>
              <a:gd name="T14" fmla="*/ 312 w 373"/>
              <a:gd name="T15" fmla="*/ 94 h 287"/>
              <a:gd name="T16" fmla="*/ 328 w 373"/>
              <a:gd name="T17" fmla="*/ 106 h 287"/>
              <a:gd name="T18" fmla="*/ 344 w 373"/>
              <a:gd name="T19" fmla="*/ 120 h 287"/>
              <a:gd name="T20" fmla="*/ 354 w 373"/>
              <a:gd name="T21" fmla="*/ 136 h 287"/>
              <a:gd name="T22" fmla="*/ 368 w 373"/>
              <a:gd name="T23" fmla="*/ 148 h 287"/>
              <a:gd name="T24" fmla="*/ 372 w 373"/>
              <a:gd name="T25" fmla="*/ 162 h 287"/>
              <a:gd name="T26" fmla="*/ 370 w 373"/>
              <a:gd name="T27" fmla="*/ 178 h 287"/>
              <a:gd name="T28" fmla="*/ 366 w 373"/>
              <a:gd name="T29" fmla="*/ 194 h 287"/>
              <a:gd name="T30" fmla="*/ 362 w 373"/>
              <a:gd name="T31" fmla="*/ 210 h 287"/>
              <a:gd name="T32" fmla="*/ 358 w 373"/>
              <a:gd name="T33" fmla="*/ 226 h 287"/>
              <a:gd name="T34" fmla="*/ 356 w 373"/>
              <a:gd name="T35" fmla="*/ 242 h 287"/>
              <a:gd name="T36" fmla="*/ 352 w 373"/>
              <a:gd name="T37" fmla="*/ 258 h 287"/>
              <a:gd name="T38" fmla="*/ 346 w 373"/>
              <a:gd name="T39" fmla="*/ 274 h 287"/>
              <a:gd name="T40" fmla="*/ 334 w 373"/>
              <a:gd name="T41" fmla="*/ 286 h 287"/>
              <a:gd name="T42" fmla="*/ 318 w 373"/>
              <a:gd name="T43" fmla="*/ 282 h 287"/>
              <a:gd name="T44" fmla="*/ 300 w 373"/>
              <a:gd name="T45" fmla="*/ 278 h 287"/>
              <a:gd name="T46" fmla="*/ 280 w 373"/>
              <a:gd name="T47" fmla="*/ 268 h 287"/>
              <a:gd name="T48" fmla="*/ 258 w 373"/>
              <a:gd name="T49" fmla="*/ 246 h 287"/>
              <a:gd name="T50" fmla="*/ 236 w 373"/>
              <a:gd name="T51" fmla="*/ 230 h 287"/>
              <a:gd name="T52" fmla="*/ 204 w 373"/>
              <a:gd name="T53" fmla="*/ 216 h 287"/>
              <a:gd name="T54" fmla="*/ 168 w 373"/>
              <a:gd name="T55" fmla="*/ 206 h 287"/>
              <a:gd name="T56" fmla="*/ 150 w 373"/>
              <a:gd name="T57" fmla="*/ 202 h 287"/>
              <a:gd name="T58" fmla="*/ 98 w 373"/>
              <a:gd name="T59" fmla="*/ 190 h 287"/>
              <a:gd name="T60" fmla="*/ 74 w 373"/>
              <a:gd name="T61" fmla="*/ 184 h 287"/>
              <a:gd name="T62" fmla="*/ 50 w 373"/>
              <a:gd name="T63" fmla="*/ 168 h 287"/>
              <a:gd name="T64" fmla="*/ 22 w 373"/>
              <a:gd name="T65" fmla="*/ 148 h 287"/>
              <a:gd name="T66" fmla="*/ 10 w 373"/>
              <a:gd name="T67" fmla="*/ 128 h 287"/>
              <a:gd name="T68" fmla="*/ 2 w 373"/>
              <a:gd name="T69" fmla="*/ 100 h 287"/>
              <a:gd name="T70" fmla="*/ 0 w 373"/>
              <a:gd name="T71" fmla="*/ 80 h 287"/>
              <a:gd name="T72" fmla="*/ 2 w 373"/>
              <a:gd name="T73" fmla="*/ 56 h 287"/>
              <a:gd name="T74" fmla="*/ 10 w 373"/>
              <a:gd name="T75" fmla="*/ 38 h 287"/>
              <a:gd name="T76" fmla="*/ 28 w 373"/>
              <a:gd name="T77" fmla="*/ 30 h 287"/>
              <a:gd name="T78" fmla="*/ 48 w 373"/>
              <a:gd name="T79" fmla="*/ 30 h 287"/>
              <a:gd name="T80" fmla="*/ 72 w 373"/>
              <a:gd name="T81" fmla="*/ 32 h 287"/>
              <a:gd name="T82" fmla="*/ 92 w 373"/>
              <a:gd name="T83" fmla="*/ 32 h 287"/>
              <a:gd name="T84" fmla="*/ 108 w 373"/>
              <a:gd name="T85" fmla="*/ 28 h 287"/>
              <a:gd name="T86" fmla="*/ 120 w 373"/>
              <a:gd name="T87" fmla="*/ 16 h 287"/>
              <a:gd name="T88" fmla="*/ 136 w 373"/>
              <a:gd name="T89" fmla="*/ 4 h 287"/>
              <a:gd name="T90" fmla="*/ 154 w 373"/>
              <a:gd name="T91" fmla="*/ 2 h 287"/>
              <a:gd name="T92" fmla="*/ 172 w 373"/>
              <a:gd name="T93" fmla="*/ 2 h 287"/>
              <a:gd name="T94" fmla="*/ 190 w 373"/>
              <a:gd name="T95" fmla="*/ 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7" name="Freeform 93"/>
          <p:cNvSpPr>
            <a:spLocks/>
          </p:cNvSpPr>
          <p:nvPr/>
        </p:nvSpPr>
        <p:spPr bwMode="auto">
          <a:xfrm>
            <a:off x="1754188" y="5180013"/>
            <a:ext cx="111125" cy="152400"/>
          </a:xfrm>
          <a:custGeom>
            <a:avLst/>
            <a:gdLst>
              <a:gd name="T0" fmla="*/ 86 w 91"/>
              <a:gd name="T1" fmla="*/ 128 h 133"/>
              <a:gd name="T2" fmla="*/ 78 w 91"/>
              <a:gd name="T3" fmla="*/ 130 h 133"/>
              <a:gd name="T4" fmla="*/ 70 w 91"/>
              <a:gd name="T5" fmla="*/ 132 h 133"/>
              <a:gd name="T6" fmla="*/ 62 w 91"/>
              <a:gd name="T7" fmla="*/ 132 h 133"/>
              <a:gd name="T8" fmla="*/ 54 w 91"/>
              <a:gd name="T9" fmla="*/ 132 h 133"/>
              <a:gd name="T10" fmla="*/ 46 w 91"/>
              <a:gd name="T11" fmla="*/ 130 h 133"/>
              <a:gd name="T12" fmla="*/ 38 w 91"/>
              <a:gd name="T13" fmla="*/ 130 h 133"/>
              <a:gd name="T14" fmla="*/ 30 w 91"/>
              <a:gd name="T15" fmla="*/ 130 h 133"/>
              <a:gd name="T16" fmla="*/ 22 w 91"/>
              <a:gd name="T17" fmla="*/ 130 h 133"/>
              <a:gd name="T18" fmla="*/ 14 w 91"/>
              <a:gd name="T19" fmla="*/ 128 h 133"/>
              <a:gd name="T20" fmla="*/ 6 w 91"/>
              <a:gd name="T21" fmla="*/ 128 h 133"/>
              <a:gd name="T22" fmla="*/ 0 w 91"/>
              <a:gd name="T23" fmla="*/ 124 h 133"/>
              <a:gd name="T24" fmla="*/ 0 w 91"/>
              <a:gd name="T25" fmla="*/ 116 h 133"/>
              <a:gd name="T26" fmla="*/ 0 w 91"/>
              <a:gd name="T27" fmla="*/ 108 h 133"/>
              <a:gd name="T28" fmla="*/ 2 w 91"/>
              <a:gd name="T29" fmla="*/ 100 h 133"/>
              <a:gd name="T30" fmla="*/ 4 w 91"/>
              <a:gd name="T31" fmla="*/ 92 h 133"/>
              <a:gd name="T32" fmla="*/ 6 w 91"/>
              <a:gd name="T33" fmla="*/ 84 h 133"/>
              <a:gd name="T34" fmla="*/ 6 w 91"/>
              <a:gd name="T35" fmla="*/ 76 h 133"/>
              <a:gd name="T36" fmla="*/ 8 w 91"/>
              <a:gd name="T37" fmla="*/ 68 h 133"/>
              <a:gd name="T38" fmla="*/ 8 w 91"/>
              <a:gd name="T39" fmla="*/ 60 h 133"/>
              <a:gd name="T40" fmla="*/ 8 w 91"/>
              <a:gd name="T41" fmla="*/ 52 h 133"/>
              <a:gd name="T42" fmla="*/ 10 w 91"/>
              <a:gd name="T43" fmla="*/ 44 h 133"/>
              <a:gd name="T44" fmla="*/ 10 w 91"/>
              <a:gd name="T45" fmla="*/ 36 h 133"/>
              <a:gd name="T46" fmla="*/ 12 w 91"/>
              <a:gd name="T47" fmla="*/ 28 h 133"/>
              <a:gd name="T48" fmla="*/ 12 w 91"/>
              <a:gd name="T49" fmla="*/ 20 h 133"/>
              <a:gd name="T50" fmla="*/ 14 w 91"/>
              <a:gd name="T51" fmla="*/ 12 h 133"/>
              <a:gd name="T52" fmla="*/ 16 w 91"/>
              <a:gd name="T53" fmla="*/ 4 h 133"/>
              <a:gd name="T54" fmla="*/ 20 w 91"/>
              <a:gd name="T55" fmla="*/ 0 h 133"/>
              <a:gd name="T56" fmla="*/ 28 w 91"/>
              <a:gd name="T57" fmla="*/ 2 h 133"/>
              <a:gd name="T58" fmla="*/ 36 w 91"/>
              <a:gd name="T59" fmla="*/ 6 h 133"/>
              <a:gd name="T60" fmla="*/ 40 w 91"/>
              <a:gd name="T61" fmla="*/ 14 h 133"/>
              <a:gd name="T62" fmla="*/ 42 w 91"/>
              <a:gd name="T63" fmla="*/ 22 h 133"/>
              <a:gd name="T64" fmla="*/ 44 w 91"/>
              <a:gd name="T65" fmla="*/ 30 h 133"/>
              <a:gd name="T66" fmla="*/ 46 w 91"/>
              <a:gd name="T67" fmla="*/ 38 h 133"/>
              <a:gd name="T68" fmla="*/ 50 w 91"/>
              <a:gd name="T69" fmla="*/ 46 h 133"/>
              <a:gd name="T70" fmla="*/ 52 w 91"/>
              <a:gd name="T71" fmla="*/ 54 h 133"/>
              <a:gd name="T72" fmla="*/ 56 w 91"/>
              <a:gd name="T73" fmla="*/ 62 h 133"/>
              <a:gd name="T74" fmla="*/ 58 w 91"/>
              <a:gd name="T75" fmla="*/ 70 h 133"/>
              <a:gd name="T76" fmla="*/ 62 w 91"/>
              <a:gd name="T77" fmla="*/ 78 h 133"/>
              <a:gd name="T78" fmla="*/ 66 w 91"/>
              <a:gd name="T79" fmla="*/ 86 h 133"/>
              <a:gd name="T80" fmla="*/ 72 w 91"/>
              <a:gd name="T81" fmla="*/ 94 h 133"/>
              <a:gd name="T82" fmla="*/ 76 w 91"/>
              <a:gd name="T83" fmla="*/ 102 h 133"/>
              <a:gd name="T84" fmla="*/ 80 w 91"/>
              <a:gd name="T85" fmla="*/ 110 h 133"/>
              <a:gd name="T86" fmla="*/ 82 w 91"/>
              <a:gd name="T87" fmla="*/ 118 h 133"/>
              <a:gd name="T88" fmla="*/ 82 w 91"/>
              <a:gd name="T89" fmla="*/ 126 h 133"/>
              <a:gd name="T90" fmla="*/ 78 w 91"/>
              <a:gd name="T91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8" name="Freeform 94"/>
          <p:cNvSpPr>
            <a:spLocks/>
          </p:cNvSpPr>
          <p:nvPr/>
        </p:nvSpPr>
        <p:spPr bwMode="auto">
          <a:xfrm>
            <a:off x="1717675" y="5203825"/>
            <a:ext cx="41275" cy="128588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19" name="Freeform 95"/>
          <p:cNvSpPr>
            <a:spLocks/>
          </p:cNvSpPr>
          <p:nvPr/>
        </p:nvSpPr>
        <p:spPr bwMode="auto">
          <a:xfrm>
            <a:off x="744538" y="6124575"/>
            <a:ext cx="206375" cy="115888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0" name="Freeform 96"/>
          <p:cNvSpPr>
            <a:spLocks/>
          </p:cNvSpPr>
          <p:nvPr/>
        </p:nvSpPr>
        <p:spPr bwMode="auto">
          <a:xfrm>
            <a:off x="2487613" y="5462588"/>
            <a:ext cx="25400" cy="36512"/>
          </a:xfrm>
          <a:custGeom>
            <a:avLst/>
            <a:gdLst>
              <a:gd name="T0" fmla="*/ 18 w 21"/>
              <a:gd name="T1" fmla="*/ 4 h 31"/>
              <a:gd name="T2" fmla="*/ 16 w 21"/>
              <a:gd name="T3" fmla="*/ 8 h 31"/>
              <a:gd name="T4" fmla="*/ 16 w 21"/>
              <a:gd name="T5" fmla="*/ 12 h 31"/>
              <a:gd name="T6" fmla="*/ 12 w 21"/>
              <a:gd name="T7" fmla="*/ 16 h 31"/>
              <a:gd name="T8" fmla="*/ 12 w 21"/>
              <a:gd name="T9" fmla="*/ 20 h 31"/>
              <a:gd name="T10" fmla="*/ 14 w 21"/>
              <a:gd name="T11" fmla="*/ 16 h 31"/>
              <a:gd name="T12" fmla="*/ 16 w 21"/>
              <a:gd name="T13" fmla="*/ 12 h 31"/>
              <a:gd name="T14" fmla="*/ 16 w 21"/>
              <a:gd name="T15" fmla="*/ 16 h 31"/>
              <a:gd name="T16" fmla="*/ 14 w 21"/>
              <a:gd name="T17" fmla="*/ 20 h 31"/>
              <a:gd name="T18" fmla="*/ 16 w 21"/>
              <a:gd name="T19" fmla="*/ 16 h 31"/>
              <a:gd name="T20" fmla="*/ 16 w 21"/>
              <a:gd name="T21" fmla="*/ 20 h 31"/>
              <a:gd name="T22" fmla="*/ 18 w 21"/>
              <a:gd name="T23" fmla="*/ 16 h 31"/>
              <a:gd name="T24" fmla="*/ 14 w 21"/>
              <a:gd name="T25" fmla="*/ 18 h 31"/>
              <a:gd name="T26" fmla="*/ 12 w 21"/>
              <a:gd name="T27" fmla="*/ 14 h 31"/>
              <a:gd name="T28" fmla="*/ 8 w 21"/>
              <a:gd name="T29" fmla="*/ 20 h 31"/>
              <a:gd name="T30" fmla="*/ 6 w 21"/>
              <a:gd name="T31" fmla="*/ 24 h 31"/>
              <a:gd name="T32" fmla="*/ 2 w 21"/>
              <a:gd name="T33" fmla="*/ 30 h 31"/>
              <a:gd name="T34" fmla="*/ 2 w 21"/>
              <a:gd name="T35" fmla="*/ 24 h 31"/>
              <a:gd name="T36" fmla="*/ 4 w 21"/>
              <a:gd name="T37" fmla="*/ 20 h 31"/>
              <a:gd name="T38" fmla="*/ 6 w 21"/>
              <a:gd name="T39" fmla="*/ 16 h 31"/>
              <a:gd name="T40" fmla="*/ 4 w 21"/>
              <a:gd name="T41" fmla="*/ 20 h 31"/>
              <a:gd name="T42" fmla="*/ 4 w 21"/>
              <a:gd name="T43" fmla="*/ 24 h 31"/>
              <a:gd name="T44" fmla="*/ 6 w 21"/>
              <a:gd name="T45" fmla="*/ 20 h 31"/>
              <a:gd name="T46" fmla="*/ 8 w 21"/>
              <a:gd name="T47" fmla="*/ 16 h 31"/>
              <a:gd name="T48" fmla="*/ 12 w 21"/>
              <a:gd name="T49" fmla="*/ 12 h 31"/>
              <a:gd name="T50" fmla="*/ 14 w 21"/>
              <a:gd name="T51" fmla="*/ 8 h 31"/>
              <a:gd name="T52" fmla="*/ 12 w 21"/>
              <a:gd name="T53" fmla="*/ 14 h 31"/>
              <a:gd name="T54" fmla="*/ 10 w 21"/>
              <a:gd name="T55" fmla="*/ 18 h 31"/>
              <a:gd name="T56" fmla="*/ 10 w 21"/>
              <a:gd name="T57" fmla="*/ 12 h 31"/>
              <a:gd name="T58" fmla="*/ 12 w 21"/>
              <a:gd name="T59" fmla="*/ 8 h 31"/>
              <a:gd name="T60" fmla="*/ 10 w 21"/>
              <a:gd name="T61" fmla="*/ 12 h 31"/>
              <a:gd name="T62" fmla="*/ 8 w 21"/>
              <a:gd name="T63" fmla="*/ 16 h 31"/>
              <a:gd name="T64" fmla="*/ 6 w 21"/>
              <a:gd name="T65" fmla="*/ 20 h 31"/>
              <a:gd name="T66" fmla="*/ 6 w 21"/>
              <a:gd name="T67" fmla="*/ 16 h 31"/>
              <a:gd name="T68" fmla="*/ 6 w 21"/>
              <a:gd name="T69" fmla="*/ 12 h 31"/>
              <a:gd name="T70" fmla="*/ 10 w 21"/>
              <a:gd name="T71" fmla="*/ 8 h 31"/>
              <a:gd name="T72" fmla="*/ 10 w 21"/>
              <a:gd name="T73" fmla="*/ 4 h 31"/>
              <a:gd name="T74" fmla="*/ 10 w 21"/>
              <a:gd name="T75" fmla="*/ 8 h 31"/>
              <a:gd name="T76" fmla="*/ 8 w 21"/>
              <a:gd name="T77" fmla="*/ 12 h 31"/>
              <a:gd name="T78" fmla="*/ 6 w 21"/>
              <a:gd name="T79" fmla="*/ 16 h 31"/>
              <a:gd name="T80" fmla="*/ 6 w 21"/>
              <a:gd name="T81" fmla="*/ 20 h 31"/>
              <a:gd name="T82" fmla="*/ 10 w 21"/>
              <a:gd name="T83" fmla="*/ 14 h 31"/>
              <a:gd name="T84" fmla="*/ 12 w 21"/>
              <a:gd name="T85" fmla="*/ 8 h 31"/>
              <a:gd name="T86" fmla="*/ 16 w 21"/>
              <a:gd name="T87" fmla="*/ 6 h 31"/>
              <a:gd name="T88" fmla="*/ 16 w 21"/>
              <a:gd name="T89" fmla="*/ 2 h 31"/>
              <a:gd name="T90" fmla="*/ 20 w 21"/>
              <a:gd name="T91" fmla="*/ 0 h 31"/>
              <a:gd name="T92" fmla="*/ 20 w 21"/>
              <a:gd name="T93" fmla="*/ 4 h 31"/>
              <a:gd name="T94" fmla="*/ 20 w 21"/>
              <a:gd name="T95" fmla="*/ 8 h 31"/>
              <a:gd name="T96" fmla="*/ 18 w 21"/>
              <a:gd name="T97" fmla="*/ 12 h 31"/>
              <a:gd name="T98" fmla="*/ 16 w 21"/>
              <a:gd name="T99" fmla="*/ 16 h 31"/>
              <a:gd name="T100" fmla="*/ 14 w 21"/>
              <a:gd name="T101" fmla="*/ 20 h 31"/>
              <a:gd name="T102" fmla="*/ 12 w 21"/>
              <a:gd name="T103" fmla="*/ 24 h 31"/>
              <a:gd name="T104" fmla="*/ 10 w 21"/>
              <a:gd name="T105" fmla="*/ 20 h 31"/>
              <a:gd name="T106" fmla="*/ 10 w 21"/>
              <a:gd name="T107" fmla="*/ 16 h 31"/>
              <a:gd name="T108" fmla="*/ 12 w 21"/>
              <a:gd name="T109" fmla="*/ 12 h 31"/>
              <a:gd name="T110" fmla="*/ 12 w 21"/>
              <a:gd name="T111" fmla="*/ 8 h 31"/>
              <a:gd name="T112" fmla="*/ 8 w 21"/>
              <a:gd name="T113" fmla="*/ 10 h 31"/>
              <a:gd name="T114" fmla="*/ 6 w 21"/>
              <a:gd name="T115" fmla="*/ 14 h 31"/>
              <a:gd name="T116" fmla="*/ 4 w 21"/>
              <a:gd name="T117" fmla="*/ 18 h 31"/>
              <a:gd name="T118" fmla="*/ 2 w 21"/>
              <a:gd name="T119" fmla="*/ 22 h 31"/>
              <a:gd name="T120" fmla="*/ 0 w 21"/>
              <a:gd name="T12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121" name="Freeform 97"/>
          <p:cNvSpPr>
            <a:spLocks/>
          </p:cNvSpPr>
          <p:nvPr/>
        </p:nvSpPr>
        <p:spPr bwMode="auto">
          <a:xfrm>
            <a:off x="2455863" y="5435600"/>
            <a:ext cx="28575" cy="42863"/>
          </a:xfrm>
          <a:custGeom>
            <a:avLst/>
            <a:gdLst>
              <a:gd name="T0" fmla="*/ 20 w 23"/>
              <a:gd name="T1" fmla="*/ 0 h 39"/>
              <a:gd name="T2" fmla="*/ 20 w 23"/>
              <a:gd name="T3" fmla="*/ 4 h 39"/>
              <a:gd name="T4" fmla="*/ 20 w 23"/>
              <a:gd name="T5" fmla="*/ 8 h 39"/>
              <a:gd name="T6" fmla="*/ 18 w 23"/>
              <a:gd name="T7" fmla="*/ 12 h 39"/>
              <a:gd name="T8" fmla="*/ 16 w 23"/>
              <a:gd name="T9" fmla="*/ 16 h 39"/>
              <a:gd name="T10" fmla="*/ 14 w 23"/>
              <a:gd name="T11" fmla="*/ 20 h 39"/>
              <a:gd name="T12" fmla="*/ 12 w 23"/>
              <a:gd name="T13" fmla="*/ 24 h 39"/>
              <a:gd name="T14" fmla="*/ 10 w 23"/>
              <a:gd name="T15" fmla="*/ 28 h 39"/>
              <a:gd name="T16" fmla="*/ 10 w 23"/>
              <a:gd name="T17" fmla="*/ 32 h 39"/>
              <a:gd name="T18" fmla="*/ 8 w 23"/>
              <a:gd name="T19" fmla="*/ 36 h 39"/>
              <a:gd name="T20" fmla="*/ 4 w 23"/>
              <a:gd name="T21" fmla="*/ 38 h 39"/>
              <a:gd name="T22" fmla="*/ 2 w 23"/>
              <a:gd name="T23" fmla="*/ 34 h 39"/>
              <a:gd name="T24" fmla="*/ 0 w 23"/>
              <a:gd name="T25" fmla="*/ 30 h 39"/>
              <a:gd name="T26" fmla="*/ 0 w 23"/>
              <a:gd name="T27" fmla="*/ 26 h 39"/>
              <a:gd name="T28" fmla="*/ 4 w 23"/>
              <a:gd name="T29" fmla="*/ 24 h 39"/>
              <a:gd name="T30" fmla="*/ 8 w 23"/>
              <a:gd name="T31" fmla="*/ 20 h 39"/>
              <a:gd name="T32" fmla="*/ 12 w 23"/>
              <a:gd name="T33" fmla="*/ 18 h 39"/>
              <a:gd name="T34" fmla="*/ 12 w 23"/>
              <a:gd name="T35" fmla="*/ 14 h 39"/>
              <a:gd name="T36" fmla="*/ 12 w 23"/>
              <a:gd name="T37" fmla="*/ 10 h 39"/>
              <a:gd name="T38" fmla="*/ 12 w 23"/>
              <a:gd name="T39" fmla="*/ 6 h 39"/>
              <a:gd name="T40" fmla="*/ 12 w 23"/>
              <a:gd name="T41" fmla="*/ 10 h 39"/>
              <a:gd name="T42" fmla="*/ 12 w 23"/>
              <a:gd name="T43" fmla="*/ 14 h 39"/>
              <a:gd name="T44" fmla="*/ 10 w 23"/>
              <a:gd name="T45" fmla="*/ 18 h 39"/>
              <a:gd name="T46" fmla="*/ 8 w 23"/>
              <a:gd name="T47" fmla="*/ 22 h 39"/>
              <a:gd name="T48" fmla="*/ 8 w 23"/>
              <a:gd name="T49" fmla="*/ 26 h 39"/>
              <a:gd name="T50" fmla="*/ 8 w 23"/>
              <a:gd name="T51" fmla="*/ 30 h 39"/>
              <a:gd name="T52" fmla="*/ 8 w 23"/>
              <a:gd name="T53" fmla="*/ 34 h 39"/>
              <a:gd name="T54" fmla="*/ 4 w 23"/>
              <a:gd name="T55" fmla="*/ 32 h 39"/>
              <a:gd name="T56" fmla="*/ 6 w 23"/>
              <a:gd name="T57" fmla="*/ 28 h 39"/>
              <a:gd name="T58" fmla="*/ 10 w 23"/>
              <a:gd name="T59" fmla="*/ 24 h 39"/>
              <a:gd name="T60" fmla="*/ 14 w 23"/>
              <a:gd name="T61" fmla="*/ 22 h 39"/>
              <a:gd name="T62" fmla="*/ 16 w 23"/>
              <a:gd name="T63" fmla="*/ 18 h 39"/>
              <a:gd name="T64" fmla="*/ 20 w 23"/>
              <a:gd name="T65" fmla="*/ 14 h 39"/>
              <a:gd name="T66" fmla="*/ 22 w 23"/>
              <a:gd name="T67" fmla="*/ 10 h 39"/>
              <a:gd name="T68" fmla="*/ 18 w 23"/>
              <a:gd name="T69" fmla="*/ 8 h 39"/>
              <a:gd name="T70" fmla="*/ 18 w 23"/>
              <a:gd name="T71" fmla="*/ 12 h 39"/>
              <a:gd name="T72" fmla="*/ 16 w 23"/>
              <a:gd name="T73" fmla="*/ 16 h 39"/>
              <a:gd name="T74" fmla="*/ 14 w 23"/>
              <a:gd name="T75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7122" name="Group 98"/>
          <p:cNvGrpSpPr>
            <a:grpSpLocks/>
          </p:cNvGrpSpPr>
          <p:nvPr/>
        </p:nvGrpSpPr>
        <p:grpSpPr bwMode="auto">
          <a:xfrm>
            <a:off x="3124200" y="5622925"/>
            <a:ext cx="357188" cy="466725"/>
            <a:chOff x="2372" y="3451"/>
            <a:chExt cx="295" cy="409"/>
          </a:xfrm>
        </p:grpSpPr>
        <p:sp>
          <p:nvSpPr>
            <p:cNvPr id="257123" name="Rectangle 99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4" name="Rectangle 100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5" name="Rectangle 101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6" name="Oval 102"/>
            <p:cNvSpPr>
              <a:spLocks noChangeArrowheads="1"/>
            </p:cNvSpPr>
            <p:nvPr/>
          </p:nvSpPr>
          <p:spPr bwMode="auto">
            <a:xfrm>
              <a:off x="2572" y="3616"/>
              <a:ext cx="72" cy="59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7" name="Rectangle 103"/>
            <p:cNvSpPr>
              <a:spLocks noChangeArrowheads="1"/>
            </p:cNvSpPr>
            <p:nvPr/>
          </p:nvSpPr>
          <p:spPr bwMode="auto">
            <a:xfrm rot="1080000">
              <a:off x="2452" y="3753"/>
              <a:ext cx="132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8" name="Rectangle 104"/>
            <p:cNvSpPr>
              <a:spLocks noChangeArrowheads="1"/>
            </p:cNvSpPr>
            <p:nvPr/>
          </p:nvSpPr>
          <p:spPr bwMode="auto">
            <a:xfrm>
              <a:off x="2512" y="3767"/>
              <a:ext cx="12" cy="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129" name="Rectangle 105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7130" name="Rectangle 106"/>
          <p:cNvSpPr>
            <a:spLocks noChangeArrowheads="1"/>
          </p:cNvSpPr>
          <p:nvPr/>
        </p:nvSpPr>
        <p:spPr bwMode="auto">
          <a:xfrm>
            <a:off x="1670050" y="3781425"/>
            <a:ext cx="2936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l"/>
            <a:r>
              <a:rPr lang="en-US" sz="3200" b="1">
                <a:latin typeface="Times" charset="0"/>
              </a:rPr>
              <a:t>/</a:t>
            </a:r>
          </a:p>
        </p:txBody>
      </p:sp>
      <p:sp>
        <p:nvSpPr>
          <p:cNvPr id="257131" name="Line 107"/>
          <p:cNvSpPr>
            <a:spLocks noChangeShapeType="1"/>
          </p:cNvSpPr>
          <p:nvPr/>
        </p:nvSpPr>
        <p:spPr bwMode="auto">
          <a:xfrm>
            <a:off x="369888" y="6248400"/>
            <a:ext cx="12144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32" name="Line 108"/>
          <p:cNvSpPr>
            <a:spLocks noChangeShapeType="1"/>
          </p:cNvSpPr>
          <p:nvPr/>
        </p:nvSpPr>
        <p:spPr bwMode="auto">
          <a:xfrm>
            <a:off x="5751513" y="6229350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33" name="Line 109"/>
          <p:cNvSpPr>
            <a:spLocks noChangeShapeType="1"/>
          </p:cNvSpPr>
          <p:nvPr/>
        </p:nvSpPr>
        <p:spPr bwMode="auto">
          <a:xfrm>
            <a:off x="4108450" y="5942013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34" name="Rectangle 110"/>
          <p:cNvSpPr>
            <a:spLocks noChangeArrowheads="1"/>
          </p:cNvSpPr>
          <p:nvPr/>
        </p:nvSpPr>
        <p:spPr bwMode="auto">
          <a:xfrm>
            <a:off x="323850" y="6015038"/>
            <a:ext cx="425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>
              <a:latin typeface="Times" charset="0"/>
            </a:endParaRPr>
          </a:p>
        </p:txBody>
      </p:sp>
      <p:sp>
        <p:nvSpPr>
          <p:cNvPr id="257135" name="Line 111"/>
          <p:cNvSpPr>
            <a:spLocks noChangeShapeType="1"/>
          </p:cNvSpPr>
          <p:nvPr/>
        </p:nvSpPr>
        <p:spPr bwMode="auto">
          <a:xfrm>
            <a:off x="2930525" y="20208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36" name="Text Box 112"/>
          <p:cNvSpPr txBox="1">
            <a:spLocks noChangeArrowheads="1"/>
          </p:cNvSpPr>
          <p:nvPr/>
        </p:nvSpPr>
        <p:spPr bwMode="auto">
          <a:xfrm>
            <a:off x="6438900" y="6013450"/>
            <a:ext cx="728663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000" b="1">
              <a:solidFill>
                <a:srgbClr val="5B5B5B"/>
              </a:solidFill>
              <a:latin typeface="Comic Sans MS" charset="0"/>
            </a:endParaRPr>
          </a:p>
        </p:txBody>
      </p:sp>
      <p:sp>
        <p:nvSpPr>
          <p:cNvPr id="257137" name="Line 113"/>
          <p:cNvSpPr>
            <a:spLocks noChangeShapeType="1"/>
          </p:cNvSpPr>
          <p:nvPr/>
        </p:nvSpPr>
        <p:spPr bwMode="auto">
          <a:xfrm>
            <a:off x="338138" y="4537075"/>
            <a:ext cx="1389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38" name="Line 114"/>
          <p:cNvSpPr>
            <a:spLocks noChangeShapeType="1"/>
          </p:cNvSpPr>
          <p:nvPr/>
        </p:nvSpPr>
        <p:spPr bwMode="auto">
          <a:xfrm>
            <a:off x="5661025" y="4510088"/>
            <a:ext cx="1389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39" name="Line 115"/>
          <p:cNvSpPr>
            <a:spLocks noChangeShapeType="1"/>
          </p:cNvSpPr>
          <p:nvPr/>
        </p:nvSpPr>
        <p:spPr bwMode="auto">
          <a:xfrm>
            <a:off x="4121150" y="6172200"/>
            <a:ext cx="1247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40" name="Text Box 116"/>
          <p:cNvSpPr txBox="1">
            <a:spLocks noChangeArrowheads="1"/>
          </p:cNvSpPr>
          <p:nvPr/>
        </p:nvSpPr>
        <p:spPr bwMode="auto">
          <a:xfrm>
            <a:off x="2325688" y="1597025"/>
            <a:ext cx="26590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latin typeface="Times New Roman" charset="0"/>
              </a:rPr>
              <a:t>1600</a:t>
            </a:r>
            <a:r>
              <a:rPr lang="en-US" sz="3200" b="1">
                <a:latin typeface="Limon S1" charset="0"/>
              </a:rPr>
              <a:t> qñaM</a:t>
            </a:r>
          </a:p>
        </p:txBody>
      </p:sp>
      <p:sp>
        <p:nvSpPr>
          <p:cNvPr id="257141" name="Text Box 117"/>
          <p:cNvSpPr txBox="1">
            <a:spLocks noChangeArrowheads="1"/>
          </p:cNvSpPr>
          <p:nvPr/>
        </p:nvSpPr>
        <p:spPr bwMode="auto">
          <a:xfrm>
            <a:off x="2303463" y="1925638"/>
            <a:ext cx="2659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>
                <a:latin typeface="Limon S1" charset="0"/>
              </a:rPr>
              <a:t>GñkniBn§</a:t>
            </a:r>
            <a:r>
              <a:rPr lang="en-US" sz="2400" b="1">
                <a:latin typeface="Limon S1" charset="0"/>
              </a:rPr>
              <a:t> </a:t>
            </a:r>
            <a:r>
              <a:rPr lang="en-US" sz="1800" b="1">
                <a:latin typeface="Times New Roman" charset="0"/>
              </a:rPr>
              <a:t>40</a:t>
            </a:r>
            <a:r>
              <a:rPr lang="en-US" sz="1400" b="1">
                <a:latin typeface="Times New Roman" charset="0"/>
              </a:rPr>
              <a:t> </a:t>
            </a:r>
            <a:r>
              <a:rPr lang="en-US" sz="3200" b="1">
                <a:latin typeface="Limon S1" charset="0"/>
              </a:rPr>
              <a:t>nak;</a:t>
            </a:r>
            <a:endParaRPr lang="en-US" sz="2400" b="1" baseline="-25000">
              <a:latin typeface="Capitals" charset="0"/>
            </a:endParaRPr>
          </a:p>
        </p:txBody>
      </p:sp>
      <p:sp>
        <p:nvSpPr>
          <p:cNvPr id="257142" name="Text Box 118"/>
          <p:cNvSpPr txBox="1">
            <a:spLocks noChangeArrowheads="1"/>
          </p:cNvSpPr>
          <p:nvPr/>
        </p:nvSpPr>
        <p:spPr bwMode="auto">
          <a:xfrm>
            <a:off x="849313" y="3240088"/>
            <a:ext cx="11699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Limon S1" charset="0"/>
              </a:rPr>
              <a:t>eheRBIr</a:t>
            </a:r>
          </a:p>
        </p:txBody>
      </p:sp>
      <p:sp>
        <p:nvSpPr>
          <p:cNvPr id="257143" name="Text Box 119"/>
          <p:cNvSpPr txBox="1">
            <a:spLocks noChangeArrowheads="1"/>
          </p:cNvSpPr>
          <p:nvPr/>
        </p:nvSpPr>
        <p:spPr bwMode="auto">
          <a:xfrm>
            <a:off x="819150" y="2817813"/>
            <a:ext cx="17700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600" b="1">
                <a:latin typeface="Arial"/>
              </a:rPr>
              <a:t>“</a:t>
            </a:r>
            <a:r>
              <a:rPr lang="en-US" sz="1600" b="1">
                <a:latin typeface="Lucida Handwriting" charset="0"/>
              </a:rPr>
              <a:t>39</a:t>
            </a:r>
            <a:r>
              <a:rPr lang="ja-JP" altLang="en-US" sz="1600" b="1">
                <a:latin typeface="Arial"/>
              </a:rPr>
              <a:t>”</a:t>
            </a:r>
            <a:r>
              <a:rPr lang="en-US" sz="1600" b="1">
                <a:latin typeface="Lucida Handwriting" charset="0"/>
              </a:rPr>
              <a:t> </a:t>
            </a:r>
            <a:r>
              <a:rPr lang="en-US" sz="3200" b="1">
                <a:latin typeface="Limon S1" charset="0"/>
              </a:rPr>
              <a:t>esovePA</a:t>
            </a:r>
          </a:p>
        </p:txBody>
      </p:sp>
      <p:sp>
        <p:nvSpPr>
          <p:cNvPr id="257144" name="Text Box 120"/>
          <p:cNvSpPr txBox="1">
            <a:spLocks noChangeArrowheads="1"/>
          </p:cNvSpPr>
          <p:nvPr/>
        </p:nvSpPr>
        <p:spPr bwMode="auto">
          <a:xfrm>
            <a:off x="5848350" y="3206750"/>
            <a:ext cx="107473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Limon S1" charset="0"/>
              </a:rPr>
              <a:t>Rkik</a:t>
            </a:r>
          </a:p>
        </p:txBody>
      </p:sp>
      <p:sp>
        <p:nvSpPr>
          <p:cNvPr id="257145" name="Text Box 121"/>
          <p:cNvSpPr txBox="1">
            <a:spLocks noChangeArrowheads="1"/>
          </p:cNvSpPr>
          <p:nvPr/>
        </p:nvSpPr>
        <p:spPr bwMode="auto">
          <a:xfrm>
            <a:off x="5927725" y="3776663"/>
            <a:ext cx="96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Limon S1" charset="0"/>
              </a:rPr>
              <a:t>RBHKuN</a:t>
            </a:r>
          </a:p>
        </p:txBody>
      </p:sp>
      <p:sp>
        <p:nvSpPr>
          <p:cNvPr id="257146" name="Text Box 122"/>
          <p:cNvSpPr txBox="1">
            <a:spLocks noChangeArrowheads="1"/>
          </p:cNvSpPr>
          <p:nvPr/>
        </p:nvSpPr>
        <p:spPr bwMode="auto">
          <a:xfrm>
            <a:off x="5773738" y="4141788"/>
            <a:ext cx="1770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Limon S1" charset="0"/>
              </a:rPr>
              <a:t>sMerc ¬bMeBj¦</a:t>
            </a:r>
          </a:p>
        </p:txBody>
      </p:sp>
      <p:sp>
        <p:nvSpPr>
          <p:cNvPr id="257147" name="Text Box 123"/>
          <p:cNvSpPr txBox="1">
            <a:spLocks noChangeArrowheads="1"/>
          </p:cNvSpPr>
          <p:nvPr/>
        </p:nvSpPr>
        <p:spPr bwMode="auto">
          <a:xfrm>
            <a:off x="500063" y="3748088"/>
            <a:ext cx="1255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Limon S1" charset="0"/>
              </a:rPr>
              <a:t>Rkitüvin½y</a:t>
            </a:r>
            <a:endParaRPr lang="en-US" sz="1600" b="1">
              <a:latin typeface="Lucida Handwriting" charset="0"/>
            </a:endParaRPr>
          </a:p>
        </p:txBody>
      </p:sp>
      <p:sp>
        <p:nvSpPr>
          <p:cNvPr id="257148" name="Text Box 124"/>
          <p:cNvSpPr txBox="1">
            <a:spLocks noChangeArrowheads="1"/>
          </p:cNvSpPr>
          <p:nvPr/>
        </p:nvSpPr>
        <p:spPr bwMode="auto">
          <a:xfrm>
            <a:off x="455613" y="4160838"/>
            <a:ext cx="1262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Limon S1" charset="0"/>
              </a:rPr>
              <a:t>esckþIsnüa</a:t>
            </a:r>
          </a:p>
        </p:txBody>
      </p:sp>
      <p:sp>
        <p:nvSpPr>
          <p:cNvPr id="257149" name="Text Box 125"/>
          <p:cNvSpPr txBox="1">
            <a:spLocks noChangeArrowheads="1"/>
          </p:cNvSpPr>
          <p:nvPr/>
        </p:nvSpPr>
        <p:spPr bwMode="auto">
          <a:xfrm>
            <a:off x="909638" y="5367338"/>
            <a:ext cx="17700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Limon S1" charset="0"/>
              </a:rPr>
              <a:t>EkvyWt</a:t>
            </a:r>
          </a:p>
        </p:txBody>
      </p:sp>
      <p:sp>
        <p:nvSpPr>
          <p:cNvPr id="257150" name="Text Box 126"/>
          <p:cNvSpPr txBox="1">
            <a:spLocks noChangeArrowheads="1"/>
          </p:cNvSpPr>
          <p:nvPr/>
        </p:nvSpPr>
        <p:spPr bwMode="auto">
          <a:xfrm>
            <a:off x="100013" y="5848350"/>
            <a:ext cx="1960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Limon S1" charset="0"/>
              </a:rPr>
              <a:t>GnnþPaB GtItkal</a:t>
            </a:r>
          </a:p>
        </p:txBody>
      </p:sp>
      <p:sp>
        <p:nvSpPr>
          <p:cNvPr id="257151" name="Text Box 127"/>
          <p:cNvSpPr txBox="1">
            <a:spLocks noChangeArrowheads="1"/>
          </p:cNvSpPr>
          <p:nvPr/>
        </p:nvSpPr>
        <p:spPr bwMode="auto">
          <a:xfrm>
            <a:off x="1982788" y="5853113"/>
            <a:ext cx="1771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 b="1">
                <a:latin typeface="Limon S1" charset="0"/>
              </a:rPr>
              <a:t>GtisuxumTsSn_</a:t>
            </a:r>
          </a:p>
        </p:txBody>
      </p:sp>
      <p:sp>
        <p:nvSpPr>
          <p:cNvPr id="257152" name="Text Box 128"/>
          <p:cNvSpPr txBox="1">
            <a:spLocks noChangeArrowheads="1"/>
          </p:cNvSpPr>
          <p:nvPr/>
        </p:nvSpPr>
        <p:spPr bwMode="auto">
          <a:xfrm>
            <a:off x="3989388" y="5584825"/>
            <a:ext cx="17700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Limon S1" charset="0"/>
              </a:rPr>
              <a:t>EkvyWt</a:t>
            </a:r>
          </a:p>
        </p:txBody>
      </p:sp>
      <p:sp>
        <p:nvSpPr>
          <p:cNvPr id="257153" name="Text Box 129"/>
          <p:cNvSpPr txBox="1">
            <a:spLocks noChangeArrowheads="1"/>
          </p:cNvSpPr>
          <p:nvPr/>
        </p:nvSpPr>
        <p:spPr bwMode="auto">
          <a:xfrm>
            <a:off x="4005263" y="5849938"/>
            <a:ext cx="177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400" b="1">
                <a:latin typeface="Limon S1" charset="0"/>
              </a:rPr>
              <a:t>GtisuxumTsSn_</a:t>
            </a:r>
          </a:p>
        </p:txBody>
      </p:sp>
      <p:sp>
        <p:nvSpPr>
          <p:cNvPr id="257154" name="Text Box 130"/>
          <p:cNvSpPr txBox="1">
            <a:spLocks noChangeArrowheads="1"/>
          </p:cNvSpPr>
          <p:nvPr/>
        </p:nvSpPr>
        <p:spPr bwMode="auto">
          <a:xfrm>
            <a:off x="6096000" y="545465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Limon S1" charset="0"/>
              </a:rPr>
              <a:t>EkvyWt</a:t>
            </a:r>
          </a:p>
        </p:txBody>
      </p:sp>
      <p:sp>
        <p:nvSpPr>
          <p:cNvPr id="257155" name="Text Box 131"/>
          <p:cNvSpPr txBox="1">
            <a:spLocks noChangeArrowheads="1"/>
          </p:cNvSpPr>
          <p:nvPr/>
        </p:nvSpPr>
        <p:spPr bwMode="auto">
          <a:xfrm>
            <a:off x="5586413" y="5843588"/>
            <a:ext cx="1770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Limon S1" charset="0"/>
              </a:rPr>
              <a:t>GnnþPaB GnaKtkal</a:t>
            </a:r>
          </a:p>
        </p:txBody>
      </p:sp>
      <p:sp>
        <p:nvSpPr>
          <p:cNvPr id="257156" name="Text Box 132"/>
          <p:cNvSpPr txBox="1">
            <a:spLocks noChangeArrowheads="1"/>
          </p:cNvSpPr>
          <p:nvPr/>
        </p:nvSpPr>
        <p:spPr bwMode="auto">
          <a:xfrm>
            <a:off x="2293938" y="2614613"/>
            <a:ext cx="2659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Limon R1" charset="0"/>
              </a:rPr>
              <a:t>sirIrugerOgrbs;RBHCam©as;</a:t>
            </a:r>
          </a:p>
        </p:txBody>
      </p:sp>
      <p:sp>
        <p:nvSpPr>
          <p:cNvPr id="257157" name="Text Box 133"/>
          <p:cNvSpPr txBox="1">
            <a:spLocks noChangeArrowheads="1"/>
          </p:cNvSpPr>
          <p:nvPr/>
        </p:nvSpPr>
        <p:spPr bwMode="auto">
          <a:xfrm>
            <a:off x="771525" y="2195513"/>
            <a:ext cx="1698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Limon R1" charset="0"/>
              </a:rPr>
              <a:t>sBaØa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>
                <a:latin typeface="Limon R1" charset="0"/>
              </a:rPr>
              <a:t>cas;</a:t>
            </a:r>
            <a:r>
              <a:rPr lang="ja-JP" altLang="en-US" sz="2800">
                <a:latin typeface="Arial"/>
              </a:rPr>
              <a:t>”</a:t>
            </a:r>
            <a:r>
              <a:rPr lang="en-US" sz="1800" b="1">
                <a:solidFill>
                  <a:srgbClr val="E32434"/>
                </a:solidFill>
                <a:latin typeface="Limon R1" charset="0"/>
              </a:rPr>
              <a:t> </a:t>
            </a:r>
            <a:endParaRPr lang="en-US" sz="1600" b="1" baseline="-25000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257158" name="Text Box 134"/>
          <p:cNvSpPr txBox="1">
            <a:spLocks noChangeArrowheads="1"/>
          </p:cNvSpPr>
          <p:nvPr/>
        </p:nvSpPr>
        <p:spPr bwMode="auto">
          <a:xfrm>
            <a:off x="5526088" y="2216150"/>
            <a:ext cx="15367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Limon R1" charset="0"/>
              </a:rPr>
              <a:t>sBaØa</a:t>
            </a:r>
            <a:r>
              <a:rPr lang="en-US" sz="2000">
                <a:latin typeface="Lucida Handwriting" charset="0"/>
              </a:rPr>
              <a:t> </a:t>
            </a:r>
            <a:r>
              <a:rPr lang="ja-JP" altLang="en-US" sz="2800">
                <a:latin typeface="Arial"/>
              </a:rPr>
              <a:t>“</a:t>
            </a:r>
            <a:r>
              <a:rPr lang="en-US" sz="2800">
                <a:latin typeface="Limon R1" charset="0"/>
              </a:rPr>
              <a:t>fIµ</a:t>
            </a:r>
            <a:r>
              <a:rPr lang="ja-JP" altLang="en-US" sz="2800">
                <a:latin typeface="Arial"/>
              </a:rPr>
              <a:t>”</a:t>
            </a:r>
            <a:endParaRPr lang="en-US" sz="2800">
              <a:latin typeface="Limon R1" charset="0"/>
            </a:endParaRPr>
          </a:p>
        </p:txBody>
      </p:sp>
      <p:sp>
        <p:nvSpPr>
          <p:cNvPr id="257159" name="Text Box 135"/>
          <p:cNvSpPr txBox="1">
            <a:spLocks noChangeArrowheads="1"/>
          </p:cNvSpPr>
          <p:nvPr/>
        </p:nvSpPr>
        <p:spPr bwMode="auto">
          <a:xfrm>
            <a:off x="5584825" y="2779713"/>
            <a:ext cx="17700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ja-JP" altLang="en-US" sz="1600" b="1">
                <a:latin typeface="Arial"/>
              </a:rPr>
              <a:t>“</a:t>
            </a:r>
            <a:r>
              <a:rPr lang="en-US" sz="1600" b="1">
                <a:latin typeface="Lucida Handwriting" charset="0"/>
              </a:rPr>
              <a:t>27</a:t>
            </a:r>
            <a:r>
              <a:rPr lang="ja-JP" altLang="en-US" sz="1600" b="1">
                <a:latin typeface="Arial"/>
              </a:rPr>
              <a:t>”</a:t>
            </a:r>
            <a:r>
              <a:rPr lang="en-US" sz="1600" b="1">
                <a:latin typeface="Lucida Handwriting" charset="0"/>
              </a:rPr>
              <a:t> </a:t>
            </a:r>
            <a:r>
              <a:rPr lang="en-US" sz="3200" b="1">
                <a:latin typeface="Limon S1" charset="0"/>
              </a:rPr>
              <a:t>esovePA</a:t>
            </a:r>
          </a:p>
        </p:txBody>
      </p:sp>
      <p:sp>
        <p:nvSpPr>
          <p:cNvPr id="257160" name="Text Box 136"/>
          <p:cNvSpPr txBox="1">
            <a:spLocks noChangeArrowheads="1"/>
          </p:cNvSpPr>
          <p:nvPr/>
        </p:nvSpPr>
        <p:spPr bwMode="auto">
          <a:xfrm rot="91668">
            <a:off x="1846263" y="4959350"/>
            <a:ext cx="1096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Limon R1" charset="0"/>
              </a:rPr>
              <a:t>Rkitüvin½y</a:t>
            </a:r>
          </a:p>
        </p:txBody>
      </p:sp>
      <p:sp>
        <p:nvSpPr>
          <p:cNvPr id="257161" name="Text Box 137"/>
          <p:cNvSpPr txBox="1">
            <a:spLocks noChangeArrowheads="1"/>
          </p:cNvSpPr>
          <p:nvPr/>
        </p:nvSpPr>
        <p:spPr bwMode="auto">
          <a:xfrm rot="4577662">
            <a:off x="2786063" y="4135438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Limon R1" charset="0"/>
              </a:rPr>
              <a:t>ehara</a:t>
            </a:r>
          </a:p>
        </p:txBody>
      </p:sp>
      <p:sp>
        <p:nvSpPr>
          <p:cNvPr id="257162" name="Text Box 138"/>
          <p:cNvSpPr txBox="1">
            <a:spLocks noChangeArrowheads="1"/>
          </p:cNvSpPr>
          <p:nvPr/>
        </p:nvSpPr>
        <p:spPr bwMode="auto">
          <a:xfrm>
            <a:off x="4535488" y="5072063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Limon R1" charset="0"/>
              </a:rPr>
              <a:t>vivrN³</a:t>
            </a:r>
          </a:p>
        </p:txBody>
      </p:sp>
      <p:sp>
        <p:nvSpPr>
          <p:cNvPr id="257163" name="Text Box 139"/>
          <p:cNvSpPr txBox="1">
            <a:spLocks noChangeArrowheads="1"/>
          </p:cNvSpPr>
          <p:nvPr/>
        </p:nvSpPr>
        <p:spPr bwMode="auto">
          <a:xfrm rot="-3033647">
            <a:off x="3849688" y="3800475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Limon R1" charset="0"/>
              </a:rPr>
              <a:t>dMNwgl¥</a:t>
            </a:r>
          </a:p>
        </p:txBody>
      </p:sp>
      <p:sp>
        <p:nvSpPr>
          <p:cNvPr id="257164" name="Text Box 140"/>
          <p:cNvSpPr txBox="1">
            <a:spLocks noChangeArrowheads="1"/>
          </p:cNvSpPr>
          <p:nvPr/>
        </p:nvSpPr>
        <p:spPr bwMode="auto">
          <a:xfrm rot="-762753">
            <a:off x="4414838" y="4708525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Limon R1" charset="0"/>
              </a:rPr>
              <a:t>sMbuRt</a:t>
            </a:r>
          </a:p>
        </p:txBody>
      </p:sp>
      <p:sp>
        <p:nvSpPr>
          <p:cNvPr id="257165" name="Text Box 141"/>
          <p:cNvSpPr txBox="1">
            <a:spLocks noChangeArrowheads="1"/>
          </p:cNvSpPr>
          <p:nvPr/>
        </p:nvSpPr>
        <p:spPr bwMode="auto">
          <a:xfrm>
            <a:off x="2719388" y="5240338"/>
            <a:ext cx="14732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 baseline="-25000">
                <a:latin typeface="Capitals" charset="0"/>
              </a:rPr>
              <a:t>HISTORIES</a:t>
            </a:r>
          </a:p>
        </p:txBody>
      </p:sp>
      <p:sp>
        <p:nvSpPr>
          <p:cNvPr id="257166" name="Text Box 142"/>
          <p:cNvSpPr txBox="1">
            <a:spLocks noChangeArrowheads="1"/>
          </p:cNvSpPr>
          <p:nvPr/>
        </p:nvSpPr>
        <p:spPr bwMode="auto">
          <a:xfrm rot="-2034800">
            <a:off x="4249738" y="4132263"/>
            <a:ext cx="1473200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Limon R1" charset="0"/>
              </a:rPr>
              <a:t>kic©kar</a:t>
            </a:r>
          </a:p>
        </p:txBody>
      </p:sp>
      <p:sp>
        <p:nvSpPr>
          <p:cNvPr id="257167" name="Text Box 143"/>
          <p:cNvSpPr txBox="1">
            <a:spLocks noChangeArrowheads="1"/>
          </p:cNvSpPr>
          <p:nvPr/>
        </p:nvSpPr>
        <p:spPr bwMode="auto">
          <a:xfrm rot="3053071">
            <a:off x="2297113" y="4351338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Limon R1" charset="0"/>
              </a:rPr>
              <a:t> kMNaBü</a:t>
            </a:r>
          </a:p>
        </p:txBody>
      </p:sp>
      <p:sp>
        <p:nvSpPr>
          <p:cNvPr id="257168" name="Text Box 144"/>
          <p:cNvSpPr txBox="1">
            <a:spLocks noChangeArrowheads="1"/>
          </p:cNvSpPr>
          <p:nvPr/>
        </p:nvSpPr>
        <p:spPr bwMode="auto">
          <a:xfrm rot="1226197">
            <a:off x="1957388" y="4595813"/>
            <a:ext cx="147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Limon R1" charset="0"/>
              </a:rPr>
              <a:t>RbvtiþsaRsþ</a:t>
            </a:r>
          </a:p>
        </p:txBody>
      </p:sp>
      <p:grpSp>
        <p:nvGrpSpPr>
          <p:cNvPr id="257169" name="Group 145"/>
          <p:cNvGrpSpPr>
            <a:grpSpLocks/>
          </p:cNvGrpSpPr>
          <p:nvPr/>
        </p:nvGrpSpPr>
        <p:grpSpPr bwMode="auto">
          <a:xfrm>
            <a:off x="1776413" y="3443288"/>
            <a:ext cx="4265612" cy="1965325"/>
            <a:chOff x="1119" y="2169"/>
            <a:chExt cx="2687" cy="1238"/>
          </a:xfrm>
        </p:grpSpPr>
        <p:sp>
          <p:nvSpPr>
            <p:cNvPr id="257170" name="Rectangle 146"/>
            <p:cNvSpPr>
              <a:spLocks noChangeArrowheads="1"/>
            </p:cNvSpPr>
            <p:nvPr/>
          </p:nvSpPr>
          <p:spPr bwMode="auto">
            <a:xfrm>
              <a:off x="1119" y="3083"/>
              <a:ext cx="39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1</a:t>
              </a:r>
            </a:p>
          </p:txBody>
        </p:sp>
        <p:sp>
          <p:nvSpPr>
            <p:cNvPr id="257171" name="Rectangle 147"/>
            <p:cNvSpPr>
              <a:spLocks noChangeArrowheads="1"/>
            </p:cNvSpPr>
            <p:nvPr/>
          </p:nvSpPr>
          <p:spPr bwMode="auto">
            <a:xfrm>
              <a:off x="1250" y="2697"/>
              <a:ext cx="395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2</a:t>
              </a:r>
            </a:p>
          </p:txBody>
        </p:sp>
        <p:sp>
          <p:nvSpPr>
            <p:cNvPr id="257172" name="Rectangle 148"/>
            <p:cNvSpPr>
              <a:spLocks noChangeArrowheads="1"/>
            </p:cNvSpPr>
            <p:nvPr/>
          </p:nvSpPr>
          <p:spPr bwMode="auto">
            <a:xfrm>
              <a:off x="1604" y="2369"/>
              <a:ext cx="39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3</a:t>
              </a:r>
            </a:p>
          </p:txBody>
        </p:sp>
        <p:sp>
          <p:nvSpPr>
            <p:cNvPr id="257173" name="Rectangle 149"/>
            <p:cNvSpPr>
              <a:spLocks noChangeArrowheads="1"/>
            </p:cNvSpPr>
            <p:nvPr/>
          </p:nvSpPr>
          <p:spPr bwMode="auto">
            <a:xfrm>
              <a:off x="2213" y="2169"/>
              <a:ext cx="393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>
                  <a:latin typeface="Times" charset="0"/>
                </a:rPr>
                <a:t>4</a:t>
              </a:r>
            </a:p>
          </p:txBody>
        </p:sp>
        <p:sp>
          <p:nvSpPr>
            <p:cNvPr id="257174" name="Rectangle 150"/>
            <p:cNvSpPr>
              <a:spLocks noChangeArrowheads="1"/>
            </p:cNvSpPr>
            <p:nvPr/>
          </p:nvSpPr>
          <p:spPr bwMode="auto">
            <a:xfrm>
              <a:off x="2796" y="2356"/>
              <a:ext cx="39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800" b="1">
                  <a:latin typeface="Times" charset="0"/>
                </a:rPr>
                <a:t>5</a:t>
              </a:r>
            </a:p>
          </p:txBody>
        </p:sp>
        <p:sp>
          <p:nvSpPr>
            <p:cNvPr id="257175" name="Rectangle 151"/>
            <p:cNvSpPr>
              <a:spLocks noChangeArrowheads="1"/>
            </p:cNvSpPr>
            <p:nvPr/>
          </p:nvSpPr>
          <p:spPr bwMode="auto">
            <a:xfrm>
              <a:off x="3070" y="2558"/>
              <a:ext cx="394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6</a:t>
              </a:r>
            </a:p>
          </p:txBody>
        </p:sp>
        <p:sp>
          <p:nvSpPr>
            <p:cNvPr id="257176" name="Rectangle 152"/>
            <p:cNvSpPr>
              <a:spLocks noChangeArrowheads="1"/>
            </p:cNvSpPr>
            <p:nvPr/>
          </p:nvSpPr>
          <p:spPr bwMode="auto">
            <a:xfrm>
              <a:off x="3302" y="2868"/>
              <a:ext cx="393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b="1">
                  <a:latin typeface="Times" charset="0"/>
                </a:rPr>
                <a:t>7</a:t>
              </a:r>
            </a:p>
          </p:txBody>
        </p:sp>
        <p:sp>
          <p:nvSpPr>
            <p:cNvPr id="257177" name="Rectangle 153"/>
            <p:cNvSpPr>
              <a:spLocks noChangeArrowheads="1"/>
            </p:cNvSpPr>
            <p:nvPr/>
          </p:nvSpPr>
          <p:spPr bwMode="auto">
            <a:xfrm>
              <a:off x="3411" y="3236"/>
              <a:ext cx="395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 b="1">
                  <a:latin typeface="Times" charset="0"/>
                </a:rPr>
                <a:t>8</a:t>
              </a:r>
            </a:p>
          </p:txBody>
        </p:sp>
      </p:grpSp>
      <p:sp>
        <p:nvSpPr>
          <p:cNvPr id="257178" name="Rectangle 154"/>
          <p:cNvSpPr>
            <a:spLocks noChangeArrowheads="1"/>
          </p:cNvSpPr>
          <p:nvPr/>
        </p:nvSpPr>
        <p:spPr bwMode="auto">
          <a:xfrm rot="-1421558">
            <a:off x="5640388" y="4845050"/>
            <a:ext cx="615950" cy="354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179" name="Rectangle 155"/>
          <p:cNvSpPr>
            <a:spLocks noChangeArrowheads="1"/>
          </p:cNvSpPr>
          <p:nvPr/>
        </p:nvSpPr>
        <p:spPr bwMode="auto">
          <a:xfrm>
            <a:off x="152400" y="2182813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X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0" name="Rectangle 156"/>
          <p:cNvSpPr>
            <a:spLocks noChangeArrowheads="1"/>
          </p:cNvSpPr>
          <p:nvPr/>
        </p:nvSpPr>
        <p:spPr bwMode="auto">
          <a:xfrm>
            <a:off x="131763" y="2876550"/>
            <a:ext cx="815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g 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1" name="Rectangle 157"/>
          <p:cNvSpPr>
            <a:spLocks noChangeArrowheads="1"/>
          </p:cNvSpPr>
          <p:nvPr/>
        </p:nvSpPr>
        <p:spPr bwMode="auto">
          <a:xfrm>
            <a:off x="0" y="3943350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q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2" name="Rectangle 158"/>
          <p:cNvSpPr>
            <a:spLocks noChangeArrowheads="1"/>
          </p:cNvSpPr>
          <p:nvPr/>
        </p:nvSpPr>
        <p:spPr bwMode="auto">
          <a:xfrm>
            <a:off x="0" y="3303588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3" name="Rectangle 159"/>
          <p:cNvSpPr>
            <a:spLocks noChangeArrowheads="1"/>
          </p:cNvSpPr>
          <p:nvPr/>
        </p:nvSpPr>
        <p:spPr bwMode="auto">
          <a:xfrm>
            <a:off x="192088" y="5437188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4" name="Rectangle 160"/>
          <p:cNvSpPr>
            <a:spLocks noChangeArrowheads="1"/>
          </p:cNvSpPr>
          <p:nvPr/>
        </p:nvSpPr>
        <p:spPr bwMode="auto">
          <a:xfrm>
            <a:off x="1514475" y="5862638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Q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sc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5" name="Rectangle 161"/>
          <p:cNvSpPr>
            <a:spLocks noChangeArrowheads="1"/>
          </p:cNvSpPr>
          <p:nvPr/>
        </p:nvSpPr>
        <p:spPr bwMode="auto">
          <a:xfrm>
            <a:off x="4859338" y="2182813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X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6" name="Rectangle 162"/>
          <p:cNvSpPr>
            <a:spLocks noChangeArrowheads="1"/>
          </p:cNvSpPr>
          <p:nvPr/>
        </p:nvSpPr>
        <p:spPr bwMode="auto">
          <a:xfrm>
            <a:off x="4919663" y="2843213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g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7" name="Rectangle 163"/>
          <p:cNvSpPr>
            <a:spLocks noChangeArrowheads="1"/>
          </p:cNvSpPr>
          <p:nvPr/>
        </p:nvSpPr>
        <p:spPr bwMode="auto">
          <a:xfrm>
            <a:off x="5062538" y="3381375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8" name="Rectangle 164"/>
          <p:cNvSpPr>
            <a:spLocks noChangeArrowheads="1"/>
          </p:cNvSpPr>
          <p:nvPr/>
        </p:nvSpPr>
        <p:spPr bwMode="auto">
          <a:xfrm>
            <a:off x="5265738" y="3989388"/>
            <a:ext cx="8175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q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89" name="Rectangle 165"/>
          <p:cNvSpPr>
            <a:spLocks noChangeArrowheads="1"/>
          </p:cNvSpPr>
          <p:nvPr/>
        </p:nvSpPr>
        <p:spPr bwMode="auto">
          <a:xfrm>
            <a:off x="5467350" y="5494338"/>
            <a:ext cx="8175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C</a:t>
            </a:r>
            <a:r>
              <a:rPr lang="en-US" sz="1400" b="1">
                <a:latin typeface="Times" charset="0"/>
              </a:rPr>
              <a:t>(</a:t>
            </a:r>
            <a:r>
              <a:rPr lang="en-US" sz="2400" b="1">
                <a:latin typeface="Limon S1" charset="0"/>
              </a:rPr>
              <a:t>sf</a:t>
            </a:r>
            <a:r>
              <a:rPr lang="en-US" sz="1400" b="1">
                <a:latin typeface="Times" charset="0"/>
              </a:rPr>
              <a:t>)</a:t>
            </a:r>
          </a:p>
        </p:txBody>
      </p:sp>
      <p:sp>
        <p:nvSpPr>
          <p:cNvPr id="257190" name="Rectangle 166"/>
          <p:cNvSpPr>
            <a:spLocks noChangeArrowheads="1"/>
          </p:cNvSpPr>
          <p:nvPr/>
        </p:nvSpPr>
        <p:spPr bwMode="auto">
          <a:xfrm>
            <a:off x="3608388" y="5716588"/>
            <a:ext cx="5032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j</a:t>
            </a:r>
            <a:endParaRPr lang="en-US" sz="1400" b="1">
              <a:latin typeface="Times" charset="0"/>
            </a:endParaRPr>
          </a:p>
        </p:txBody>
      </p:sp>
      <p:sp>
        <p:nvSpPr>
          <p:cNvPr id="257191" name="Rectangle 167"/>
          <p:cNvSpPr>
            <a:spLocks noChangeArrowheads="1"/>
          </p:cNvSpPr>
          <p:nvPr/>
        </p:nvSpPr>
        <p:spPr bwMode="auto">
          <a:xfrm>
            <a:off x="3198813" y="2363788"/>
            <a:ext cx="1065212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Limon S1" charset="0"/>
              </a:rPr>
              <a:t>eKalerOgmYy ³</a:t>
            </a:r>
          </a:p>
        </p:txBody>
      </p:sp>
      <p:sp>
        <p:nvSpPr>
          <p:cNvPr id="257192" name="Rectangle 168"/>
          <p:cNvSpPr>
            <a:spLocks noChangeArrowheads="1"/>
          </p:cNvSpPr>
          <p:nvPr/>
        </p:nvSpPr>
        <p:spPr bwMode="auto">
          <a:xfrm>
            <a:off x="2592388" y="1681163"/>
            <a:ext cx="287337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</a:t>
            </a:r>
          </a:p>
        </p:txBody>
      </p:sp>
      <p:sp>
        <p:nvSpPr>
          <p:cNvPr id="257193" name="Rectangle 169"/>
          <p:cNvSpPr>
            <a:spLocks noChangeArrowheads="1"/>
          </p:cNvSpPr>
          <p:nvPr/>
        </p:nvSpPr>
        <p:spPr bwMode="auto">
          <a:xfrm>
            <a:off x="2562225" y="2019300"/>
            <a:ext cx="2873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x</a:t>
            </a:r>
          </a:p>
        </p:txBody>
      </p:sp>
      <p:sp>
        <p:nvSpPr>
          <p:cNvPr id="257194" name="Rectangle 170"/>
          <p:cNvSpPr>
            <a:spLocks noChangeArrowheads="1"/>
          </p:cNvSpPr>
          <p:nvPr/>
        </p:nvSpPr>
        <p:spPr bwMode="auto">
          <a:xfrm>
            <a:off x="2571750" y="2289175"/>
            <a:ext cx="2873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</a:t>
            </a:r>
          </a:p>
        </p:txBody>
      </p:sp>
      <p:sp>
        <p:nvSpPr>
          <p:cNvPr id="257195" name="Rectangle 171"/>
          <p:cNvSpPr>
            <a:spLocks noChangeArrowheads="1"/>
          </p:cNvSpPr>
          <p:nvPr/>
        </p:nvSpPr>
        <p:spPr bwMode="auto">
          <a:xfrm>
            <a:off x="3817938" y="5597525"/>
            <a:ext cx="20447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2 </a:t>
            </a:r>
            <a:endParaRPr lang="en-US" sz="2000" b="1" u="sng">
              <a:latin typeface="Limon S1" charset="0"/>
            </a:endParaRPr>
          </a:p>
          <a:p>
            <a:pPr algn="l"/>
            <a:r>
              <a:rPr lang="en-US" sz="2000" b="1">
                <a:latin typeface="Limon S1" charset="0"/>
              </a:rPr>
              <a:t>1</a:t>
            </a:r>
          </a:p>
        </p:txBody>
      </p:sp>
      <p:sp>
        <p:nvSpPr>
          <p:cNvPr id="257196" name="Rectangle 172"/>
          <p:cNvSpPr>
            <a:spLocks noChangeArrowheads="1"/>
          </p:cNvSpPr>
          <p:nvPr/>
        </p:nvSpPr>
        <p:spPr bwMode="auto">
          <a:xfrm>
            <a:off x="2347913" y="750888"/>
            <a:ext cx="3535362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b="1">
                <a:latin typeface="Times" charset="0"/>
              </a:rPr>
              <a:t> </a:t>
            </a:r>
            <a:r>
              <a:rPr lang="en-US" sz="3600">
                <a:latin typeface="Limon R1" charset="0"/>
              </a:rPr>
              <a:t>RBHKm&lt;Ir </a:t>
            </a:r>
            <a:r>
              <a:rPr lang="ja-JP" altLang="en-US" sz="3600">
                <a:latin typeface="Arial"/>
              </a:rPr>
              <a:t>“</a:t>
            </a:r>
            <a:r>
              <a:rPr lang="en-US" sz="3600">
                <a:latin typeface="Limon R1" charset="0"/>
              </a:rPr>
              <a:t>)anebIkrYcrhIy</a:t>
            </a:r>
            <a:r>
              <a:rPr lang="ja-JP" altLang="en-US" sz="3600">
                <a:latin typeface="Arial"/>
              </a:rPr>
              <a:t>”</a:t>
            </a:r>
            <a:r>
              <a:rPr lang="en-US" sz="3600">
                <a:latin typeface="Limon R1" charset="0"/>
              </a:rPr>
              <a:t> </a:t>
            </a:r>
          </a:p>
        </p:txBody>
      </p:sp>
      <p:sp>
        <p:nvSpPr>
          <p:cNvPr id="257197" name="Text Box 173"/>
          <p:cNvSpPr txBox="1">
            <a:spLocks noChangeArrowheads="1"/>
          </p:cNvSpPr>
          <p:nvPr/>
        </p:nvSpPr>
        <p:spPr bwMode="auto">
          <a:xfrm>
            <a:off x="636588" y="6399213"/>
            <a:ext cx="555307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32434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i="1">
                <a:latin typeface="Limon R1" charset="0"/>
              </a:rPr>
              <a:t>karerobcMdak;[RsbKña én sBaØacas; nig sBaØafµI³</a:t>
            </a:r>
            <a:r>
              <a:rPr lang="en-US" sz="2200" b="1" i="1">
                <a:latin typeface="Limon S1" charset="0"/>
              </a:rPr>
              <a:t>  </a:t>
            </a:r>
            <a:endParaRPr lang="en-US" sz="1400" b="1">
              <a:latin typeface="Helvetica" charset="0"/>
            </a:endParaRPr>
          </a:p>
          <a:p>
            <a:pPr>
              <a:lnSpc>
                <a:spcPct val="80000"/>
              </a:lnSpc>
            </a:pPr>
            <a:r>
              <a:rPr lang="en-US" sz="2000" u="sng">
                <a:latin typeface="Limon R1" charset="0"/>
              </a:rPr>
              <a:t>Rkitvin½y</a:t>
            </a:r>
            <a:r>
              <a:rPr lang="en-US" sz="1400" b="1">
                <a:latin typeface="Helvetica" charset="0"/>
              </a:rPr>
              <a:t> (1) </a:t>
            </a:r>
            <a:r>
              <a:rPr lang="en-US" sz="2000" b="1">
                <a:latin typeface="Limon S1" charset="0"/>
              </a:rPr>
              <a:t>nig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2000" u="sng">
                <a:latin typeface="Limon R1" charset="0"/>
              </a:rPr>
              <a:t>dMNwgl¥</a:t>
            </a:r>
            <a:r>
              <a:rPr lang="en-US" sz="1400" b="1">
                <a:latin typeface="Helvetica" charset="0"/>
              </a:rPr>
              <a:t> (5)                                                                                  </a:t>
            </a:r>
            <a:r>
              <a:rPr lang="en-US" sz="2000" b="1">
                <a:latin typeface="Limon S1" charset="0"/>
              </a:rPr>
              <a:t>begáIterOgravRbvitþisaRsþmYy</a:t>
            </a:r>
            <a:r>
              <a:rPr lang="en-US" sz="1400" b="1">
                <a:latin typeface="Helvetica" charset="0"/>
              </a:rPr>
              <a:t>                                                                                                             </a:t>
            </a:r>
            <a:r>
              <a:rPr lang="en-US" sz="2000" u="sng">
                <a:latin typeface="Limon R1" charset="0"/>
              </a:rPr>
              <a:t>RbvtiþsaRsþ</a:t>
            </a:r>
            <a:r>
              <a:rPr lang="en-US" sz="1400">
                <a:latin typeface="Limon R1" charset="0"/>
              </a:rPr>
              <a:t> </a:t>
            </a:r>
            <a:r>
              <a:rPr lang="en-US" sz="1400" b="1">
                <a:latin typeface="Helvetica" charset="0"/>
              </a:rPr>
              <a:t>(2) </a:t>
            </a:r>
            <a:r>
              <a:rPr lang="en-US" sz="2000" b="1">
                <a:latin typeface="Limon S1" charset="0"/>
              </a:rPr>
              <a:t>nig 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2000" u="sng">
                <a:latin typeface="Limon R1" charset="0"/>
              </a:rPr>
              <a:t>kic©kar</a:t>
            </a:r>
            <a:r>
              <a:rPr lang="en-US" sz="1400" b="1">
                <a:latin typeface="Helvetica" charset="0"/>
              </a:rPr>
              <a:t> (6)                                                                                  </a:t>
            </a:r>
            <a:r>
              <a:rPr lang="en-US" sz="2000" b="1">
                <a:latin typeface="Limon S1" charset="0"/>
              </a:rPr>
              <a:t>EdlbgðajnUvkarGPivDÆn_énvb,Fm</a:t>
            </a:r>
            <a:r>
              <a:rPr lang="ja-JP" altLang="en-US" sz="2000" b="1">
                <a:latin typeface="Arial"/>
              </a:rPr>
              <a:t>’</a:t>
            </a:r>
            <a:r>
              <a:rPr lang="en-US" sz="1400" b="1">
                <a:latin typeface="Helvetica" charset="0"/>
              </a:rPr>
              <a:t>                                                                     </a:t>
            </a:r>
            <a:r>
              <a:rPr lang="en-US" sz="2000" b="1">
                <a:latin typeface="Limon S1" charset="0"/>
              </a:rPr>
              <a:t>EdlbegáItnUvrUbragénkMNaBü ¬Bakü¦</a:t>
            </a:r>
            <a:r>
              <a:rPr lang="en-US" sz="1400" b="1">
                <a:latin typeface="Helvetica" charset="0"/>
              </a:rPr>
              <a:t>                                                                           </a:t>
            </a:r>
            <a:r>
              <a:rPr lang="en-US" sz="2000" u="sng">
                <a:latin typeface="Limon R1" charset="0"/>
              </a:rPr>
              <a:t>kMNaBü</a:t>
            </a:r>
            <a:r>
              <a:rPr lang="en-US" sz="1400" b="1">
                <a:latin typeface="Helvetica" charset="0"/>
              </a:rPr>
              <a:t> (3) </a:t>
            </a:r>
            <a:r>
              <a:rPr lang="en-US" sz="2000" b="1">
                <a:latin typeface="Limon S1" charset="0"/>
              </a:rPr>
              <a:t>nig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2000" u="sng">
                <a:latin typeface="Limon R1" charset="0"/>
              </a:rPr>
              <a:t>sMbuRt</a:t>
            </a:r>
            <a:r>
              <a:rPr lang="en-US" sz="1400" b="1">
                <a:latin typeface="Helvetica" charset="0"/>
              </a:rPr>
              <a:t> (7),                                                                             </a:t>
            </a:r>
            <a:r>
              <a:rPr lang="en-US" sz="2000" b="1">
                <a:latin typeface="Limon S1" charset="0"/>
              </a:rPr>
              <a:t>dMNl;BIrEpñkEdlmanEtmYyenaH cMeBaHRBHKmI&lt;rrbs;eyIg </a:t>
            </a:r>
            <a:r>
              <a:rPr lang="en-US" sz="1400" b="1">
                <a:latin typeface="Helvetica" charset="0"/>
              </a:rPr>
              <a:t>,                                                            </a:t>
            </a:r>
            <a:r>
              <a:rPr lang="en-US" sz="2000">
                <a:latin typeface="Limon R1" charset="0"/>
              </a:rPr>
              <a:t>ehara</a:t>
            </a:r>
            <a:r>
              <a:rPr lang="en-US" sz="1400">
                <a:latin typeface="Limon R1" charset="0"/>
              </a:rPr>
              <a:t> </a:t>
            </a:r>
            <a:r>
              <a:rPr lang="en-US" sz="1400" b="1">
                <a:latin typeface="Helvetica" charset="0"/>
              </a:rPr>
              <a:t>(4) </a:t>
            </a:r>
            <a:r>
              <a:rPr lang="en-US" sz="2000" b="1">
                <a:latin typeface="Limon S1" charset="0"/>
              </a:rPr>
              <a:t>nig</a:t>
            </a:r>
            <a:r>
              <a:rPr lang="en-US" sz="1400" b="1">
                <a:latin typeface="Helvetica" charset="0"/>
              </a:rPr>
              <a:t> </a:t>
            </a:r>
            <a:r>
              <a:rPr lang="en-US" sz="2000" u="sng">
                <a:latin typeface="Limon R1" charset="0"/>
              </a:rPr>
              <a:t>vivrN³</a:t>
            </a:r>
            <a:r>
              <a:rPr lang="en-US" sz="1400" b="1">
                <a:latin typeface="Helvetica" charset="0"/>
              </a:rPr>
              <a:t> (8).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02" name="Group 2"/>
          <p:cNvGrpSpPr>
            <a:grpSpLocks/>
          </p:cNvGrpSpPr>
          <p:nvPr/>
        </p:nvGrpSpPr>
        <p:grpSpPr bwMode="auto">
          <a:xfrm>
            <a:off x="785813" y="4567238"/>
            <a:ext cx="501650" cy="2595562"/>
            <a:chOff x="192" y="1824"/>
            <a:chExt cx="288" cy="2304"/>
          </a:xfrm>
        </p:grpSpPr>
        <p:sp>
          <p:nvSpPr>
            <p:cNvPr id="256003" name="AutoShape 3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4" name="Rectangle 4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005" name="Group 5"/>
          <p:cNvGrpSpPr>
            <a:grpSpLocks/>
          </p:cNvGrpSpPr>
          <p:nvPr/>
        </p:nvGrpSpPr>
        <p:grpSpPr bwMode="auto">
          <a:xfrm>
            <a:off x="785813" y="1343025"/>
            <a:ext cx="501650" cy="2909888"/>
            <a:chOff x="192" y="1824"/>
            <a:chExt cx="288" cy="2304"/>
          </a:xfrm>
        </p:grpSpPr>
        <p:sp>
          <p:nvSpPr>
            <p:cNvPr id="256006" name="AutoShape 6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07" name="Rectangle 7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6580188" y="20638"/>
            <a:ext cx="754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34</a:t>
            </a:r>
          </a:p>
        </p:txBody>
      </p:sp>
      <p:sp>
        <p:nvSpPr>
          <p:cNvPr id="256009" name="Rectangle 9"/>
          <p:cNvSpPr>
            <a:spLocks noChangeArrowheads="1"/>
          </p:cNvSpPr>
          <p:nvPr/>
        </p:nvSpPr>
        <p:spPr bwMode="auto">
          <a:xfrm>
            <a:off x="0" y="798513"/>
            <a:ext cx="627063" cy="782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801688" y="701675"/>
            <a:ext cx="5819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latin typeface="Comic Sans MS" charset="0"/>
              </a:rPr>
              <a:t> </a:t>
            </a:r>
            <a:r>
              <a:rPr lang="en-US" sz="2800" i="1">
                <a:latin typeface="Limon R1" charset="0"/>
              </a:rPr>
              <a:t>TMnak;TMngeTAnwg sBaØacas;</a:t>
            </a:r>
          </a:p>
        </p:txBody>
      </p:sp>
      <p:sp>
        <p:nvSpPr>
          <p:cNvPr id="256026" name="Text Box 26"/>
          <p:cNvSpPr txBox="1">
            <a:spLocks noChangeArrowheads="1"/>
          </p:cNvSpPr>
          <p:nvPr/>
        </p:nvSpPr>
        <p:spPr bwMode="auto">
          <a:xfrm>
            <a:off x="915988" y="8637588"/>
            <a:ext cx="5672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000000"/>
                </a:solidFill>
                <a:latin typeface="Limon S1" charset="0"/>
                <a:cs typeface="Times New Roman" charset="0"/>
              </a:rPr>
              <a:t>RkdasTeTkMENfµI1 nwgRtUv)anpþl;[Ca CMnYykarsikSaelx #$. </a:t>
            </a:r>
            <a:endParaRPr lang="en-US" sz="1400" b="1" i="1" u="sng"/>
          </a:p>
        </p:txBody>
      </p:sp>
      <p:sp>
        <p:nvSpPr>
          <p:cNvPr id="256027" name="Rectangle 27"/>
          <p:cNvSpPr>
            <a:spLocks noChangeArrowheads="1"/>
          </p:cNvSpPr>
          <p:nvPr/>
        </p:nvSpPr>
        <p:spPr bwMode="auto">
          <a:xfrm>
            <a:off x="6548438" y="3760788"/>
            <a:ext cx="219075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endParaRPr lang="en-US"/>
          </a:p>
        </p:txBody>
      </p:sp>
      <p:sp>
        <p:nvSpPr>
          <p:cNvPr id="256028" name="Line 28"/>
          <p:cNvSpPr>
            <a:spLocks noChangeShapeType="1"/>
          </p:cNvSpPr>
          <p:nvPr/>
        </p:nvSpPr>
        <p:spPr bwMode="auto">
          <a:xfrm>
            <a:off x="4846638" y="1422400"/>
            <a:ext cx="8096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9" name="AutoShape 29"/>
          <p:cNvSpPr>
            <a:spLocks noChangeArrowheads="1"/>
          </p:cNvSpPr>
          <p:nvPr/>
        </p:nvSpPr>
        <p:spPr bwMode="auto">
          <a:xfrm>
            <a:off x="1125538" y="1085850"/>
            <a:ext cx="1020762" cy="3317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sp>
        <p:nvSpPr>
          <p:cNvPr id="256030" name="Rectangle 30"/>
          <p:cNvSpPr>
            <a:spLocks noChangeArrowheads="1"/>
          </p:cNvSpPr>
          <p:nvPr/>
        </p:nvSpPr>
        <p:spPr bwMode="auto">
          <a:xfrm>
            <a:off x="1130300" y="1223963"/>
            <a:ext cx="1330325" cy="15557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sp>
        <p:nvSpPr>
          <p:cNvPr id="256031" name="Line 31"/>
          <p:cNvSpPr>
            <a:spLocks noChangeShapeType="1"/>
          </p:cNvSpPr>
          <p:nvPr/>
        </p:nvSpPr>
        <p:spPr bwMode="auto">
          <a:xfrm flipV="1">
            <a:off x="1146175" y="1217613"/>
            <a:ext cx="7207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sp>
        <p:nvSpPr>
          <p:cNvPr id="256032" name="Line 32"/>
          <p:cNvSpPr>
            <a:spLocks noChangeShapeType="1"/>
          </p:cNvSpPr>
          <p:nvPr/>
        </p:nvSpPr>
        <p:spPr bwMode="auto">
          <a:xfrm flipV="1">
            <a:off x="1414463" y="1214438"/>
            <a:ext cx="7207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sp>
        <p:nvSpPr>
          <p:cNvPr id="256033" name="Text Box 33"/>
          <p:cNvSpPr txBox="1">
            <a:spLocks noChangeArrowheads="1"/>
          </p:cNvSpPr>
          <p:nvPr/>
        </p:nvSpPr>
        <p:spPr bwMode="auto">
          <a:xfrm>
            <a:off x="938213" y="990600"/>
            <a:ext cx="139223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karbegIát</a:t>
            </a:r>
          </a:p>
        </p:txBody>
      </p:sp>
      <p:sp>
        <p:nvSpPr>
          <p:cNvPr id="256034" name="Rectangle 34"/>
          <p:cNvSpPr>
            <a:spLocks noChangeArrowheads="1"/>
          </p:cNvSpPr>
          <p:nvPr/>
        </p:nvSpPr>
        <p:spPr bwMode="auto">
          <a:xfrm>
            <a:off x="1100138" y="1338263"/>
            <a:ext cx="1409700" cy="160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/>
          <a:p>
            <a:endParaRPr lang="en-US"/>
          </a:p>
        </p:txBody>
      </p:sp>
      <p:grpSp>
        <p:nvGrpSpPr>
          <p:cNvPr id="256035" name="Group 35"/>
          <p:cNvGrpSpPr>
            <a:grpSpLocks/>
          </p:cNvGrpSpPr>
          <p:nvPr/>
        </p:nvGrpSpPr>
        <p:grpSpPr bwMode="auto">
          <a:xfrm>
            <a:off x="938213" y="1427163"/>
            <a:ext cx="1571625" cy="501650"/>
            <a:chOff x="591" y="899"/>
            <a:chExt cx="990" cy="316"/>
          </a:xfrm>
        </p:grpSpPr>
        <p:sp>
          <p:nvSpPr>
            <p:cNvPr id="256036" name="AutoShape 36"/>
            <p:cNvSpPr>
              <a:spLocks noChangeArrowheads="1"/>
            </p:cNvSpPr>
            <p:nvPr/>
          </p:nvSpPr>
          <p:spPr bwMode="auto">
            <a:xfrm>
              <a:off x="709" y="952"/>
              <a:ext cx="643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37" name="Rectangle 37"/>
            <p:cNvSpPr>
              <a:spLocks noChangeArrowheads="1"/>
            </p:cNvSpPr>
            <p:nvPr/>
          </p:nvSpPr>
          <p:spPr bwMode="auto">
            <a:xfrm>
              <a:off x="712" y="1040"/>
              <a:ext cx="838" cy="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38" name="Line 38"/>
            <p:cNvSpPr>
              <a:spLocks noChangeShapeType="1"/>
            </p:cNvSpPr>
            <p:nvPr/>
          </p:nvSpPr>
          <p:spPr bwMode="auto">
            <a:xfrm flipV="1">
              <a:off x="722" y="1036"/>
              <a:ext cx="45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39" name="Line 39"/>
            <p:cNvSpPr>
              <a:spLocks noChangeShapeType="1"/>
            </p:cNvSpPr>
            <p:nvPr/>
          </p:nvSpPr>
          <p:spPr bwMode="auto">
            <a:xfrm flipV="1">
              <a:off x="891" y="1034"/>
              <a:ext cx="45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40" name="Text Box 40"/>
            <p:cNvSpPr txBox="1">
              <a:spLocks noChangeArrowheads="1"/>
            </p:cNvSpPr>
            <p:nvPr/>
          </p:nvSpPr>
          <p:spPr bwMode="auto">
            <a:xfrm>
              <a:off x="591" y="899"/>
              <a:ext cx="87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G½R)ahaM</a:t>
              </a:r>
            </a:p>
          </p:txBody>
        </p:sp>
        <p:sp>
          <p:nvSpPr>
            <p:cNvPr id="256041" name="Rectangle 41"/>
            <p:cNvSpPr>
              <a:spLocks noChangeArrowheads="1"/>
            </p:cNvSpPr>
            <p:nvPr/>
          </p:nvSpPr>
          <p:spPr bwMode="auto">
            <a:xfrm>
              <a:off x="693" y="1114"/>
              <a:ext cx="888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42" name="Group 42"/>
          <p:cNvGrpSpPr>
            <a:grpSpLocks/>
          </p:cNvGrpSpPr>
          <p:nvPr/>
        </p:nvGrpSpPr>
        <p:grpSpPr bwMode="auto">
          <a:xfrm>
            <a:off x="927100" y="2054225"/>
            <a:ext cx="1579563" cy="504825"/>
            <a:chOff x="584" y="1294"/>
            <a:chExt cx="995" cy="318"/>
          </a:xfrm>
        </p:grpSpPr>
        <p:sp>
          <p:nvSpPr>
            <p:cNvPr id="256043" name="AutoShape 43"/>
            <p:cNvSpPr>
              <a:spLocks noChangeArrowheads="1"/>
            </p:cNvSpPr>
            <p:nvPr/>
          </p:nvSpPr>
          <p:spPr bwMode="auto">
            <a:xfrm>
              <a:off x="703" y="1351"/>
              <a:ext cx="64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44" name="Rectangle 44"/>
            <p:cNvSpPr>
              <a:spLocks noChangeArrowheads="1"/>
            </p:cNvSpPr>
            <p:nvPr/>
          </p:nvSpPr>
          <p:spPr bwMode="auto">
            <a:xfrm>
              <a:off x="705" y="1437"/>
              <a:ext cx="843" cy="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45" name="Line 45"/>
            <p:cNvSpPr>
              <a:spLocks noChangeShapeType="1"/>
            </p:cNvSpPr>
            <p:nvPr/>
          </p:nvSpPr>
          <p:spPr bwMode="auto">
            <a:xfrm flipV="1">
              <a:off x="716" y="1434"/>
              <a:ext cx="4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46" name="Line 46"/>
            <p:cNvSpPr>
              <a:spLocks noChangeShapeType="1"/>
            </p:cNvSpPr>
            <p:nvPr/>
          </p:nvSpPr>
          <p:spPr bwMode="auto">
            <a:xfrm flipV="1">
              <a:off x="885" y="1432"/>
              <a:ext cx="456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47" name="Text Box 47"/>
            <p:cNvSpPr txBox="1">
              <a:spLocks noChangeArrowheads="1"/>
            </p:cNvSpPr>
            <p:nvPr/>
          </p:nvSpPr>
          <p:spPr bwMode="auto">
            <a:xfrm>
              <a:off x="584" y="1294"/>
              <a:ext cx="8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y:UEsb</a:t>
              </a:r>
            </a:p>
          </p:txBody>
        </p:sp>
        <p:sp>
          <p:nvSpPr>
            <p:cNvPr id="256048" name="Rectangle 48"/>
            <p:cNvSpPr>
              <a:spLocks noChangeArrowheads="1"/>
            </p:cNvSpPr>
            <p:nvPr/>
          </p:nvSpPr>
          <p:spPr bwMode="auto">
            <a:xfrm>
              <a:off x="686" y="1511"/>
              <a:ext cx="893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49" name="Group 49"/>
          <p:cNvGrpSpPr>
            <a:grpSpLocks/>
          </p:cNvGrpSpPr>
          <p:nvPr/>
        </p:nvGrpSpPr>
        <p:grpSpPr bwMode="auto">
          <a:xfrm>
            <a:off x="947738" y="2597150"/>
            <a:ext cx="1570037" cy="511175"/>
            <a:chOff x="597" y="1636"/>
            <a:chExt cx="989" cy="322"/>
          </a:xfrm>
        </p:grpSpPr>
        <p:sp>
          <p:nvSpPr>
            <p:cNvPr id="256050" name="AutoShape 50"/>
            <p:cNvSpPr>
              <a:spLocks noChangeArrowheads="1"/>
            </p:cNvSpPr>
            <p:nvPr/>
          </p:nvSpPr>
          <p:spPr bwMode="auto">
            <a:xfrm>
              <a:off x="715" y="1695"/>
              <a:ext cx="642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51" name="Rectangle 51"/>
            <p:cNvSpPr>
              <a:spLocks noChangeArrowheads="1"/>
            </p:cNvSpPr>
            <p:nvPr/>
          </p:nvSpPr>
          <p:spPr bwMode="auto">
            <a:xfrm>
              <a:off x="717" y="1783"/>
              <a:ext cx="839" cy="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52" name="Line 52"/>
            <p:cNvSpPr>
              <a:spLocks noChangeShapeType="1"/>
            </p:cNvSpPr>
            <p:nvPr/>
          </p:nvSpPr>
          <p:spPr bwMode="auto">
            <a:xfrm flipV="1">
              <a:off x="728" y="1779"/>
              <a:ext cx="45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53" name="Line 53"/>
            <p:cNvSpPr>
              <a:spLocks noChangeShapeType="1"/>
            </p:cNvSpPr>
            <p:nvPr/>
          </p:nvSpPr>
          <p:spPr bwMode="auto">
            <a:xfrm flipV="1">
              <a:off x="897" y="1777"/>
              <a:ext cx="453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54" name="Text Box 54"/>
            <p:cNvSpPr txBox="1">
              <a:spLocks noChangeArrowheads="1"/>
            </p:cNvSpPr>
            <p:nvPr/>
          </p:nvSpPr>
          <p:spPr bwMode="auto">
            <a:xfrm>
              <a:off x="597" y="1636"/>
              <a:ext cx="87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m:Ues</a:t>
              </a:r>
            </a:p>
          </p:txBody>
        </p:sp>
        <p:sp>
          <p:nvSpPr>
            <p:cNvPr id="256055" name="Rectangle 55"/>
            <p:cNvSpPr>
              <a:spLocks noChangeArrowheads="1"/>
            </p:cNvSpPr>
            <p:nvPr/>
          </p:nvSpPr>
          <p:spPr bwMode="auto">
            <a:xfrm>
              <a:off x="699" y="1857"/>
              <a:ext cx="887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56" name="Group 56"/>
          <p:cNvGrpSpPr>
            <a:grpSpLocks/>
          </p:cNvGrpSpPr>
          <p:nvPr/>
        </p:nvGrpSpPr>
        <p:grpSpPr bwMode="auto">
          <a:xfrm>
            <a:off x="947738" y="3690938"/>
            <a:ext cx="1587500" cy="517525"/>
            <a:chOff x="597" y="2325"/>
            <a:chExt cx="1000" cy="326"/>
          </a:xfrm>
        </p:grpSpPr>
        <p:sp>
          <p:nvSpPr>
            <p:cNvPr id="256057" name="AutoShape 57"/>
            <p:cNvSpPr>
              <a:spLocks noChangeArrowheads="1"/>
            </p:cNvSpPr>
            <p:nvPr/>
          </p:nvSpPr>
          <p:spPr bwMode="auto">
            <a:xfrm>
              <a:off x="716" y="2391"/>
              <a:ext cx="650" cy="20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58" name="Rectangle 58"/>
            <p:cNvSpPr>
              <a:spLocks noChangeArrowheads="1"/>
            </p:cNvSpPr>
            <p:nvPr/>
          </p:nvSpPr>
          <p:spPr bwMode="auto">
            <a:xfrm>
              <a:off x="719" y="2478"/>
              <a:ext cx="847" cy="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59" name="Line 59"/>
            <p:cNvSpPr>
              <a:spLocks noChangeShapeType="1"/>
            </p:cNvSpPr>
            <p:nvPr/>
          </p:nvSpPr>
          <p:spPr bwMode="auto">
            <a:xfrm flipV="1">
              <a:off x="729" y="2474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60" name="Line 60"/>
            <p:cNvSpPr>
              <a:spLocks noChangeShapeType="1"/>
            </p:cNvSpPr>
            <p:nvPr/>
          </p:nvSpPr>
          <p:spPr bwMode="auto">
            <a:xfrm flipV="1">
              <a:off x="900" y="2472"/>
              <a:ext cx="45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61" name="Text Box 61"/>
            <p:cNvSpPr txBox="1">
              <a:spLocks noChangeArrowheads="1"/>
            </p:cNvSpPr>
            <p:nvPr/>
          </p:nvSpPr>
          <p:spPr bwMode="auto">
            <a:xfrm>
              <a:off x="597" y="2325"/>
              <a:ext cx="886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y:UesV</a:t>
              </a:r>
            </a:p>
          </p:txBody>
        </p:sp>
        <p:sp>
          <p:nvSpPr>
            <p:cNvPr id="256062" name="Rectangle 62"/>
            <p:cNvSpPr>
              <a:spLocks noChangeArrowheads="1"/>
            </p:cNvSpPr>
            <p:nvPr/>
          </p:nvSpPr>
          <p:spPr bwMode="auto">
            <a:xfrm>
              <a:off x="700" y="2550"/>
              <a:ext cx="897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63" name="Group 63"/>
          <p:cNvGrpSpPr>
            <a:grpSpLocks/>
          </p:cNvGrpSpPr>
          <p:nvPr/>
        </p:nvGrpSpPr>
        <p:grpSpPr bwMode="auto">
          <a:xfrm>
            <a:off x="938213" y="4657725"/>
            <a:ext cx="1592262" cy="493713"/>
            <a:chOff x="591" y="2934"/>
            <a:chExt cx="1003" cy="311"/>
          </a:xfrm>
        </p:grpSpPr>
        <p:sp>
          <p:nvSpPr>
            <p:cNvPr id="256064" name="AutoShape 64"/>
            <p:cNvSpPr>
              <a:spLocks noChangeArrowheads="1"/>
            </p:cNvSpPr>
            <p:nvPr/>
          </p:nvSpPr>
          <p:spPr bwMode="auto">
            <a:xfrm>
              <a:off x="711" y="2985"/>
              <a:ext cx="651" cy="20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65" name="Rectangle 65"/>
            <p:cNvSpPr>
              <a:spLocks noChangeArrowheads="1"/>
            </p:cNvSpPr>
            <p:nvPr/>
          </p:nvSpPr>
          <p:spPr bwMode="auto">
            <a:xfrm>
              <a:off x="713" y="3072"/>
              <a:ext cx="850" cy="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66" name="Line 66"/>
            <p:cNvSpPr>
              <a:spLocks noChangeShapeType="1"/>
            </p:cNvSpPr>
            <p:nvPr/>
          </p:nvSpPr>
          <p:spPr bwMode="auto">
            <a:xfrm flipV="1">
              <a:off x="724" y="3068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67" name="Line 67"/>
            <p:cNvSpPr>
              <a:spLocks noChangeShapeType="1"/>
            </p:cNvSpPr>
            <p:nvPr/>
          </p:nvSpPr>
          <p:spPr bwMode="auto">
            <a:xfrm flipV="1">
              <a:off x="895" y="3066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68" name="Text Box 68"/>
            <p:cNvSpPr txBox="1">
              <a:spLocks noChangeArrowheads="1"/>
            </p:cNvSpPr>
            <p:nvPr/>
          </p:nvSpPr>
          <p:spPr bwMode="auto">
            <a:xfrm>
              <a:off x="591" y="2934"/>
              <a:ext cx="88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GnaFibetyü</a:t>
              </a:r>
            </a:p>
          </p:txBody>
        </p:sp>
        <p:sp>
          <p:nvSpPr>
            <p:cNvPr id="256069" name="Rectangle 69"/>
            <p:cNvSpPr>
              <a:spLocks noChangeArrowheads="1"/>
            </p:cNvSpPr>
            <p:nvPr/>
          </p:nvSpPr>
          <p:spPr bwMode="auto">
            <a:xfrm>
              <a:off x="693" y="3144"/>
              <a:ext cx="9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70" name="Group 70"/>
          <p:cNvGrpSpPr>
            <a:grpSpLocks/>
          </p:cNvGrpSpPr>
          <p:nvPr/>
        </p:nvGrpSpPr>
        <p:grpSpPr bwMode="auto">
          <a:xfrm>
            <a:off x="938213" y="6662738"/>
            <a:ext cx="1592262" cy="500062"/>
            <a:chOff x="591" y="4197"/>
            <a:chExt cx="1003" cy="315"/>
          </a:xfrm>
        </p:grpSpPr>
        <p:sp>
          <p:nvSpPr>
            <p:cNvPr id="256071" name="AutoShape 71"/>
            <p:cNvSpPr>
              <a:spLocks noChangeArrowheads="1"/>
            </p:cNvSpPr>
            <p:nvPr/>
          </p:nvSpPr>
          <p:spPr bwMode="auto">
            <a:xfrm>
              <a:off x="711" y="4251"/>
              <a:ext cx="651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72" name="Rectangle 72"/>
            <p:cNvSpPr>
              <a:spLocks noChangeArrowheads="1"/>
            </p:cNvSpPr>
            <p:nvPr/>
          </p:nvSpPr>
          <p:spPr bwMode="auto">
            <a:xfrm>
              <a:off x="713" y="4338"/>
              <a:ext cx="85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73" name="Line 73"/>
            <p:cNvSpPr>
              <a:spLocks noChangeShapeType="1"/>
            </p:cNvSpPr>
            <p:nvPr/>
          </p:nvSpPr>
          <p:spPr bwMode="auto">
            <a:xfrm flipV="1">
              <a:off x="724" y="4334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74" name="Line 74"/>
            <p:cNvSpPr>
              <a:spLocks noChangeShapeType="1"/>
            </p:cNvSpPr>
            <p:nvPr/>
          </p:nvSpPr>
          <p:spPr bwMode="auto">
            <a:xfrm flipV="1">
              <a:off x="895" y="4332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75" name="Text Box 75"/>
            <p:cNvSpPr txBox="1">
              <a:spLocks noChangeArrowheads="1"/>
            </p:cNvSpPr>
            <p:nvPr/>
          </p:nvSpPr>
          <p:spPr bwMode="auto">
            <a:xfrm>
              <a:off x="591" y="4197"/>
              <a:ext cx="88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karcab;CaeQIøy</a:t>
              </a:r>
            </a:p>
          </p:txBody>
        </p:sp>
        <p:sp>
          <p:nvSpPr>
            <p:cNvPr id="256076" name="Rectangle 76"/>
            <p:cNvSpPr>
              <a:spLocks noChangeArrowheads="1"/>
            </p:cNvSpPr>
            <p:nvPr/>
          </p:nvSpPr>
          <p:spPr bwMode="auto">
            <a:xfrm>
              <a:off x="693" y="4411"/>
              <a:ext cx="9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77" name="Group 77"/>
          <p:cNvGrpSpPr>
            <a:grpSpLocks/>
          </p:cNvGrpSpPr>
          <p:nvPr/>
        </p:nvGrpSpPr>
        <p:grpSpPr bwMode="auto">
          <a:xfrm>
            <a:off x="938213" y="7521575"/>
            <a:ext cx="1592262" cy="506413"/>
            <a:chOff x="591" y="4738"/>
            <a:chExt cx="1003" cy="319"/>
          </a:xfrm>
        </p:grpSpPr>
        <p:sp>
          <p:nvSpPr>
            <p:cNvPr id="256078" name="AutoShape 78"/>
            <p:cNvSpPr>
              <a:spLocks noChangeArrowheads="1"/>
            </p:cNvSpPr>
            <p:nvPr/>
          </p:nvSpPr>
          <p:spPr bwMode="auto">
            <a:xfrm>
              <a:off x="711" y="4795"/>
              <a:ext cx="651" cy="21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79" name="Rectangle 79"/>
            <p:cNvSpPr>
              <a:spLocks noChangeArrowheads="1"/>
            </p:cNvSpPr>
            <p:nvPr/>
          </p:nvSpPr>
          <p:spPr bwMode="auto">
            <a:xfrm>
              <a:off x="713" y="4882"/>
              <a:ext cx="850" cy="1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80" name="Line 80"/>
            <p:cNvSpPr>
              <a:spLocks noChangeShapeType="1"/>
            </p:cNvSpPr>
            <p:nvPr/>
          </p:nvSpPr>
          <p:spPr bwMode="auto">
            <a:xfrm flipV="1">
              <a:off x="724" y="4878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81" name="Line 81"/>
            <p:cNvSpPr>
              <a:spLocks noChangeShapeType="1"/>
            </p:cNvSpPr>
            <p:nvPr/>
          </p:nvSpPr>
          <p:spPr bwMode="auto">
            <a:xfrm flipV="1">
              <a:off x="895" y="4876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82" name="Text Box 82"/>
            <p:cNvSpPr txBox="1">
              <a:spLocks noChangeArrowheads="1"/>
            </p:cNvSpPr>
            <p:nvPr/>
          </p:nvSpPr>
          <p:spPr bwMode="auto">
            <a:xfrm>
              <a:off x="591" y="4738"/>
              <a:ext cx="88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RKas¶b;s¶at;</a:t>
              </a:r>
            </a:p>
          </p:txBody>
        </p:sp>
        <p:sp>
          <p:nvSpPr>
            <p:cNvPr id="256083" name="Rectangle 83"/>
            <p:cNvSpPr>
              <a:spLocks noChangeArrowheads="1"/>
            </p:cNvSpPr>
            <p:nvPr/>
          </p:nvSpPr>
          <p:spPr bwMode="auto">
            <a:xfrm>
              <a:off x="693" y="4956"/>
              <a:ext cx="9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84" name="Group 84"/>
          <p:cNvGrpSpPr>
            <a:grpSpLocks/>
          </p:cNvGrpSpPr>
          <p:nvPr/>
        </p:nvGrpSpPr>
        <p:grpSpPr bwMode="auto">
          <a:xfrm>
            <a:off x="938213" y="8010525"/>
            <a:ext cx="1592262" cy="523875"/>
            <a:chOff x="591" y="5046"/>
            <a:chExt cx="1003" cy="330"/>
          </a:xfrm>
        </p:grpSpPr>
        <p:sp>
          <p:nvSpPr>
            <p:cNvPr id="256085" name="AutoShape 85"/>
            <p:cNvSpPr>
              <a:spLocks noChangeArrowheads="1"/>
            </p:cNvSpPr>
            <p:nvPr/>
          </p:nvSpPr>
          <p:spPr bwMode="auto">
            <a:xfrm>
              <a:off x="711" y="5115"/>
              <a:ext cx="651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86" name="Rectangle 86"/>
            <p:cNvSpPr>
              <a:spLocks noChangeArrowheads="1"/>
            </p:cNvSpPr>
            <p:nvPr/>
          </p:nvSpPr>
          <p:spPr bwMode="auto">
            <a:xfrm>
              <a:off x="713" y="5202"/>
              <a:ext cx="85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87" name="Line 87"/>
            <p:cNvSpPr>
              <a:spLocks noChangeShapeType="1"/>
            </p:cNvSpPr>
            <p:nvPr/>
          </p:nvSpPr>
          <p:spPr bwMode="auto">
            <a:xfrm flipV="1">
              <a:off x="724" y="5198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88" name="Line 88"/>
            <p:cNvSpPr>
              <a:spLocks noChangeShapeType="1"/>
            </p:cNvSpPr>
            <p:nvPr/>
          </p:nvSpPr>
          <p:spPr bwMode="auto">
            <a:xfrm flipV="1">
              <a:off x="895" y="5196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89" name="Text Box 89"/>
            <p:cNvSpPr txBox="1">
              <a:spLocks noChangeArrowheads="1"/>
            </p:cNvSpPr>
            <p:nvPr/>
          </p:nvSpPr>
          <p:spPr bwMode="auto">
            <a:xfrm>
              <a:off x="591" y="5046"/>
              <a:ext cx="888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900">
                  <a:latin typeface="Limon R1" charset="0"/>
                </a:rPr>
                <a:t>RBHeysU</a:t>
              </a:r>
              <a:r>
                <a:rPr lang="ja-JP" altLang="en-US" sz="1900">
                  <a:latin typeface="Arial"/>
                </a:rPr>
                <a:t>‘</a:t>
              </a:r>
              <a:r>
                <a:rPr lang="en-US" sz="1900">
                  <a:latin typeface="Limon R1" charset="0"/>
                </a:rPr>
                <a:t>v</a:t>
              </a:r>
              <a:endParaRPr lang="en-US" sz="1000">
                <a:latin typeface="Limon R1" charset="0"/>
              </a:endParaRPr>
            </a:p>
          </p:txBody>
        </p:sp>
        <p:sp>
          <p:nvSpPr>
            <p:cNvPr id="256090" name="Rectangle 90"/>
            <p:cNvSpPr>
              <a:spLocks noChangeArrowheads="1"/>
            </p:cNvSpPr>
            <p:nvPr/>
          </p:nvSpPr>
          <p:spPr bwMode="auto">
            <a:xfrm>
              <a:off x="693" y="5275"/>
              <a:ext cx="901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grpSp>
        <p:nvGrpSpPr>
          <p:cNvPr id="256091" name="Group 91"/>
          <p:cNvGrpSpPr>
            <a:grpSpLocks/>
          </p:cNvGrpSpPr>
          <p:nvPr/>
        </p:nvGrpSpPr>
        <p:grpSpPr bwMode="auto">
          <a:xfrm>
            <a:off x="942975" y="5424488"/>
            <a:ext cx="1592263" cy="514350"/>
            <a:chOff x="594" y="3417"/>
            <a:chExt cx="1003" cy="324"/>
          </a:xfrm>
        </p:grpSpPr>
        <p:sp>
          <p:nvSpPr>
            <p:cNvPr id="256092" name="AutoShape 92"/>
            <p:cNvSpPr>
              <a:spLocks noChangeArrowheads="1"/>
            </p:cNvSpPr>
            <p:nvPr/>
          </p:nvSpPr>
          <p:spPr bwMode="auto">
            <a:xfrm>
              <a:off x="714" y="3480"/>
              <a:ext cx="651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93" name="Rectangle 93"/>
            <p:cNvSpPr>
              <a:spLocks noChangeArrowheads="1"/>
            </p:cNvSpPr>
            <p:nvPr/>
          </p:nvSpPr>
          <p:spPr bwMode="auto">
            <a:xfrm>
              <a:off x="716" y="3567"/>
              <a:ext cx="85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94" name="Line 94"/>
            <p:cNvSpPr>
              <a:spLocks noChangeShapeType="1"/>
            </p:cNvSpPr>
            <p:nvPr/>
          </p:nvSpPr>
          <p:spPr bwMode="auto">
            <a:xfrm flipV="1">
              <a:off x="727" y="3563"/>
              <a:ext cx="459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95" name="Line 95"/>
            <p:cNvSpPr>
              <a:spLocks noChangeShapeType="1"/>
            </p:cNvSpPr>
            <p:nvPr/>
          </p:nvSpPr>
          <p:spPr bwMode="auto">
            <a:xfrm flipV="1">
              <a:off x="898" y="3561"/>
              <a:ext cx="46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  <p:sp>
          <p:nvSpPr>
            <p:cNvPr id="256096" name="Text Box 96"/>
            <p:cNvSpPr txBox="1">
              <a:spLocks noChangeArrowheads="1"/>
            </p:cNvSpPr>
            <p:nvPr/>
          </p:nvSpPr>
          <p:spPr bwMode="auto">
            <a:xfrm>
              <a:off x="594" y="3417"/>
              <a:ext cx="888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700" b="1">
                  <a:latin typeface="Limon S1" charset="0"/>
                </a:rPr>
                <a:t>esþc</a:t>
              </a:r>
            </a:p>
          </p:txBody>
        </p:sp>
        <p:sp>
          <p:nvSpPr>
            <p:cNvPr id="256097" name="Rectangle 97"/>
            <p:cNvSpPr>
              <a:spLocks noChangeArrowheads="1"/>
            </p:cNvSpPr>
            <p:nvPr/>
          </p:nvSpPr>
          <p:spPr bwMode="auto">
            <a:xfrm>
              <a:off x="697" y="3640"/>
              <a:ext cx="900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endParaRPr lang="en-US"/>
            </a:p>
          </p:txBody>
        </p:sp>
      </p:grpSp>
      <p:sp>
        <p:nvSpPr>
          <p:cNvPr id="256098" name="Rectangle 98"/>
          <p:cNvSpPr>
            <a:spLocks noChangeArrowheads="1"/>
          </p:cNvSpPr>
          <p:nvPr/>
        </p:nvSpPr>
        <p:spPr bwMode="auto">
          <a:xfrm>
            <a:off x="4525963" y="1422400"/>
            <a:ext cx="1257300" cy="2673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r" defTabSz="969963"/>
            <a:endParaRPr lang="en-US" sz="2500">
              <a:latin typeface="Times" charset="0"/>
            </a:endParaRPr>
          </a:p>
        </p:txBody>
      </p:sp>
      <p:sp>
        <p:nvSpPr>
          <p:cNvPr id="256099" name="Rectangle 99"/>
          <p:cNvSpPr>
            <a:spLocks noChangeArrowheads="1"/>
          </p:cNvSpPr>
          <p:nvPr/>
        </p:nvSpPr>
        <p:spPr bwMode="auto">
          <a:xfrm>
            <a:off x="2682875" y="8013700"/>
            <a:ext cx="1508125" cy="466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56100" name="Text Box 100"/>
          <p:cNvSpPr txBox="1">
            <a:spLocks noChangeArrowheads="1"/>
          </p:cNvSpPr>
          <p:nvPr/>
        </p:nvSpPr>
        <p:spPr bwMode="auto">
          <a:xfrm>
            <a:off x="669925" y="1108075"/>
            <a:ext cx="671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1.</a:t>
            </a:r>
          </a:p>
        </p:txBody>
      </p:sp>
      <p:sp>
        <p:nvSpPr>
          <p:cNvPr id="256101" name="Text Box 101"/>
          <p:cNvSpPr txBox="1">
            <a:spLocks noChangeArrowheads="1"/>
          </p:cNvSpPr>
          <p:nvPr/>
        </p:nvSpPr>
        <p:spPr bwMode="auto">
          <a:xfrm>
            <a:off x="665163" y="1538288"/>
            <a:ext cx="671512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2.</a:t>
            </a:r>
          </a:p>
        </p:txBody>
      </p:sp>
      <p:sp>
        <p:nvSpPr>
          <p:cNvPr id="256102" name="Text Box 102"/>
          <p:cNvSpPr txBox="1">
            <a:spLocks noChangeArrowheads="1"/>
          </p:cNvSpPr>
          <p:nvPr/>
        </p:nvSpPr>
        <p:spPr bwMode="auto">
          <a:xfrm>
            <a:off x="669925" y="2171700"/>
            <a:ext cx="6715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3.</a:t>
            </a:r>
          </a:p>
        </p:txBody>
      </p:sp>
      <p:sp>
        <p:nvSpPr>
          <p:cNvPr id="256103" name="Text Box 103"/>
          <p:cNvSpPr txBox="1">
            <a:spLocks noChangeArrowheads="1"/>
          </p:cNvSpPr>
          <p:nvPr/>
        </p:nvSpPr>
        <p:spPr bwMode="auto">
          <a:xfrm>
            <a:off x="676275" y="2717800"/>
            <a:ext cx="6699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4.</a:t>
            </a:r>
          </a:p>
        </p:txBody>
      </p:sp>
      <p:sp>
        <p:nvSpPr>
          <p:cNvPr id="256104" name="Text Box 104"/>
          <p:cNvSpPr txBox="1">
            <a:spLocks noChangeArrowheads="1"/>
          </p:cNvSpPr>
          <p:nvPr/>
        </p:nvSpPr>
        <p:spPr bwMode="auto">
          <a:xfrm>
            <a:off x="669925" y="3814763"/>
            <a:ext cx="671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5.</a:t>
            </a:r>
          </a:p>
        </p:txBody>
      </p:sp>
      <p:sp>
        <p:nvSpPr>
          <p:cNvPr id="256105" name="Text Box 105"/>
          <p:cNvSpPr txBox="1">
            <a:spLocks noChangeArrowheads="1"/>
          </p:cNvSpPr>
          <p:nvPr/>
        </p:nvSpPr>
        <p:spPr bwMode="auto">
          <a:xfrm>
            <a:off x="669925" y="4764088"/>
            <a:ext cx="671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6.</a:t>
            </a:r>
          </a:p>
        </p:txBody>
      </p:sp>
      <p:sp>
        <p:nvSpPr>
          <p:cNvPr id="256106" name="Text Box 106"/>
          <p:cNvSpPr txBox="1">
            <a:spLocks noChangeArrowheads="1"/>
          </p:cNvSpPr>
          <p:nvPr/>
        </p:nvSpPr>
        <p:spPr bwMode="auto">
          <a:xfrm>
            <a:off x="676275" y="5549900"/>
            <a:ext cx="669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7.</a:t>
            </a:r>
          </a:p>
        </p:txBody>
      </p:sp>
      <p:sp>
        <p:nvSpPr>
          <p:cNvPr id="256107" name="Text Box 107"/>
          <p:cNvSpPr txBox="1">
            <a:spLocks noChangeArrowheads="1"/>
          </p:cNvSpPr>
          <p:nvPr/>
        </p:nvSpPr>
        <p:spPr bwMode="auto">
          <a:xfrm>
            <a:off x="676275" y="6773863"/>
            <a:ext cx="669925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8.</a:t>
            </a:r>
          </a:p>
        </p:txBody>
      </p:sp>
      <p:sp>
        <p:nvSpPr>
          <p:cNvPr id="256108" name="Text Box 108"/>
          <p:cNvSpPr txBox="1">
            <a:spLocks noChangeArrowheads="1"/>
          </p:cNvSpPr>
          <p:nvPr/>
        </p:nvSpPr>
        <p:spPr bwMode="auto">
          <a:xfrm>
            <a:off x="669925" y="7639050"/>
            <a:ext cx="671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9.</a:t>
            </a:r>
          </a:p>
        </p:txBody>
      </p:sp>
      <p:sp>
        <p:nvSpPr>
          <p:cNvPr id="256109" name="Text Box 109"/>
          <p:cNvSpPr txBox="1">
            <a:spLocks noChangeArrowheads="1"/>
          </p:cNvSpPr>
          <p:nvPr/>
        </p:nvSpPr>
        <p:spPr bwMode="auto">
          <a:xfrm>
            <a:off x="617538" y="8148638"/>
            <a:ext cx="6699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10.</a:t>
            </a:r>
          </a:p>
        </p:txBody>
      </p:sp>
      <p:sp>
        <p:nvSpPr>
          <p:cNvPr id="256110" name="Text Box 110"/>
          <p:cNvSpPr txBox="1">
            <a:spLocks noChangeArrowheads="1"/>
          </p:cNvSpPr>
          <p:nvPr/>
        </p:nvSpPr>
        <p:spPr bwMode="auto">
          <a:xfrm>
            <a:off x="352425" y="987425"/>
            <a:ext cx="373063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300">
                <a:latin typeface="Limon R1" charset="0"/>
              </a:rPr>
              <a:t>b</a:t>
            </a:r>
          </a:p>
        </p:txBody>
      </p:sp>
      <p:sp>
        <p:nvSpPr>
          <p:cNvPr id="256111" name="Text Box 111"/>
          <p:cNvSpPr txBox="1">
            <a:spLocks noChangeArrowheads="1"/>
          </p:cNvSpPr>
          <p:nvPr/>
        </p:nvSpPr>
        <p:spPr bwMode="auto">
          <a:xfrm rot="-5388474">
            <a:off x="-388937" y="2449512"/>
            <a:ext cx="18351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>
                <a:latin typeface="Limon R1" charset="0"/>
              </a:rPr>
              <a:t>mnusSTaMg </a:t>
            </a:r>
            <a:r>
              <a:rPr lang="en-US" sz="2500" b="1">
                <a:latin typeface="Arial" charset="0"/>
              </a:rPr>
              <a:t>4</a:t>
            </a:r>
          </a:p>
        </p:txBody>
      </p:sp>
      <p:sp>
        <p:nvSpPr>
          <p:cNvPr id="256112" name="Text Box 112"/>
          <p:cNvSpPr txBox="1">
            <a:spLocks noChangeArrowheads="1"/>
          </p:cNvSpPr>
          <p:nvPr/>
        </p:nvSpPr>
        <p:spPr bwMode="auto">
          <a:xfrm rot="-5389253">
            <a:off x="-1015206" y="5528469"/>
            <a:ext cx="30718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>
                <a:latin typeface="Limon R1" charset="0"/>
              </a:rPr>
              <a:t>sgÁmTaMg </a:t>
            </a:r>
            <a:r>
              <a:rPr lang="en-US" sz="2500" b="1">
                <a:latin typeface="Arial" charset="0"/>
              </a:rPr>
              <a:t>3</a:t>
            </a:r>
          </a:p>
        </p:txBody>
      </p:sp>
      <p:sp>
        <p:nvSpPr>
          <p:cNvPr id="256113" name="Text Box 113"/>
          <p:cNvSpPr txBox="1">
            <a:spLocks noChangeArrowheads="1"/>
          </p:cNvSpPr>
          <p:nvPr/>
        </p:nvSpPr>
        <p:spPr bwMode="auto">
          <a:xfrm>
            <a:off x="241300" y="7480300"/>
            <a:ext cx="504825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300">
                <a:latin typeface="Limon R1" charset="0"/>
              </a:rPr>
              <a:t>s </a:t>
            </a:r>
            <a:r>
              <a:rPr lang="en-US" sz="3300" b="1">
                <a:latin typeface="Limon R1" charset="0"/>
              </a:rPr>
              <a:t> </a:t>
            </a:r>
          </a:p>
        </p:txBody>
      </p:sp>
      <p:sp>
        <p:nvSpPr>
          <p:cNvPr id="256114" name="Text Box 114"/>
          <p:cNvSpPr txBox="1">
            <a:spLocks noChangeArrowheads="1"/>
          </p:cNvSpPr>
          <p:nvPr/>
        </p:nvSpPr>
        <p:spPr bwMode="auto">
          <a:xfrm>
            <a:off x="249238" y="7978775"/>
            <a:ext cx="5651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300">
                <a:latin typeface="Limon R1" charset="0"/>
              </a:rPr>
              <a:t>y</a:t>
            </a:r>
          </a:p>
        </p:txBody>
      </p:sp>
      <p:grpSp>
        <p:nvGrpSpPr>
          <p:cNvPr id="256115" name="Group 115"/>
          <p:cNvGrpSpPr>
            <a:grpSpLocks/>
          </p:cNvGrpSpPr>
          <p:nvPr/>
        </p:nvGrpSpPr>
        <p:grpSpPr bwMode="auto">
          <a:xfrm>
            <a:off x="258763" y="406400"/>
            <a:ext cx="1768475" cy="479425"/>
            <a:chOff x="148" y="271"/>
            <a:chExt cx="1013" cy="291"/>
          </a:xfrm>
        </p:grpSpPr>
        <p:sp>
          <p:nvSpPr>
            <p:cNvPr id="256116" name="Text Box 116"/>
            <p:cNvSpPr txBox="1">
              <a:spLocks noChangeArrowheads="1"/>
            </p:cNvSpPr>
            <p:nvPr/>
          </p:nvSpPr>
          <p:spPr bwMode="auto">
            <a:xfrm>
              <a:off x="148" y="271"/>
              <a:ext cx="10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500" b="1">
                  <a:latin typeface="Limon R1" charset="0"/>
                </a:rPr>
                <a:t>b </a:t>
              </a:r>
              <a:r>
                <a:rPr lang="en-US" sz="1700" b="1">
                  <a:latin typeface="Arial" charset="0"/>
                </a:rPr>
                <a:t>7  </a:t>
              </a:r>
              <a:r>
                <a:rPr lang="en-US" sz="2500" b="1">
                  <a:latin typeface="Limon R1" charset="0"/>
                </a:rPr>
                <a:t>s</a:t>
              </a:r>
              <a:r>
                <a:rPr lang="en-US" sz="1700" b="1">
                  <a:latin typeface="Arial" charset="0"/>
                </a:rPr>
                <a:t>  </a:t>
              </a:r>
              <a:r>
                <a:rPr lang="en-US" sz="2500" b="1">
                  <a:latin typeface="Limon R1" charset="0"/>
                </a:rPr>
                <a:t>y</a:t>
              </a:r>
            </a:p>
          </p:txBody>
        </p:sp>
        <p:sp>
          <p:nvSpPr>
            <p:cNvPr id="256117" name="Line 117"/>
            <p:cNvSpPr>
              <a:spLocks noChangeShapeType="1"/>
            </p:cNvSpPr>
            <p:nvPr/>
          </p:nvSpPr>
          <p:spPr bwMode="auto">
            <a:xfrm>
              <a:off x="348" y="370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</p:grpSp>
      <p:sp>
        <p:nvSpPr>
          <p:cNvPr id="256118" name="AutoShape 118" descr="Dark upward diagonal"/>
          <p:cNvSpPr>
            <a:spLocks noChangeArrowheads="1"/>
          </p:cNvSpPr>
          <p:nvPr/>
        </p:nvSpPr>
        <p:spPr bwMode="auto">
          <a:xfrm>
            <a:off x="468313" y="725488"/>
            <a:ext cx="236537" cy="365125"/>
          </a:xfrm>
          <a:prstGeom prst="downArrow">
            <a:avLst>
              <a:gd name="adj1" fmla="val 50000"/>
              <a:gd name="adj2" fmla="val 38591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9" name="Rectangle 119"/>
          <p:cNvSpPr>
            <a:spLocks noChangeArrowheads="1"/>
          </p:cNvSpPr>
          <p:nvPr/>
        </p:nvSpPr>
        <p:spPr bwMode="auto">
          <a:xfrm>
            <a:off x="2598738" y="1185863"/>
            <a:ext cx="1592262" cy="2438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56120" name="Rectangle 120"/>
          <p:cNvSpPr>
            <a:spLocks noChangeArrowheads="1"/>
          </p:cNvSpPr>
          <p:nvPr/>
        </p:nvSpPr>
        <p:spPr bwMode="auto">
          <a:xfrm>
            <a:off x="2598738" y="3781425"/>
            <a:ext cx="1592262" cy="377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56121" name="Line 121"/>
          <p:cNvSpPr>
            <a:spLocks noChangeShapeType="1"/>
          </p:cNvSpPr>
          <p:nvPr/>
        </p:nvSpPr>
        <p:spPr bwMode="auto">
          <a:xfrm>
            <a:off x="3000375" y="14986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2" name="AutoShape 122"/>
          <p:cNvSpPr>
            <a:spLocks noChangeArrowheads="1"/>
          </p:cNvSpPr>
          <p:nvPr/>
        </p:nvSpPr>
        <p:spPr bwMode="auto">
          <a:xfrm>
            <a:off x="3668713" y="6113463"/>
            <a:ext cx="1751012" cy="1327150"/>
          </a:xfrm>
          <a:custGeom>
            <a:avLst/>
            <a:gdLst>
              <a:gd name="G0" fmla="+- 4738 0 0"/>
              <a:gd name="G1" fmla="+- 21600 0 4738"/>
              <a:gd name="G2" fmla="*/ 4738 1 2"/>
              <a:gd name="G3" fmla="+- 21600 0 G2"/>
              <a:gd name="G4" fmla="+/ 4738 21600 2"/>
              <a:gd name="G5" fmla="+/ G1 0 2"/>
              <a:gd name="G6" fmla="*/ 21600 21600 4738"/>
              <a:gd name="G7" fmla="*/ G6 1 2"/>
              <a:gd name="G8" fmla="+- 21600 0 G7"/>
              <a:gd name="G9" fmla="*/ 21600 1 2"/>
              <a:gd name="G10" fmla="+- 4738 0 G9"/>
              <a:gd name="G11" fmla="?: G10 G8 0"/>
              <a:gd name="G12" fmla="?: G10 G7 21600"/>
              <a:gd name="T0" fmla="*/ 19231 w 21600"/>
              <a:gd name="T1" fmla="*/ 10800 h 21600"/>
              <a:gd name="T2" fmla="*/ 10800 w 21600"/>
              <a:gd name="T3" fmla="*/ 21600 h 21600"/>
              <a:gd name="T4" fmla="*/ 2369 w 21600"/>
              <a:gd name="T5" fmla="*/ 10800 h 21600"/>
              <a:gd name="T6" fmla="*/ 10800 w 21600"/>
              <a:gd name="T7" fmla="*/ 0 h 21600"/>
              <a:gd name="T8" fmla="*/ 4169 w 21600"/>
              <a:gd name="T9" fmla="*/ 4169 h 21600"/>
              <a:gd name="T10" fmla="*/ 17431 w 21600"/>
              <a:gd name="T11" fmla="*/ 174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3" name="Rectangle 123"/>
          <p:cNvSpPr>
            <a:spLocks noChangeArrowheads="1"/>
          </p:cNvSpPr>
          <p:nvPr/>
        </p:nvSpPr>
        <p:spPr bwMode="auto">
          <a:xfrm>
            <a:off x="4205288" y="5816600"/>
            <a:ext cx="1376362" cy="1870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4" name="AutoShape 124"/>
          <p:cNvSpPr>
            <a:spLocks noChangeArrowheads="1"/>
          </p:cNvSpPr>
          <p:nvPr/>
        </p:nvSpPr>
        <p:spPr bwMode="auto">
          <a:xfrm>
            <a:off x="3817938" y="6219825"/>
            <a:ext cx="1751012" cy="1135063"/>
          </a:xfrm>
          <a:custGeom>
            <a:avLst/>
            <a:gdLst>
              <a:gd name="G0" fmla="+- 4092 0 0"/>
              <a:gd name="G1" fmla="+- 21600 0 4092"/>
              <a:gd name="G2" fmla="*/ 4092 1 2"/>
              <a:gd name="G3" fmla="+- 21600 0 G2"/>
              <a:gd name="G4" fmla="+/ 4092 21600 2"/>
              <a:gd name="G5" fmla="+/ G1 0 2"/>
              <a:gd name="G6" fmla="*/ 21600 21600 4092"/>
              <a:gd name="G7" fmla="*/ G6 1 2"/>
              <a:gd name="G8" fmla="+- 21600 0 G7"/>
              <a:gd name="G9" fmla="*/ 21600 1 2"/>
              <a:gd name="G10" fmla="+- 4092 0 G9"/>
              <a:gd name="G11" fmla="?: G10 G8 0"/>
              <a:gd name="G12" fmla="?: G10 G7 21600"/>
              <a:gd name="T0" fmla="*/ 19554 w 21600"/>
              <a:gd name="T1" fmla="*/ 10800 h 21600"/>
              <a:gd name="T2" fmla="*/ 10800 w 21600"/>
              <a:gd name="T3" fmla="*/ 21600 h 21600"/>
              <a:gd name="T4" fmla="*/ 2046 w 21600"/>
              <a:gd name="T5" fmla="*/ 10800 h 21600"/>
              <a:gd name="T6" fmla="*/ 10800 w 21600"/>
              <a:gd name="T7" fmla="*/ 0 h 21600"/>
              <a:gd name="T8" fmla="*/ 3846 w 21600"/>
              <a:gd name="T9" fmla="*/ 3846 h 21600"/>
              <a:gd name="T10" fmla="*/ 17754 w 21600"/>
              <a:gd name="T11" fmla="*/ 1775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092" y="21600"/>
                </a:lnTo>
                <a:lnTo>
                  <a:pt x="1750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5" name="Rectangle 125"/>
          <p:cNvSpPr>
            <a:spLocks noChangeArrowheads="1"/>
          </p:cNvSpPr>
          <p:nvPr/>
        </p:nvSpPr>
        <p:spPr bwMode="auto">
          <a:xfrm>
            <a:off x="4530725" y="4233863"/>
            <a:ext cx="1257300" cy="4324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defTabSz="969963"/>
            <a:endParaRPr lang="en-US" sz="2500">
              <a:latin typeface="Times" charset="0"/>
            </a:endParaRPr>
          </a:p>
        </p:txBody>
      </p:sp>
      <p:sp>
        <p:nvSpPr>
          <p:cNvPr id="256126" name="Line 126"/>
          <p:cNvSpPr>
            <a:spLocks noChangeShapeType="1"/>
          </p:cNvSpPr>
          <p:nvPr/>
        </p:nvSpPr>
        <p:spPr bwMode="auto">
          <a:xfrm>
            <a:off x="4527550" y="6237288"/>
            <a:ext cx="0" cy="6111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7" name="Line 127"/>
          <p:cNvSpPr>
            <a:spLocks noChangeShapeType="1"/>
          </p:cNvSpPr>
          <p:nvPr/>
        </p:nvSpPr>
        <p:spPr bwMode="auto">
          <a:xfrm>
            <a:off x="4506913" y="6731000"/>
            <a:ext cx="0" cy="61277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8" name="Text Box 128"/>
          <p:cNvSpPr txBox="1">
            <a:spLocks noChangeArrowheads="1"/>
          </p:cNvSpPr>
          <p:nvPr/>
        </p:nvSpPr>
        <p:spPr bwMode="auto">
          <a:xfrm rot="-5388474">
            <a:off x="1574800" y="2135188"/>
            <a:ext cx="23749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Limon R1" charset="0"/>
              </a:rPr>
              <a:t>c,ab;</a:t>
            </a:r>
            <a:r>
              <a:rPr lang="en-US" sz="1700" b="1">
                <a:latin typeface="Arial" charset="0"/>
              </a:rPr>
              <a:t> (5)</a:t>
            </a:r>
          </a:p>
        </p:txBody>
      </p:sp>
      <p:sp>
        <p:nvSpPr>
          <p:cNvPr id="256129" name="Text Box 129"/>
          <p:cNvSpPr txBox="1">
            <a:spLocks noChangeArrowheads="1"/>
          </p:cNvSpPr>
          <p:nvPr/>
        </p:nvSpPr>
        <p:spPr bwMode="auto">
          <a:xfrm rot="-5388474">
            <a:off x="909638" y="5395913"/>
            <a:ext cx="36322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Limon R1" charset="0"/>
              </a:rPr>
              <a:t>RbvtiþsaRsþ </a:t>
            </a:r>
            <a:r>
              <a:rPr lang="en-US" sz="1700" b="1">
                <a:latin typeface="Arial" charset="0"/>
              </a:rPr>
              <a:t> (12)</a:t>
            </a:r>
          </a:p>
        </p:txBody>
      </p:sp>
      <p:sp>
        <p:nvSpPr>
          <p:cNvPr id="256130" name="Line 130"/>
          <p:cNvSpPr>
            <a:spLocks noChangeShapeType="1"/>
          </p:cNvSpPr>
          <p:nvPr/>
        </p:nvSpPr>
        <p:spPr bwMode="auto">
          <a:xfrm>
            <a:off x="2908300" y="1193800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1" name="Line 131"/>
          <p:cNvSpPr>
            <a:spLocks noChangeShapeType="1"/>
          </p:cNvSpPr>
          <p:nvPr/>
        </p:nvSpPr>
        <p:spPr bwMode="auto">
          <a:xfrm>
            <a:off x="2898775" y="3784600"/>
            <a:ext cx="0" cy="3773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2" name="Text Box 132"/>
          <p:cNvSpPr txBox="1">
            <a:spLocks noChangeArrowheads="1"/>
          </p:cNvSpPr>
          <p:nvPr/>
        </p:nvSpPr>
        <p:spPr bwMode="auto">
          <a:xfrm rot="-5388474">
            <a:off x="4443412" y="2460626"/>
            <a:ext cx="23717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Limon R1" charset="0"/>
              </a:rPr>
              <a:t>kMNaBü </a:t>
            </a:r>
            <a:r>
              <a:rPr lang="en-US" sz="1700" b="1">
                <a:latin typeface="Arial" charset="0"/>
              </a:rPr>
              <a:t> (6)</a:t>
            </a:r>
          </a:p>
        </p:txBody>
      </p:sp>
      <p:sp>
        <p:nvSpPr>
          <p:cNvPr id="256133" name="Text Box 133"/>
          <p:cNvSpPr txBox="1">
            <a:spLocks noChangeArrowheads="1"/>
          </p:cNvSpPr>
          <p:nvPr/>
        </p:nvSpPr>
        <p:spPr bwMode="auto">
          <a:xfrm rot="16185222">
            <a:off x="3750469" y="6003132"/>
            <a:ext cx="3773487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100">
                <a:latin typeface="Limon R1" charset="0"/>
              </a:rPr>
              <a:t>ehara </a:t>
            </a:r>
            <a:r>
              <a:rPr lang="en-US" sz="1700" b="1">
                <a:latin typeface="Arial" charset="0"/>
              </a:rPr>
              <a:t> (16)</a:t>
            </a:r>
          </a:p>
        </p:txBody>
      </p:sp>
      <p:sp>
        <p:nvSpPr>
          <p:cNvPr id="256134" name="Line 134"/>
          <p:cNvSpPr>
            <a:spLocks noChangeShapeType="1"/>
          </p:cNvSpPr>
          <p:nvPr/>
        </p:nvSpPr>
        <p:spPr bwMode="auto">
          <a:xfrm>
            <a:off x="5478463" y="1422400"/>
            <a:ext cx="0" cy="2673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5" name="Line 135"/>
          <p:cNvSpPr>
            <a:spLocks noChangeShapeType="1"/>
          </p:cNvSpPr>
          <p:nvPr/>
        </p:nvSpPr>
        <p:spPr bwMode="auto">
          <a:xfrm>
            <a:off x="5478463" y="4256088"/>
            <a:ext cx="0" cy="4327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6" name="Line 136"/>
          <p:cNvSpPr>
            <a:spLocks noChangeShapeType="1"/>
          </p:cNvSpPr>
          <p:nvPr/>
        </p:nvSpPr>
        <p:spPr bwMode="auto">
          <a:xfrm>
            <a:off x="3000375" y="2843213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7" name="Line 137"/>
          <p:cNvSpPr>
            <a:spLocks noChangeShapeType="1"/>
          </p:cNvSpPr>
          <p:nvPr/>
        </p:nvSpPr>
        <p:spPr bwMode="auto">
          <a:xfrm>
            <a:off x="3000375" y="308610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8" name="Line 138"/>
          <p:cNvSpPr>
            <a:spLocks noChangeShapeType="1"/>
          </p:cNvSpPr>
          <p:nvPr/>
        </p:nvSpPr>
        <p:spPr bwMode="auto">
          <a:xfrm>
            <a:off x="3000375" y="33226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9" name="Line 139"/>
          <p:cNvSpPr>
            <a:spLocks noChangeShapeType="1"/>
          </p:cNvSpPr>
          <p:nvPr/>
        </p:nvSpPr>
        <p:spPr bwMode="auto">
          <a:xfrm>
            <a:off x="3000375" y="4022725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0" name="Line 140"/>
          <p:cNvSpPr>
            <a:spLocks noChangeShapeType="1"/>
          </p:cNvSpPr>
          <p:nvPr/>
        </p:nvSpPr>
        <p:spPr bwMode="auto">
          <a:xfrm>
            <a:off x="3000375" y="49990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1" name="Line 141"/>
          <p:cNvSpPr>
            <a:spLocks noChangeShapeType="1"/>
          </p:cNvSpPr>
          <p:nvPr/>
        </p:nvSpPr>
        <p:spPr bwMode="auto">
          <a:xfrm>
            <a:off x="3000375" y="5556250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2" name="Line 142"/>
          <p:cNvSpPr>
            <a:spLocks noChangeShapeType="1"/>
          </p:cNvSpPr>
          <p:nvPr/>
        </p:nvSpPr>
        <p:spPr bwMode="auto">
          <a:xfrm>
            <a:off x="3000375" y="58372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3" name="Line 143"/>
          <p:cNvSpPr>
            <a:spLocks noChangeShapeType="1"/>
          </p:cNvSpPr>
          <p:nvPr/>
        </p:nvSpPr>
        <p:spPr bwMode="auto">
          <a:xfrm>
            <a:off x="2992438" y="6015038"/>
            <a:ext cx="1093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4" name="Line 144"/>
          <p:cNvSpPr>
            <a:spLocks noChangeShapeType="1"/>
          </p:cNvSpPr>
          <p:nvPr/>
        </p:nvSpPr>
        <p:spPr bwMode="auto">
          <a:xfrm>
            <a:off x="3000375" y="6296025"/>
            <a:ext cx="652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5" name="Line 145"/>
          <p:cNvSpPr>
            <a:spLocks noChangeShapeType="1"/>
          </p:cNvSpPr>
          <p:nvPr/>
        </p:nvSpPr>
        <p:spPr bwMode="auto">
          <a:xfrm>
            <a:off x="3005138" y="6567488"/>
            <a:ext cx="725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6" name="Line 146"/>
          <p:cNvSpPr>
            <a:spLocks noChangeShapeType="1"/>
          </p:cNvSpPr>
          <p:nvPr/>
        </p:nvSpPr>
        <p:spPr bwMode="auto">
          <a:xfrm>
            <a:off x="3005138" y="6757988"/>
            <a:ext cx="773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7" name="Line 147"/>
          <p:cNvSpPr>
            <a:spLocks noChangeShapeType="1"/>
          </p:cNvSpPr>
          <p:nvPr/>
        </p:nvSpPr>
        <p:spPr bwMode="auto">
          <a:xfrm>
            <a:off x="3000375" y="6985000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8" name="Line 148"/>
          <p:cNvSpPr>
            <a:spLocks noChangeShapeType="1"/>
          </p:cNvSpPr>
          <p:nvPr/>
        </p:nvSpPr>
        <p:spPr bwMode="auto">
          <a:xfrm>
            <a:off x="3005138" y="7216775"/>
            <a:ext cx="9001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49" name="Line 149"/>
          <p:cNvSpPr>
            <a:spLocks noChangeShapeType="1"/>
          </p:cNvSpPr>
          <p:nvPr/>
        </p:nvSpPr>
        <p:spPr bwMode="auto">
          <a:xfrm>
            <a:off x="3005138" y="7418388"/>
            <a:ext cx="947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0" name="Line 150"/>
          <p:cNvSpPr>
            <a:spLocks noChangeShapeType="1"/>
          </p:cNvSpPr>
          <p:nvPr/>
        </p:nvSpPr>
        <p:spPr bwMode="auto">
          <a:xfrm>
            <a:off x="3000375" y="4757738"/>
            <a:ext cx="109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1" name="Line 151"/>
          <p:cNvSpPr>
            <a:spLocks noChangeShapeType="1"/>
          </p:cNvSpPr>
          <p:nvPr/>
        </p:nvSpPr>
        <p:spPr bwMode="auto">
          <a:xfrm>
            <a:off x="4621213" y="23987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2" name="Line 152"/>
          <p:cNvSpPr>
            <a:spLocks noChangeShapeType="1"/>
          </p:cNvSpPr>
          <p:nvPr/>
        </p:nvSpPr>
        <p:spPr bwMode="auto">
          <a:xfrm>
            <a:off x="4621213" y="28241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3" name="Line 153"/>
          <p:cNvSpPr>
            <a:spLocks noChangeShapeType="1"/>
          </p:cNvSpPr>
          <p:nvPr/>
        </p:nvSpPr>
        <p:spPr bwMode="auto">
          <a:xfrm>
            <a:off x="4613275" y="32035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4" name="Line 154"/>
          <p:cNvSpPr>
            <a:spLocks noChangeShapeType="1"/>
          </p:cNvSpPr>
          <p:nvPr/>
        </p:nvSpPr>
        <p:spPr bwMode="auto">
          <a:xfrm>
            <a:off x="4613275" y="3609975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5" name="Line 155"/>
          <p:cNvSpPr>
            <a:spLocks noChangeShapeType="1"/>
          </p:cNvSpPr>
          <p:nvPr/>
        </p:nvSpPr>
        <p:spPr bwMode="auto">
          <a:xfrm>
            <a:off x="4627563" y="399097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6" name="Line 156"/>
          <p:cNvSpPr>
            <a:spLocks noChangeShapeType="1"/>
          </p:cNvSpPr>
          <p:nvPr/>
        </p:nvSpPr>
        <p:spPr bwMode="auto">
          <a:xfrm>
            <a:off x="4621213" y="1835150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7" name="Line 157"/>
          <p:cNvSpPr>
            <a:spLocks noChangeShapeType="1"/>
          </p:cNvSpPr>
          <p:nvPr/>
        </p:nvSpPr>
        <p:spPr bwMode="auto">
          <a:xfrm>
            <a:off x="4606925" y="47990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8" name="Line 158"/>
          <p:cNvSpPr>
            <a:spLocks noChangeShapeType="1"/>
          </p:cNvSpPr>
          <p:nvPr/>
        </p:nvSpPr>
        <p:spPr bwMode="auto">
          <a:xfrm>
            <a:off x="4606925" y="4514850"/>
            <a:ext cx="8128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59" name="Line 159"/>
          <p:cNvSpPr>
            <a:spLocks noChangeShapeType="1"/>
          </p:cNvSpPr>
          <p:nvPr/>
        </p:nvSpPr>
        <p:spPr bwMode="auto">
          <a:xfrm>
            <a:off x="4606925" y="49704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0" name="Line 160"/>
          <p:cNvSpPr>
            <a:spLocks noChangeShapeType="1"/>
          </p:cNvSpPr>
          <p:nvPr/>
        </p:nvSpPr>
        <p:spPr bwMode="auto">
          <a:xfrm>
            <a:off x="4616450" y="5183188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1" name="Line 161"/>
          <p:cNvSpPr>
            <a:spLocks noChangeShapeType="1"/>
          </p:cNvSpPr>
          <p:nvPr/>
        </p:nvSpPr>
        <p:spPr bwMode="auto">
          <a:xfrm>
            <a:off x="4606925" y="5562600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2" name="Line 162"/>
          <p:cNvSpPr>
            <a:spLocks noChangeShapeType="1"/>
          </p:cNvSpPr>
          <p:nvPr/>
        </p:nvSpPr>
        <p:spPr bwMode="auto">
          <a:xfrm>
            <a:off x="4608513" y="57451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3" name="Line 163"/>
          <p:cNvSpPr>
            <a:spLocks noChangeShapeType="1"/>
          </p:cNvSpPr>
          <p:nvPr/>
        </p:nvSpPr>
        <p:spPr bwMode="auto">
          <a:xfrm>
            <a:off x="4610100" y="59356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4" name="Line 164"/>
          <p:cNvSpPr>
            <a:spLocks noChangeShapeType="1"/>
          </p:cNvSpPr>
          <p:nvPr/>
        </p:nvSpPr>
        <p:spPr bwMode="auto">
          <a:xfrm>
            <a:off x="4613275" y="612457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5" name="Line 165"/>
          <p:cNvSpPr>
            <a:spLocks noChangeShapeType="1"/>
          </p:cNvSpPr>
          <p:nvPr/>
        </p:nvSpPr>
        <p:spPr bwMode="auto">
          <a:xfrm>
            <a:off x="4610100" y="64992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6" name="Line 166"/>
          <p:cNvSpPr>
            <a:spLocks noChangeShapeType="1"/>
          </p:cNvSpPr>
          <p:nvPr/>
        </p:nvSpPr>
        <p:spPr bwMode="auto">
          <a:xfrm>
            <a:off x="4606925" y="66897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7" name="Line 167"/>
          <p:cNvSpPr>
            <a:spLocks noChangeShapeType="1"/>
          </p:cNvSpPr>
          <p:nvPr/>
        </p:nvSpPr>
        <p:spPr bwMode="auto">
          <a:xfrm>
            <a:off x="4606925" y="692626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8" name="Line 168"/>
          <p:cNvSpPr>
            <a:spLocks noChangeShapeType="1"/>
          </p:cNvSpPr>
          <p:nvPr/>
        </p:nvSpPr>
        <p:spPr bwMode="auto">
          <a:xfrm>
            <a:off x="4608513" y="7154863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69" name="Line 169"/>
          <p:cNvSpPr>
            <a:spLocks noChangeShapeType="1"/>
          </p:cNvSpPr>
          <p:nvPr/>
        </p:nvSpPr>
        <p:spPr bwMode="auto">
          <a:xfrm>
            <a:off x="4610100" y="751522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0" name="Line 170"/>
          <p:cNvSpPr>
            <a:spLocks noChangeShapeType="1"/>
          </p:cNvSpPr>
          <p:nvPr/>
        </p:nvSpPr>
        <p:spPr bwMode="auto">
          <a:xfrm>
            <a:off x="4621213" y="7739063"/>
            <a:ext cx="811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1" name="Line 171"/>
          <p:cNvSpPr>
            <a:spLocks noChangeShapeType="1"/>
          </p:cNvSpPr>
          <p:nvPr/>
        </p:nvSpPr>
        <p:spPr bwMode="auto">
          <a:xfrm>
            <a:off x="4613275" y="8132763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2" name="Line 172"/>
          <p:cNvSpPr>
            <a:spLocks noChangeShapeType="1"/>
          </p:cNvSpPr>
          <p:nvPr/>
        </p:nvSpPr>
        <p:spPr bwMode="auto">
          <a:xfrm>
            <a:off x="4606925" y="8316913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3" name="Line 173"/>
          <p:cNvSpPr>
            <a:spLocks noChangeShapeType="1"/>
          </p:cNvSpPr>
          <p:nvPr/>
        </p:nvSpPr>
        <p:spPr bwMode="auto">
          <a:xfrm>
            <a:off x="4608513" y="8499475"/>
            <a:ext cx="814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4" name="Line 174"/>
          <p:cNvSpPr>
            <a:spLocks noChangeShapeType="1"/>
          </p:cNvSpPr>
          <p:nvPr/>
        </p:nvSpPr>
        <p:spPr bwMode="auto">
          <a:xfrm>
            <a:off x="5938838" y="55356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5" name="Line 175"/>
          <p:cNvSpPr>
            <a:spLocks noChangeShapeType="1"/>
          </p:cNvSpPr>
          <p:nvPr/>
        </p:nvSpPr>
        <p:spPr bwMode="auto">
          <a:xfrm>
            <a:off x="5937250" y="57467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6" name="Line 176"/>
          <p:cNvSpPr>
            <a:spLocks noChangeShapeType="1"/>
          </p:cNvSpPr>
          <p:nvPr/>
        </p:nvSpPr>
        <p:spPr bwMode="auto">
          <a:xfrm>
            <a:off x="5934075" y="592613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7" name="Line 177"/>
          <p:cNvSpPr>
            <a:spLocks noChangeShapeType="1"/>
          </p:cNvSpPr>
          <p:nvPr/>
        </p:nvSpPr>
        <p:spPr bwMode="auto">
          <a:xfrm>
            <a:off x="5943600" y="61325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8" name="Line 178"/>
          <p:cNvSpPr>
            <a:spLocks noChangeShapeType="1"/>
          </p:cNvSpPr>
          <p:nvPr/>
        </p:nvSpPr>
        <p:spPr bwMode="auto">
          <a:xfrm>
            <a:off x="5942013" y="65151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79" name="Line 179"/>
          <p:cNvSpPr>
            <a:spLocks noChangeShapeType="1"/>
          </p:cNvSpPr>
          <p:nvPr/>
        </p:nvSpPr>
        <p:spPr bwMode="auto">
          <a:xfrm>
            <a:off x="5943600" y="670560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0" name="Line 180"/>
          <p:cNvSpPr>
            <a:spLocks noChangeShapeType="1"/>
          </p:cNvSpPr>
          <p:nvPr/>
        </p:nvSpPr>
        <p:spPr bwMode="auto">
          <a:xfrm>
            <a:off x="5954713" y="691197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1" name="Line 181"/>
          <p:cNvSpPr>
            <a:spLocks noChangeShapeType="1"/>
          </p:cNvSpPr>
          <p:nvPr/>
        </p:nvSpPr>
        <p:spPr bwMode="auto">
          <a:xfrm>
            <a:off x="5938838" y="71262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2" name="Line 182"/>
          <p:cNvSpPr>
            <a:spLocks noChangeShapeType="1"/>
          </p:cNvSpPr>
          <p:nvPr/>
        </p:nvSpPr>
        <p:spPr bwMode="auto">
          <a:xfrm>
            <a:off x="5940425" y="75120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3" name="Line 183"/>
          <p:cNvSpPr>
            <a:spLocks noChangeShapeType="1"/>
          </p:cNvSpPr>
          <p:nvPr/>
        </p:nvSpPr>
        <p:spPr bwMode="auto">
          <a:xfrm>
            <a:off x="5942013" y="772001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4" name="Line 184"/>
          <p:cNvSpPr>
            <a:spLocks noChangeShapeType="1"/>
          </p:cNvSpPr>
          <p:nvPr/>
        </p:nvSpPr>
        <p:spPr bwMode="auto">
          <a:xfrm>
            <a:off x="5942013" y="81041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5" name="Line 185"/>
          <p:cNvSpPr>
            <a:spLocks noChangeShapeType="1"/>
          </p:cNvSpPr>
          <p:nvPr/>
        </p:nvSpPr>
        <p:spPr bwMode="auto">
          <a:xfrm>
            <a:off x="5943600" y="83105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6" name="Line 186"/>
          <p:cNvSpPr>
            <a:spLocks noChangeShapeType="1"/>
          </p:cNvSpPr>
          <p:nvPr/>
        </p:nvSpPr>
        <p:spPr bwMode="auto">
          <a:xfrm>
            <a:off x="5937250" y="8493125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7" name="Line 187"/>
          <p:cNvSpPr>
            <a:spLocks noChangeShapeType="1"/>
          </p:cNvSpPr>
          <p:nvPr/>
        </p:nvSpPr>
        <p:spPr bwMode="auto">
          <a:xfrm>
            <a:off x="5942013" y="4756150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8" name="Line 188"/>
          <p:cNvSpPr>
            <a:spLocks noChangeShapeType="1"/>
          </p:cNvSpPr>
          <p:nvPr/>
        </p:nvSpPr>
        <p:spPr bwMode="auto">
          <a:xfrm>
            <a:off x="5943600" y="4954588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89" name="Line 189"/>
          <p:cNvSpPr>
            <a:spLocks noChangeShapeType="1"/>
          </p:cNvSpPr>
          <p:nvPr/>
        </p:nvSpPr>
        <p:spPr bwMode="auto">
          <a:xfrm>
            <a:off x="5908675" y="5135563"/>
            <a:ext cx="977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0" name="AutoShape 190" descr="70%"/>
          <p:cNvSpPr>
            <a:spLocks noChangeArrowheads="1"/>
          </p:cNvSpPr>
          <p:nvPr/>
        </p:nvSpPr>
        <p:spPr bwMode="auto">
          <a:xfrm>
            <a:off x="2532063" y="1608138"/>
            <a:ext cx="2055812" cy="312737"/>
          </a:xfrm>
          <a:prstGeom prst="leftArrow">
            <a:avLst>
              <a:gd name="adj1" fmla="val 50000"/>
              <a:gd name="adj2" fmla="val 164340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1" name="AutoShape 191" descr="20%"/>
          <p:cNvSpPr>
            <a:spLocks noChangeArrowheads="1"/>
          </p:cNvSpPr>
          <p:nvPr/>
        </p:nvSpPr>
        <p:spPr bwMode="auto">
          <a:xfrm>
            <a:off x="3408363" y="1577975"/>
            <a:ext cx="322262" cy="996950"/>
          </a:xfrm>
          <a:prstGeom prst="downArrow">
            <a:avLst>
              <a:gd name="adj1" fmla="val 50000"/>
              <a:gd name="adj2" fmla="val 77340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2" name="Text Box 192"/>
          <p:cNvSpPr txBox="1">
            <a:spLocks noChangeArrowheads="1"/>
          </p:cNvSpPr>
          <p:nvPr/>
        </p:nvSpPr>
        <p:spPr bwMode="auto">
          <a:xfrm>
            <a:off x="1069975" y="1212850"/>
            <a:ext cx="11874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</a:t>
            </a:r>
            <a:r>
              <a:rPr lang="en-US" sz="900" b="1" i="1">
                <a:latin typeface="Limon S1" charset="0"/>
              </a:rPr>
              <a:t>kalTaMgGs;                BImun dl; </a:t>
            </a:r>
            <a:r>
              <a:rPr lang="en-US" sz="500" b="1" i="1">
                <a:latin typeface="Arial" charset="0"/>
              </a:rPr>
              <a:t>2000</a:t>
            </a:r>
            <a:r>
              <a:rPr lang="en-US" sz="900" b="1" i="1">
                <a:latin typeface="Limon S1" charset="0"/>
              </a:rPr>
              <a:t> m&gt;K&gt;s&gt; </a:t>
            </a:r>
            <a:endParaRPr lang="en-US" sz="600" b="1" i="1">
              <a:latin typeface="Arial" charset="0"/>
            </a:endParaRPr>
          </a:p>
        </p:txBody>
      </p:sp>
      <p:sp>
        <p:nvSpPr>
          <p:cNvPr id="256193" name="Text Box 193"/>
          <p:cNvSpPr txBox="1">
            <a:spLocks noChangeArrowheads="1"/>
          </p:cNvSpPr>
          <p:nvPr/>
        </p:nvSpPr>
        <p:spPr bwMode="auto">
          <a:xfrm>
            <a:off x="1065213" y="1639888"/>
            <a:ext cx="10461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2000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56194" name="Text Box 194"/>
          <p:cNvSpPr txBox="1">
            <a:spLocks noChangeArrowheads="1"/>
          </p:cNvSpPr>
          <p:nvPr/>
        </p:nvSpPr>
        <p:spPr bwMode="auto">
          <a:xfrm>
            <a:off x="1966913" y="1185863"/>
            <a:ext cx="544512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RKYsar                                           GMeBI)ab                                       TWkCMnn;                              b:m</a:t>
            </a:r>
          </a:p>
        </p:txBody>
      </p:sp>
      <p:sp>
        <p:nvSpPr>
          <p:cNvPr id="256195" name="Text Box 195"/>
          <p:cNvSpPr txBox="1">
            <a:spLocks noChangeArrowheads="1"/>
          </p:cNvSpPr>
          <p:nvPr/>
        </p:nvSpPr>
        <p:spPr bwMode="auto">
          <a:xfrm>
            <a:off x="1792288" y="4832350"/>
            <a:ext cx="73977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BYkecAhVay</a:t>
            </a:r>
            <a:r>
              <a:rPr lang="en-US" sz="500" b="1">
                <a:latin typeface="Arial" charset="0"/>
              </a:rPr>
              <a:t>                                           350 </a:t>
            </a:r>
            <a:r>
              <a:rPr lang="en-US" sz="900" b="1">
                <a:latin typeface="Limon S1" charset="0"/>
              </a:rPr>
              <a:t>qñaM</a:t>
            </a:r>
            <a:r>
              <a:rPr lang="en-US" sz="500" b="1">
                <a:latin typeface="Arial" charset="0"/>
              </a:rPr>
              <a:t> </a:t>
            </a:r>
          </a:p>
        </p:txBody>
      </p:sp>
      <p:grpSp>
        <p:nvGrpSpPr>
          <p:cNvPr id="256196" name="Group 196"/>
          <p:cNvGrpSpPr>
            <a:grpSpLocks/>
          </p:cNvGrpSpPr>
          <p:nvPr/>
        </p:nvGrpSpPr>
        <p:grpSpPr bwMode="auto">
          <a:xfrm>
            <a:off x="1695450" y="5602288"/>
            <a:ext cx="893763" cy="866775"/>
            <a:chOff x="1068" y="3529"/>
            <a:chExt cx="563" cy="546"/>
          </a:xfrm>
        </p:grpSpPr>
        <p:sp>
          <p:nvSpPr>
            <p:cNvPr id="256197" name="Text Box 197"/>
            <p:cNvSpPr txBox="1">
              <a:spLocks noChangeArrowheads="1"/>
            </p:cNvSpPr>
            <p:nvPr/>
          </p:nvSpPr>
          <p:spPr bwMode="auto">
            <a:xfrm>
              <a:off x="1195" y="3529"/>
              <a:ext cx="325" cy="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9246" tIns="54622" rIns="109246" bIns="5462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900" b="1">
                  <a:latin typeface="Limon S1" charset="0"/>
                </a:rPr>
                <a:t>s-da-s </a:t>
              </a:r>
              <a:r>
                <a:rPr lang="en-US" sz="900" b="1" u="sng">
                  <a:latin typeface="Limon S1" charset="0"/>
                </a:rPr>
                <a:t>kar)ak;Ebk</a:t>
              </a:r>
              <a:endParaRPr lang="en-US" sz="900" b="1">
                <a:latin typeface="Limon S1" charset="0"/>
              </a:endParaRPr>
            </a:p>
          </p:txBody>
        </p:sp>
        <p:sp>
          <p:nvSpPr>
            <p:cNvPr id="256198" name="Text Box 198"/>
            <p:cNvSpPr txBox="1">
              <a:spLocks noChangeArrowheads="1"/>
            </p:cNvSpPr>
            <p:nvPr/>
          </p:nvSpPr>
          <p:spPr bwMode="auto">
            <a:xfrm>
              <a:off x="1068" y="3642"/>
              <a:ext cx="337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9246" tIns="54622" rIns="109246" bIns="5462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r">
                <a:lnSpc>
                  <a:spcPct val="75000"/>
                </a:lnSpc>
                <a:spcBef>
                  <a:spcPct val="50000"/>
                </a:spcBef>
              </a:pPr>
              <a:r>
                <a:rPr lang="en-US" sz="900" b="1">
                  <a:latin typeface="Limon S1" charset="0"/>
                </a:rPr>
                <a:t>C</a:t>
              </a:r>
              <a:r>
                <a:rPr lang="en-US" sz="500" b="1">
                  <a:latin typeface="Arial" charset="0"/>
                </a:rPr>
                <a:t>:</a:t>
              </a:r>
              <a:r>
                <a:rPr lang="en-US" sz="900" b="1">
                  <a:latin typeface="Limon S1" charset="0"/>
                </a:rPr>
                <a:t>xageCIg </a:t>
              </a:r>
              <a:r>
                <a:rPr lang="en-US" sz="500" b="1">
                  <a:latin typeface="Arial" charset="0"/>
                </a:rPr>
                <a:t>10</a:t>
              </a:r>
              <a:r>
                <a:rPr lang="en-US" sz="900" b="1">
                  <a:latin typeface="Limon S1" charset="0"/>
                </a:rPr>
                <a:t>GMbUr</a:t>
              </a:r>
              <a:r>
                <a:rPr lang="en-US" sz="500" b="1">
                  <a:latin typeface="Arial" charset="0"/>
                </a:rPr>
                <a:t>                 </a:t>
              </a:r>
              <a:r>
                <a:rPr lang="en-US" sz="900" b="1">
                  <a:latin typeface="Limon S1" charset="0"/>
                </a:rPr>
                <a:t>GuIRsaEGl</a:t>
              </a:r>
              <a:r>
                <a:rPr lang="en-US" sz="500" b="1">
                  <a:latin typeface="Arial" charset="0"/>
                </a:rPr>
                <a:t>   20-</a:t>
              </a:r>
              <a:r>
                <a:rPr lang="en-US" sz="900" b="1">
                  <a:latin typeface="Limon S1" charset="0"/>
                </a:rPr>
                <a:t>y</a:t>
              </a:r>
              <a:r>
                <a:rPr lang="en-US" sz="500" b="1">
                  <a:latin typeface="Arial" charset="0"/>
                </a:rPr>
                <a:t>                      200 </a:t>
              </a:r>
              <a:r>
                <a:rPr lang="en-US" sz="900" b="1">
                  <a:solidFill>
                    <a:srgbClr val="000000"/>
                  </a:solidFill>
                  <a:latin typeface="Limon S1" charset="0"/>
                </a:rPr>
                <a:t>Gases</a:t>
              </a:r>
              <a:r>
                <a:rPr lang="ja-JP" altLang="en-US" sz="900" b="1">
                  <a:solidFill>
                    <a:srgbClr val="000000"/>
                  </a:solidFill>
                  <a:latin typeface="Arial"/>
                </a:rPr>
                <a:t>‘</a:t>
              </a:r>
              <a:r>
                <a:rPr lang="en-US" sz="900" b="1">
                  <a:solidFill>
                    <a:srgbClr val="000000"/>
                  </a:solidFill>
                  <a:latin typeface="Limon S1" charset="0"/>
                </a:rPr>
                <a:t>Ír</a:t>
              </a:r>
              <a:r>
                <a:rPr lang="en-US" sz="500" b="1">
                  <a:latin typeface="Arial" charset="0"/>
                </a:rPr>
                <a:t> </a:t>
              </a:r>
            </a:p>
          </p:txBody>
        </p:sp>
        <p:sp>
          <p:nvSpPr>
            <p:cNvPr id="256199" name="Text Box 199"/>
            <p:cNvSpPr txBox="1">
              <a:spLocks noChangeArrowheads="1"/>
            </p:cNvSpPr>
            <p:nvPr/>
          </p:nvSpPr>
          <p:spPr bwMode="auto">
            <a:xfrm>
              <a:off x="1304" y="3646"/>
              <a:ext cx="327" cy="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09246" tIns="54622" rIns="109246" bIns="54622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en-US" sz="900" b="1">
                  <a:latin typeface="Limon S1" charset="0"/>
                </a:rPr>
                <a:t>t</a:t>
              </a:r>
              <a:r>
                <a:rPr lang="en-US" sz="500" b="1">
                  <a:latin typeface="Arial" charset="0"/>
                </a:rPr>
                <a:t>: </a:t>
              </a:r>
              <a:r>
                <a:rPr lang="en-US" sz="900" b="1">
                  <a:latin typeface="Limon S1" charset="0"/>
                </a:rPr>
                <a:t>xagt,Úg</a:t>
              </a:r>
              <a:r>
                <a:rPr lang="en-US" sz="500" b="1">
                  <a:latin typeface="Arial" charset="0"/>
                </a:rPr>
                <a:t>  2</a:t>
              </a:r>
              <a:r>
                <a:rPr lang="en-US" sz="900" b="1">
                  <a:latin typeface="Limon S1" charset="0"/>
                </a:rPr>
                <a:t>GMbUr</a:t>
              </a:r>
              <a:r>
                <a:rPr lang="en-US" sz="500" b="1">
                  <a:latin typeface="Arial" charset="0"/>
                </a:rPr>
                <a:t>           </a:t>
              </a:r>
              <a:r>
                <a:rPr lang="en-US" sz="900" b="1">
                  <a:latin typeface="Limon S1" charset="0"/>
                </a:rPr>
                <a:t>yUda</a:t>
              </a:r>
              <a:r>
                <a:rPr lang="en-US" sz="500" b="1">
                  <a:latin typeface="Arial" charset="0"/>
                </a:rPr>
                <a:t>       20-</a:t>
              </a:r>
              <a:r>
                <a:rPr lang="en-US" sz="900" b="1">
                  <a:latin typeface="Limon S1" charset="0"/>
                </a:rPr>
                <a:t>r</a:t>
              </a:r>
              <a:r>
                <a:rPr lang="en-US" sz="500" b="1">
                  <a:latin typeface="Arial" charset="0"/>
                </a:rPr>
                <a:t>                      350  </a:t>
              </a:r>
              <a:r>
                <a:rPr lang="en-US" sz="900" b="1">
                  <a:solidFill>
                    <a:srgbClr val="000000"/>
                  </a:solidFill>
                  <a:latin typeface="Limon S1" charset="0"/>
                </a:rPr>
                <a:t>)ab</a:t>
              </a:r>
              <a:r>
                <a:rPr lang="ja-JP" altLang="en-US" sz="900" b="1">
                  <a:solidFill>
                    <a:srgbClr val="000000"/>
                  </a:solidFill>
                  <a:latin typeface="Arial"/>
                </a:rPr>
                <a:t>‘</a:t>
              </a:r>
              <a:r>
                <a:rPr lang="en-US" sz="900" b="1">
                  <a:solidFill>
                    <a:srgbClr val="000000"/>
                  </a:solidFill>
                  <a:latin typeface="Limon S1" charset="0"/>
                </a:rPr>
                <a:t>ÍLÚn</a:t>
              </a:r>
              <a:r>
                <a:rPr lang="en-US" sz="500" b="1">
                  <a:latin typeface="Arial" charset="0"/>
                </a:rPr>
                <a:t> </a:t>
              </a:r>
            </a:p>
          </p:txBody>
        </p:sp>
      </p:grpSp>
      <p:sp>
        <p:nvSpPr>
          <p:cNvPr id="256200" name="Text Box 200"/>
          <p:cNvSpPr txBox="1">
            <a:spLocks noChangeArrowheads="1"/>
          </p:cNvSpPr>
          <p:nvPr/>
        </p:nvSpPr>
        <p:spPr bwMode="auto">
          <a:xfrm>
            <a:off x="1793875" y="6872288"/>
            <a:ext cx="739775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500" b="1">
                <a:latin typeface="Arial" charset="0"/>
              </a:rPr>
              <a:t>70 </a:t>
            </a:r>
            <a:r>
              <a:rPr lang="en-US" sz="900" b="1">
                <a:latin typeface="Limon S1" charset="0"/>
              </a:rPr>
              <a:t>qñaM</a:t>
            </a:r>
            <a:r>
              <a:rPr lang="en-US" sz="500" b="1">
                <a:latin typeface="Arial" charset="0"/>
              </a:rPr>
              <a:t>                                            2 </a:t>
            </a:r>
            <a:r>
              <a:rPr lang="en-US" sz="900" b="1">
                <a:latin typeface="Limon S1" charset="0"/>
              </a:rPr>
              <a:t>GMbUr</a:t>
            </a:r>
            <a:r>
              <a:rPr lang="en-US" sz="500" b="1">
                <a:latin typeface="Arial" charset="0"/>
              </a:rPr>
              <a:t>                    100 </a:t>
            </a:r>
            <a:r>
              <a:rPr lang="en-US" sz="900" b="1">
                <a:latin typeface="Limon S1" charset="0"/>
              </a:rPr>
              <a:t>qñaM</a:t>
            </a:r>
            <a:r>
              <a:rPr lang="en-US" sz="500" b="1">
                <a:latin typeface="Arial" charset="0"/>
              </a:rPr>
              <a:t>                   </a:t>
            </a:r>
            <a:r>
              <a:rPr lang="en-US" sz="900" b="1">
                <a:latin typeface="Limon S1" charset="0"/>
              </a:rPr>
              <a:t>RbCaCn</a:t>
            </a:r>
            <a:r>
              <a:rPr lang="en-US" sz="500" b="1">
                <a:latin typeface="Arial" charset="0"/>
              </a:rPr>
              <a:t> 50,000      </a:t>
            </a:r>
            <a:r>
              <a:rPr lang="en-US" sz="900" b="1">
                <a:latin typeface="Limon S1" charset="0"/>
              </a:rPr>
              <a:t>sU-EG-en </a:t>
            </a:r>
            <a:r>
              <a:rPr lang="en-US" sz="500" b="1">
                <a:latin typeface="Arial" charset="0"/>
              </a:rPr>
              <a:t>                                       </a:t>
            </a:r>
          </a:p>
        </p:txBody>
      </p:sp>
      <p:sp>
        <p:nvSpPr>
          <p:cNvPr id="256201" name="Text Box 201"/>
          <p:cNvSpPr txBox="1">
            <a:spLocks noChangeArrowheads="1"/>
          </p:cNvSpPr>
          <p:nvPr/>
        </p:nvSpPr>
        <p:spPr bwMode="auto">
          <a:xfrm>
            <a:off x="1789113" y="7727950"/>
            <a:ext cx="7413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GaLic Rkik        </a:t>
            </a:r>
            <a:r>
              <a:rPr lang="en-US" sz="500" b="1">
                <a:latin typeface="Arial" charset="0"/>
              </a:rPr>
              <a:t> </a:t>
            </a:r>
            <a:r>
              <a:rPr lang="en-US" sz="900" b="1">
                <a:solidFill>
                  <a:srgbClr val="000000"/>
                </a:solidFill>
                <a:latin typeface="Limon S1" charset="0"/>
              </a:rPr>
              <a:t>RbB½n§ r:Um</a:t>
            </a:r>
            <a:r>
              <a:rPr lang="en-US" sz="500" b="1">
                <a:latin typeface="Arial" charset="0"/>
              </a:rPr>
              <a:t> </a:t>
            </a:r>
          </a:p>
        </p:txBody>
      </p:sp>
      <p:sp>
        <p:nvSpPr>
          <p:cNvPr id="256202" name="Text Box 202"/>
          <p:cNvSpPr txBox="1">
            <a:spLocks noChangeArrowheads="1"/>
          </p:cNvSpPr>
          <p:nvPr/>
        </p:nvSpPr>
        <p:spPr bwMode="auto">
          <a:xfrm>
            <a:off x="1770063" y="8232775"/>
            <a:ext cx="7397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 RBHCnµ </a:t>
            </a:r>
            <a:r>
              <a:rPr lang="en-US" sz="500" b="1">
                <a:latin typeface="Arial" charset="0"/>
              </a:rPr>
              <a:t>                                           </a:t>
            </a:r>
            <a:r>
              <a:rPr lang="en-US" sz="900" b="1">
                <a:latin typeface="Limon S1" charset="0"/>
              </a:rPr>
              <a:t>eQIqáag </a:t>
            </a:r>
            <a:r>
              <a:rPr lang="en-US" sz="500" b="1">
                <a:latin typeface="Arial" charset="0"/>
              </a:rPr>
              <a:t>                    </a:t>
            </a:r>
            <a:r>
              <a:rPr lang="en-US" sz="900" b="1">
                <a:latin typeface="Limon S1" charset="0"/>
              </a:rPr>
              <a:t>BYkCMnuM </a:t>
            </a:r>
            <a:endParaRPr lang="en-US" sz="500" b="1">
              <a:latin typeface="Arial" charset="0"/>
            </a:endParaRPr>
          </a:p>
        </p:txBody>
      </p:sp>
      <p:sp>
        <p:nvSpPr>
          <p:cNvPr id="256203" name="Text Box 203"/>
          <p:cNvSpPr txBox="1">
            <a:spLocks noChangeArrowheads="1"/>
          </p:cNvSpPr>
          <p:nvPr/>
        </p:nvSpPr>
        <p:spPr bwMode="auto">
          <a:xfrm>
            <a:off x="4956175" y="1427163"/>
            <a:ext cx="5905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>
                <a:latin typeface="Limon S1" charset="0"/>
              </a:rPr>
              <a:t>RbEhl</a:t>
            </a:r>
            <a:r>
              <a:rPr lang="en-US" sz="800" b="1">
                <a:latin typeface="Arial" charset="0"/>
              </a:rPr>
              <a:t> :</a:t>
            </a:r>
          </a:p>
        </p:txBody>
      </p:sp>
      <p:sp>
        <p:nvSpPr>
          <p:cNvPr id="256204" name="Line 204"/>
          <p:cNvSpPr>
            <a:spLocks noChangeShapeType="1"/>
          </p:cNvSpPr>
          <p:nvPr/>
        </p:nvSpPr>
        <p:spPr bwMode="auto">
          <a:xfrm>
            <a:off x="5043488" y="1644650"/>
            <a:ext cx="0" cy="2411413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5" name="Text Box 205"/>
          <p:cNvSpPr txBox="1">
            <a:spLocks noChangeArrowheads="1"/>
          </p:cNvSpPr>
          <p:nvPr/>
        </p:nvSpPr>
        <p:spPr bwMode="auto">
          <a:xfrm>
            <a:off x="4418013" y="1852613"/>
            <a:ext cx="1176337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ja-JP" altLang="en-US" sz="1000" b="1">
                <a:latin typeface="Arial"/>
              </a:rPr>
              <a:t>“</a:t>
            </a:r>
            <a:r>
              <a:rPr lang="en-US" sz="1000" b="1">
                <a:latin typeface="Limon S1" charset="0"/>
                <a:cs typeface="Times New Roman" charset="0"/>
              </a:rPr>
              <a:t>karsresr</a:t>
            </a:r>
            <a:r>
              <a:rPr lang="ja-JP" altLang="en-US" sz="1000" b="1">
                <a:latin typeface="Arial"/>
              </a:rPr>
              <a:t>”</a:t>
            </a:r>
            <a:r>
              <a:rPr lang="en-US" sz="1000" b="1">
                <a:latin typeface="Limon S1" charset="0"/>
              </a:rPr>
              <a:t> </a:t>
            </a:r>
            <a:r>
              <a:rPr lang="en-US" sz="1000" b="1">
                <a:latin typeface="Limon S1" charset="0"/>
                <a:cs typeface="Times New Roman" charset="0"/>
              </a:rPr>
              <a:t>Gs;TaMgepSgeTot      KW BICMnan;  </a:t>
            </a:r>
            <a:r>
              <a:rPr lang="ja-JP" altLang="en-US" sz="1000" b="1">
                <a:latin typeface="Arial"/>
              </a:rPr>
              <a:t>“</a:t>
            </a:r>
            <a:r>
              <a:rPr lang="en-US" sz="1000" b="1">
                <a:latin typeface="Limon S1" charset="0"/>
                <a:cs typeface="Times New Roman" charset="0"/>
              </a:rPr>
              <a:t>raCvgSesþc</a:t>
            </a:r>
            <a:r>
              <a:rPr lang="ja-JP" altLang="en-US" sz="1000" b="1">
                <a:latin typeface="Arial"/>
              </a:rPr>
              <a:t>”</a:t>
            </a:r>
            <a:r>
              <a:rPr lang="en-US" sz="1000" b="1">
                <a:latin typeface="Limon S1" charset="0"/>
              </a:rPr>
              <a:t> </a:t>
            </a:r>
          </a:p>
        </p:txBody>
      </p:sp>
      <p:sp>
        <p:nvSpPr>
          <p:cNvPr id="256206" name="Text Box 206"/>
          <p:cNvSpPr txBox="1">
            <a:spLocks noChangeArrowheads="1"/>
          </p:cNvSpPr>
          <p:nvPr/>
        </p:nvSpPr>
        <p:spPr bwMode="auto">
          <a:xfrm>
            <a:off x="4133850" y="4464050"/>
            <a:ext cx="17541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eTAkan; GuIRsaEGl</a:t>
            </a:r>
            <a:r>
              <a:rPr lang="en-US" sz="500" b="1">
                <a:latin typeface="Arial" charset="0"/>
              </a:rPr>
              <a:t>  (</a:t>
            </a:r>
            <a:r>
              <a:rPr lang="en-US" sz="1000" b="1">
                <a:latin typeface="Limon S1" charset="0"/>
              </a:rPr>
              <a:t>GaNacRk C&gt;</a:t>
            </a:r>
            <a:r>
              <a:rPr lang="en-US" sz="500" b="1">
                <a:latin typeface="Arial" charset="0"/>
              </a:rPr>
              <a:t>)</a:t>
            </a:r>
          </a:p>
        </p:txBody>
      </p:sp>
      <p:sp>
        <p:nvSpPr>
          <p:cNvPr id="256207" name="Text Box 207"/>
          <p:cNvSpPr txBox="1">
            <a:spLocks noChangeArrowheads="1"/>
          </p:cNvSpPr>
          <p:nvPr/>
        </p:nvSpPr>
        <p:spPr bwMode="auto">
          <a:xfrm>
            <a:off x="4872038" y="5235575"/>
            <a:ext cx="668337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eTAkan;yUda</a:t>
            </a:r>
            <a:r>
              <a:rPr lang="en-US" sz="500" b="1">
                <a:latin typeface="Arial" charset="0"/>
              </a:rPr>
              <a:t>:                             (</a:t>
            </a:r>
            <a:r>
              <a:rPr lang="en-US" sz="1000" b="1">
                <a:latin typeface="Limon S1" charset="0"/>
              </a:rPr>
              <a:t>kúñg</a:t>
            </a:r>
            <a:r>
              <a:rPr lang="en-US" sz="500" b="1">
                <a:latin typeface="Arial" charset="0"/>
              </a:rPr>
              <a:t>    </a:t>
            </a:r>
            <a:r>
              <a:rPr lang="en-US" sz="1000" b="1" u="sng">
                <a:latin typeface="Limon S1" charset="0"/>
              </a:rPr>
              <a:t>karbdiesF</a:t>
            </a:r>
            <a:r>
              <a:rPr lang="en-US" sz="500" b="1">
                <a:latin typeface="Arial" charset="0"/>
              </a:rPr>
              <a:t>)                 </a:t>
            </a:r>
          </a:p>
        </p:txBody>
      </p:sp>
      <p:sp>
        <p:nvSpPr>
          <p:cNvPr id="256208" name="Line 208"/>
          <p:cNvSpPr>
            <a:spLocks noChangeShapeType="1"/>
          </p:cNvSpPr>
          <p:nvPr/>
        </p:nvSpPr>
        <p:spPr bwMode="auto">
          <a:xfrm>
            <a:off x="4629150" y="5240338"/>
            <a:ext cx="7826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9" name="Line 209"/>
          <p:cNvSpPr>
            <a:spLocks noChangeShapeType="1"/>
          </p:cNvSpPr>
          <p:nvPr/>
        </p:nvSpPr>
        <p:spPr bwMode="auto">
          <a:xfrm>
            <a:off x="5876925" y="5207000"/>
            <a:ext cx="78105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0" name="Text Box 210"/>
          <p:cNvSpPr txBox="1">
            <a:spLocks noChangeArrowheads="1"/>
          </p:cNvSpPr>
          <p:nvPr/>
        </p:nvSpPr>
        <p:spPr bwMode="auto">
          <a:xfrm>
            <a:off x="4511675" y="6170613"/>
            <a:ext cx="947738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eTAkan;yUda</a:t>
            </a:r>
            <a:r>
              <a:rPr lang="en-US" sz="500" b="1">
                <a:latin typeface="Arial" charset="0"/>
              </a:rPr>
              <a:t>:    (</a:t>
            </a:r>
            <a:r>
              <a:rPr lang="en-US" sz="1000" b="1">
                <a:latin typeface="Limon S1" charset="0"/>
              </a:rPr>
              <a:t>kúñg</a:t>
            </a:r>
            <a:r>
              <a:rPr lang="en-US" sz="500" b="1">
                <a:latin typeface="Arial" charset="0"/>
              </a:rPr>
              <a:t>                                                                           </a:t>
            </a:r>
            <a:r>
              <a:rPr lang="en-US" sz="1000" b="1" u="sng">
                <a:latin typeface="Limon S1" charset="0"/>
              </a:rPr>
              <a:t>vibtiþ</a:t>
            </a:r>
            <a:r>
              <a:rPr lang="en-US" sz="500" b="1">
                <a:latin typeface="Arial" charset="0"/>
              </a:rPr>
              <a:t>)                                                                                      </a:t>
            </a:r>
          </a:p>
        </p:txBody>
      </p:sp>
      <p:sp>
        <p:nvSpPr>
          <p:cNvPr id="256211" name="Text Box 211"/>
          <p:cNvSpPr txBox="1">
            <a:spLocks noChangeArrowheads="1"/>
          </p:cNvSpPr>
          <p:nvPr/>
        </p:nvSpPr>
        <p:spPr bwMode="auto">
          <a:xfrm>
            <a:off x="4438650" y="7197725"/>
            <a:ext cx="126206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eTAkan;yUda</a:t>
            </a:r>
            <a:r>
              <a:rPr lang="en-US" sz="500" b="1">
                <a:latin typeface="Arial" charset="0"/>
              </a:rPr>
              <a:t>:               (</a:t>
            </a:r>
            <a:r>
              <a:rPr lang="en-US" sz="1000" b="1">
                <a:latin typeface="Limon S1" charset="0"/>
              </a:rPr>
              <a:t>kúñg</a:t>
            </a:r>
            <a:r>
              <a:rPr lang="en-US" sz="500" b="1">
                <a:latin typeface="Arial" charset="0"/>
              </a:rPr>
              <a:t>                                                                           </a:t>
            </a:r>
            <a:r>
              <a:rPr lang="en-US" sz="1000" b="1" u="sng">
                <a:latin typeface="Limon S1" charset="0"/>
              </a:rPr>
              <a:t>RKacab;eTACaeQIøy</a:t>
            </a:r>
            <a:r>
              <a:rPr lang="en-US" sz="500" b="1">
                <a:latin typeface="Arial" charset="0"/>
              </a:rPr>
              <a:t>)  </a:t>
            </a:r>
          </a:p>
        </p:txBody>
      </p:sp>
      <p:sp>
        <p:nvSpPr>
          <p:cNvPr id="256212" name="Text Box 212"/>
          <p:cNvSpPr txBox="1">
            <a:spLocks noChangeArrowheads="1"/>
          </p:cNvSpPr>
          <p:nvPr/>
        </p:nvSpPr>
        <p:spPr bwMode="auto">
          <a:xfrm>
            <a:off x="4456113" y="7800975"/>
            <a:ext cx="1238250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eTAkan;yUda</a:t>
            </a:r>
            <a:r>
              <a:rPr lang="en-US" sz="500" b="1">
                <a:latin typeface="Arial" charset="0"/>
              </a:rPr>
              <a:t>:               (</a:t>
            </a:r>
            <a:r>
              <a:rPr lang="en-US" sz="1000" b="1">
                <a:latin typeface="Limon S1" charset="0"/>
              </a:rPr>
              <a:t>kúñg</a:t>
            </a:r>
            <a:r>
              <a:rPr lang="en-US" sz="500" b="1">
                <a:latin typeface="Arial" charset="0"/>
              </a:rPr>
              <a:t>                                                                           </a:t>
            </a:r>
            <a:r>
              <a:rPr lang="en-US" sz="1000" b="1" u="sng">
                <a:latin typeface="Limon S1" charset="0"/>
              </a:rPr>
              <a:t>RKavilRtLb;BIkarnireTs</a:t>
            </a:r>
            <a:r>
              <a:rPr lang="en-US" sz="500" b="1">
                <a:latin typeface="Arial" charset="0"/>
              </a:rPr>
              <a:t>)  </a:t>
            </a:r>
          </a:p>
        </p:txBody>
      </p:sp>
      <p:sp>
        <p:nvSpPr>
          <p:cNvPr id="256213" name="Text Box 213"/>
          <p:cNvSpPr txBox="1">
            <a:spLocks noChangeArrowheads="1"/>
          </p:cNvSpPr>
          <p:nvPr/>
        </p:nvSpPr>
        <p:spPr bwMode="auto">
          <a:xfrm>
            <a:off x="4484688" y="4137025"/>
            <a:ext cx="600075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56214" name="Text Box 214"/>
          <p:cNvSpPr txBox="1">
            <a:spLocks noChangeArrowheads="1"/>
          </p:cNvSpPr>
          <p:nvPr/>
        </p:nvSpPr>
        <p:spPr bwMode="auto">
          <a:xfrm>
            <a:off x="4498975" y="5210175"/>
            <a:ext cx="60007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56215" name="Text Box 215"/>
          <p:cNvSpPr txBox="1">
            <a:spLocks noChangeArrowheads="1"/>
          </p:cNvSpPr>
          <p:nvPr/>
        </p:nvSpPr>
        <p:spPr bwMode="auto">
          <a:xfrm>
            <a:off x="4484688" y="6126163"/>
            <a:ext cx="6000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56216" name="Text Box 216"/>
          <p:cNvSpPr txBox="1">
            <a:spLocks noChangeArrowheads="1"/>
          </p:cNvSpPr>
          <p:nvPr/>
        </p:nvSpPr>
        <p:spPr bwMode="auto">
          <a:xfrm>
            <a:off x="4484688" y="7162800"/>
            <a:ext cx="6000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56217" name="Text Box 217"/>
          <p:cNvSpPr txBox="1">
            <a:spLocks noChangeArrowheads="1"/>
          </p:cNvSpPr>
          <p:nvPr/>
        </p:nvSpPr>
        <p:spPr bwMode="auto">
          <a:xfrm>
            <a:off x="4484688" y="7385050"/>
            <a:ext cx="60007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>
                <a:latin typeface="Arial" charset="0"/>
              </a:rPr>
              <a:t>*</a:t>
            </a:r>
            <a:endParaRPr lang="en-US" sz="2500">
              <a:latin typeface="Arial" charset="0"/>
            </a:endParaRPr>
          </a:p>
        </p:txBody>
      </p:sp>
      <p:sp>
        <p:nvSpPr>
          <p:cNvPr id="256218" name="Line 218"/>
          <p:cNvSpPr>
            <a:spLocks noChangeShapeType="1"/>
          </p:cNvSpPr>
          <p:nvPr/>
        </p:nvSpPr>
        <p:spPr bwMode="auto">
          <a:xfrm>
            <a:off x="4613275" y="6189663"/>
            <a:ext cx="882650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19" name="Line 219"/>
          <p:cNvSpPr>
            <a:spLocks noChangeShapeType="1"/>
          </p:cNvSpPr>
          <p:nvPr/>
        </p:nvSpPr>
        <p:spPr bwMode="auto">
          <a:xfrm>
            <a:off x="4597400" y="721201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20" name="Line 220"/>
          <p:cNvSpPr>
            <a:spLocks noChangeShapeType="1"/>
          </p:cNvSpPr>
          <p:nvPr/>
        </p:nvSpPr>
        <p:spPr bwMode="auto">
          <a:xfrm>
            <a:off x="4597400" y="7802563"/>
            <a:ext cx="884238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221" name="Group 221"/>
          <p:cNvGrpSpPr>
            <a:grpSpLocks/>
          </p:cNvGrpSpPr>
          <p:nvPr/>
        </p:nvGrpSpPr>
        <p:grpSpPr bwMode="auto">
          <a:xfrm>
            <a:off x="3724275" y="3263900"/>
            <a:ext cx="476250" cy="406400"/>
            <a:chOff x="3710" y="2489"/>
            <a:chExt cx="273" cy="247"/>
          </a:xfrm>
        </p:grpSpPr>
        <p:grpSp>
          <p:nvGrpSpPr>
            <p:cNvPr id="256222" name="Group 222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56223" name="Picture 22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56224" name="Rectangle 22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225" name="Text Box 22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Limon R1" charset="0"/>
                </a:rPr>
                <a:t>tdI</a:t>
              </a:r>
            </a:p>
          </p:txBody>
        </p:sp>
      </p:grpSp>
      <p:grpSp>
        <p:nvGrpSpPr>
          <p:cNvPr id="256227" name="Group 227"/>
          <p:cNvGrpSpPr>
            <a:grpSpLocks/>
          </p:cNvGrpSpPr>
          <p:nvPr/>
        </p:nvGrpSpPr>
        <p:grpSpPr bwMode="auto">
          <a:xfrm>
            <a:off x="3754438" y="1249363"/>
            <a:ext cx="476250" cy="352425"/>
            <a:chOff x="3710" y="2489"/>
            <a:chExt cx="273" cy="215"/>
          </a:xfrm>
        </p:grpSpPr>
        <p:pic>
          <p:nvPicPr>
            <p:cNvPr id="256228" name="Picture 22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0" y="2489"/>
              <a:ext cx="273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56229" name="Rectangle 229"/>
            <p:cNvSpPr>
              <a:spLocks noChangeArrowheads="1"/>
            </p:cNvSpPr>
            <p:nvPr/>
          </p:nvSpPr>
          <p:spPr bwMode="auto">
            <a:xfrm>
              <a:off x="3794" y="2567"/>
              <a:ext cx="96" cy="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/>
            <a:p>
              <a:endParaRPr lang="en-US"/>
            </a:p>
          </p:txBody>
        </p:sp>
      </p:grpSp>
      <p:sp>
        <p:nvSpPr>
          <p:cNvPr id="256230" name="Text Box 230"/>
          <p:cNvSpPr txBox="1">
            <a:spLocks noChangeArrowheads="1"/>
          </p:cNvSpPr>
          <p:nvPr/>
        </p:nvSpPr>
        <p:spPr bwMode="auto">
          <a:xfrm>
            <a:off x="3765550" y="1281113"/>
            <a:ext cx="436563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latin typeface="Limon R1" charset="0"/>
              </a:rPr>
              <a:t>tG</a:t>
            </a:r>
          </a:p>
        </p:txBody>
      </p:sp>
      <p:grpSp>
        <p:nvGrpSpPr>
          <p:cNvPr id="256231" name="Group 231"/>
          <p:cNvGrpSpPr>
            <a:grpSpLocks/>
          </p:cNvGrpSpPr>
          <p:nvPr/>
        </p:nvGrpSpPr>
        <p:grpSpPr bwMode="auto">
          <a:xfrm>
            <a:off x="3754438" y="5534025"/>
            <a:ext cx="476250" cy="406400"/>
            <a:chOff x="3710" y="2489"/>
            <a:chExt cx="273" cy="249"/>
          </a:xfrm>
        </p:grpSpPr>
        <p:grpSp>
          <p:nvGrpSpPr>
            <p:cNvPr id="256232" name="Group 232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56233" name="Picture 23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56234" name="Rectangle 234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235" name="Text Box 235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Limon R1" charset="0"/>
                </a:rPr>
                <a:t>tda</a:t>
              </a:r>
            </a:p>
          </p:txBody>
        </p:sp>
      </p:grpSp>
      <p:grpSp>
        <p:nvGrpSpPr>
          <p:cNvPr id="256236" name="Group 236"/>
          <p:cNvGrpSpPr>
            <a:grpSpLocks/>
          </p:cNvGrpSpPr>
          <p:nvPr/>
        </p:nvGrpSpPr>
        <p:grpSpPr bwMode="auto">
          <a:xfrm>
            <a:off x="5086350" y="6215063"/>
            <a:ext cx="477838" cy="406400"/>
            <a:chOff x="3710" y="2489"/>
            <a:chExt cx="273" cy="248"/>
          </a:xfrm>
        </p:grpSpPr>
        <p:grpSp>
          <p:nvGrpSpPr>
            <p:cNvPr id="256237" name="Group 237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56238" name="Picture 23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56239" name="Rectangle 239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56240" name="Text Box 240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algn="l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>
                  <a:latin typeface="Limon R1" charset="0"/>
                </a:rPr>
                <a:t>tf</a:t>
              </a:r>
            </a:p>
          </p:txBody>
        </p:sp>
      </p:grpSp>
      <p:sp>
        <p:nvSpPr>
          <p:cNvPr id="256241" name="Text Box 241"/>
          <p:cNvSpPr txBox="1">
            <a:spLocks noChangeArrowheads="1"/>
          </p:cNvSpPr>
          <p:nvPr/>
        </p:nvSpPr>
        <p:spPr bwMode="auto">
          <a:xfrm>
            <a:off x="4294188" y="2174875"/>
            <a:ext cx="6699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56242" name="Text Box 242"/>
          <p:cNvSpPr txBox="1">
            <a:spLocks noChangeArrowheads="1"/>
          </p:cNvSpPr>
          <p:nvPr/>
        </p:nvSpPr>
        <p:spPr bwMode="auto">
          <a:xfrm>
            <a:off x="4287838" y="2595563"/>
            <a:ext cx="6699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56243" name="Text Box 243"/>
          <p:cNvSpPr txBox="1">
            <a:spLocks noChangeArrowheads="1"/>
          </p:cNvSpPr>
          <p:nvPr/>
        </p:nvSpPr>
        <p:spPr bwMode="auto">
          <a:xfrm>
            <a:off x="4287838" y="2981325"/>
            <a:ext cx="669925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56244" name="Text Box 244"/>
          <p:cNvSpPr txBox="1">
            <a:spLocks noChangeArrowheads="1"/>
          </p:cNvSpPr>
          <p:nvPr/>
        </p:nvSpPr>
        <p:spPr bwMode="auto">
          <a:xfrm>
            <a:off x="4294188" y="3387725"/>
            <a:ext cx="669925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56245" name="Text Box 245"/>
          <p:cNvSpPr txBox="1">
            <a:spLocks noChangeArrowheads="1"/>
          </p:cNvSpPr>
          <p:nvPr/>
        </p:nvSpPr>
        <p:spPr bwMode="auto">
          <a:xfrm>
            <a:off x="4287838" y="3767138"/>
            <a:ext cx="6699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7.</a:t>
            </a:r>
          </a:p>
        </p:txBody>
      </p:sp>
      <p:sp>
        <p:nvSpPr>
          <p:cNvPr id="256246" name="Text Box 246"/>
          <p:cNvSpPr txBox="1">
            <a:spLocks noChangeArrowheads="1"/>
          </p:cNvSpPr>
          <p:nvPr/>
        </p:nvSpPr>
        <p:spPr bwMode="auto">
          <a:xfrm>
            <a:off x="4329113" y="1604963"/>
            <a:ext cx="669925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300" b="1">
                <a:latin typeface="Arial" charset="0"/>
              </a:rPr>
              <a:t>2.</a:t>
            </a:r>
          </a:p>
        </p:txBody>
      </p:sp>
      <p:sp>
        <p:nvSpPr>
          <p:cNvPr id="256247" name="Text Box 247"/>
          <p:cNvSpPr txBox="1">
            <a:spLocks noChangeArrowheads="1"/>
          </p:cNvSpPr>
          <p:nvPr/>
        </p:nvSpPr>
        <p:spPr bwMode="auto">
          <a:xfrm>
            <a:off x="3829050" y="6207125"/>
            <a:ext cx="733425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>
                <a:latin typeface="Limon S1" charset="0"/>
                <a:cs typeface="Times New Roman" charset="0"/>
              </a:rPr>
              <a:t>BYkehara )ansresrbMeBj kñúgbYnryqñaM RKasm½yeRkayBI </a:t>
            </a:r>
            <a:r>
              <a:rPr lang="ja-JP" altLang="en-US" sz="1000" b="1">
                <a:latin typeface="Arial"/>
              </a:rPr>
              <a:t>“</a:t>
            </a:r>
            <a:r>
              <a:rPr lang="en-US" sz="1000" b="1">
                <a:latin typeface="Limon S1" charset="0"/>
                <a:cs typeface="Times New Roman" charset="0"/>
              </a:rPr>
              <a:t>kar)ak;Ebk </a:t>
            </a:r>
            <a:r>
              <a:rPr lang="ja-JP" altLang="en-US" sz="1000" b="1">
                <a:latin typeface="Arial"/>
              </a:rPr>
              <a:t>”</a:t>
            </a:r>
            <a:endParaRPr lang="en-US" sz="700" b="1">
              <a:latin typeface="Limon S1" charset="0"/>
            </a:endParaRPr>
          </a:p>
        </p:txBody>
      </p:sp>
      <p:sp>
        <p:nvSpPr>
          <p:cNvPr id="256248" name="Text Box 248"/>
          <p:cNvSpPr txBox="1">
            <a:spLocks noChangeArrowheads="1"/>
          </p:cNvSpPr>
          <p:nvPr/>
        </p:nvSpPr>
        <p:spPr bwMode="auto">
          <a:xfrm>
            <a:off x="2643188" y="7966075"/>
            <a:ext cx="1603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900" b="1">
                <a:latin typeface="Limon R1" charset="0"/>
              </a:rPr>
              <a:t>sBaØafIµ</a:t>
            </a:r>
            <a:r>
              <a:rPr lang="en-US" sz="400" b="1">
                <a:latin typeface="Arial" charset="0"/>
              </a:rPr>
              <a:t>                                                                     </a:t>
            </a:r>
            <a:r>
              <a:rPr lang="en-US" sz="1200" b="1">
                <a:latin typeface="Limon S1" charset="0"/>
              </a:rPr>
              <a:t>dMNwgl¥&gt;&gt;&gt; kic©kar&gt;&gt;&gt; sMbuRt&gt;&gt;&gt; vivrN³</a:t>
            </a:r>
            <a:endParaRPr lang="en-US" sz="400" b="1">
              <a:latin typeface="Arial" charset="0"/>
            </a:endParaRPr>
          </a:p>
        </p:txBody>
      </p:sp>
      <p:sp>
        <p:nvSpPr>
          <p:cNvPr id="256249" name="Text Box 249"/>
          <p:cNvSpPr txBox="1">
            <a:spLocks noChangeArrowheads="1"/>
          </p:cNvSpPr>
          <p:nvPr/>
        </p:nvSpPr>
        <p:spPr bwMode="auto">
          <a:xfrm>
            <a:off x="5762625" y="3881438"/>
            <a:ext cx="1603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1900" b="1">
                <a:latin typeface="Limon S1" charset="0"/>
              </a:rPr>
              <a:t>kareFVI[gayRsYl kñúgkarcg caMeQµaHrbs;hara</a:t>
            </a:r>
            <a:endParaRPr lang="en-US" sz="400" b="1">
              <a:latin typeface="Limon S1" charset="0"/>
            </a:endParaRPr>
          </a:p>
        </p:txBody>
      </p:sp>
      <p:sp>
        <p:nvSpPr>
          <p:cNvPr id="256250" name="Text Box 250"/>
          <p:cNvSpPr txBox="1">
            <a:spLocks noChangeArrowheads="1"/>
          </p:cNvSpPr>
          <p:nvPr/>
        </p:nvSpPr>
        <p:spPr bwMode="auto">
          <a:xfrm>
            <a:off x="2593975" y="7688263"/>
            <a:ext cx="16033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en-US" sz="1100" b="1">
                <a:latin typeface="Arial" charset="0"/>
              </a:rPr>
              <a:t>©2003 John Fryman</a:t>
            </a:r>
            <a:endParaRPr lang="en-US" sz="400" b="1">
              <a:latin typeface="Arial" charset="0"/>
            </a:endParaRPr>
          </a:p>
        </p:txBody>
      </p:sp>
      <p:sp>
        <p:nvSpPr>
          <p:cNvPr id="256251" name="Text Box 251"/>
          <p:cNvSpPr txBox="1">
            <a:spLocks noChangeArrowheads="1"/>
          </p:cNvSpPr>
          <p:nvPr/>
        </p:nvSpPr>
        <p:spPr bwMode="auto">
          <a:xfrm>
            <a:off x="2822575" y="5392738"/>
            <a:ext cx="495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(S)</a:t>
            </a:r>
          </a:p>
        </p:txBody>
      </p:sp>
      <p:sp>
        <p:nvSpPr>
          <p:cNvPr id="256252" name="Text Box 252"/>
          <p:cNvSpPr txBox="1">
            <a:spLocks noChangeArrowheads="1"/>
          </p:cNvSpPr>
          <p:nvPr/>
        </p:nvSpPr>
        <p:spPr bwMode="auto">
          <a:xfrm>
            <a:off x="2822575" y="5675313"/>
            <a:ext cx="49530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(D)</a:t>
            </a:r>
          </a:p>
        </p:txBody>
      </p:sp>
      <p:sp>
        <p:nvSpPr>
          <p:cNvPr id="256253" name="Text Box 253"/>
          <p:cNvSpPr txBox="1">
            <a:spLocks noChangeArrowheads="1"/>
          </p:cNvSpPr>
          <p:nvPr/>
        </p:nvSpPr>
        <p:spPr bwMode="auto">
          <a:xfrm>
            <a:off x="2814638" y="5864225"/>
            <a:ext cx="496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(S)</a:t>
            </a:r>
          </a:p>
        </p:txBody>
      </p:sp>
      <p:sp>
        <p:nvSpPr>
          <p:cNvPr id="256254" name="Text Box 254"/>
          <p:cNvSpPr txBox="1">
            <a:spLocks noChangeArrowheads="1"/>
          </p:cNvSpPr>
          <p:nvPr/>
        </p:nvSpPr>
        <p:spPr bwMode="auto">
          <a:xfrm>
            <a:off x="2814638" y="6134100"/>
            <a:ext cx="496887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00" b="1">
                <a:latin typeface="Arial" charset="0"/>
              </a:rPr>
              <a:t>(CW)</a:t>
            </a:r>
          </a:p>
        </p:txBody>
      </p:sp>
      <p:sp>
        <p:nvSpPr>
          <p:cNvPr id="256255" name="Text Box 255"/>
          <p:cNvSpPr txBox="1">
            <a:spLocks noChangeArrowheads="1"/>
          </p:cNvSpPr>
          <p:nvPr/>
        </p:nvSpPr>
        <p:spPr bwMode="auto">
          <a:xfrm>
            <a:off x="3765550" y="5721350"/>
            <a:ext cx="5794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900" b="1">
                <a:latin typeface="Arial" charset="0"/>
              </a:rPr>
              <a:t>}</a:t>
            </a:r>
          </a:p>
        </p:txBody>
      </p:sp>
      <p:sp>
        <p:nvSpPr>
          <p:cNvPr id="256256" name="Text Box 256"/>
          <p:cNvSpPr txBox="1">
            <a:spLocks noChangeArrowheads="1"/>
          </p:cNvSpPr>
          <p:nvPr/>
        </p:nvSpPr>
        <p:spPr bwMode="auto">
          <a:xfrm>
            <a:off x="2913063" y="4829175"/>
            <a:ext cx="5238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2500">
              <a:latin typeface="Arial" charset="0"/>
            </a:endParaRPr>
          </a:p>
        </p:txBody>
      </p:sp>
      <p:sp>
        <p:nvSpPr>
          <p:cNvPr id="256257" name="Text Box 257"/>
          <p:cNvSpPr txBox="1">
            <a:spLocks noChangeArrowheads="1"/>
          </p:cNvSpPr>
          <p:nvPr/>
        </p:nvSpPr>
        <p:spPr bwMode="auto">
          <a:xfrm>
            <a:off x="3489325" y="4202113"/>
            <a:ext cx="1936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500">
              <a:latin typeface="Arial" charset="0"/>
            </a:endParaRPr>
          </a:p>
        </p:txBody>
      </p:sp>
      <p:sp>
        <p:nvSpPr>
          <p:cNvPr id="256258" name="Text Box 258"/>
          <p:cNvSpPr txBox="1">
            <a:spLocks noChangeArrowheads="1"/>
          </p:cNvSpPr>
          <p:nvPr/>
        </p:nvSpPr>
        <p:spPr bwMode="auto">
          <a:xfrm>
            <a:off x="3062288" y="3944938"/>
            <a:ext cx="193675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sz="2500">
              <a:latin typeface="Arial" charset="0"/>
            </a:endParaRPr>
          </a:p>
        </p:txBody>
      </p:sp>
      <p:sp>
        <p:nvSpPr>
          <p:cNvPr id="256259" name="AutoShape 259"/>
          <p:cNvSpPr>
            <a:spLocks noChangeArrowheads="1"/>
          </p:cNvSpPr>
          <p:nvPr/>
        </p:nvSpPr>
        <p:spPr bwMode="auto">
          <a:xfrm>
            <a:off x="3276600" y="6303963"/>
            <a:ext cx="152400" cy="9207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0" name="Text Box 260"/>
          <p:cNvSpPr txBox="1">
            <a:spLocks noChangeArrowheads="1"/>
          </p:cNvSpPr>
          <p:nvPr/>
        </p:nvSpPr>
        <p:spPr bwMode="auto">
          <a:xfrm>
            <a:off x="2814638" y="6396038"/>
            <a:ext cx="12652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500" b="1">
                <a:latin typeface="Arial" charset="0"/>
              </a:rPr>
              <a:t>(       )</a:t>
            </a:r>
          </a:p>
        </p:txBody>
      </p:sp>
      <p:sp>
        <p:nvSpPr>
          <p:cNvPr id="256261" name="Text Box 261"/>
          <p:cNvSpPr txBox="1">
            <a:spLocks noChangeArrowheads="1"/>
          </p:cNvSpPr>
          <p:nvPr/>
        </p:nvSpPr>
        <p:spPr bwMode="auto">
          <a:xfrm>
            <a:off x="1612900" y="334963"/>
            <a:ext cx="4324350" cy="5191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EDEDE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000" i="1">
                <a:latin typeface="Arial"/>
              </a:rPr>
              <a:t>“</a:t>
            </a:r>
            <a:r>
              <a:rPr lang="en-US" sz="2800" i="1">
                <a:latin typeface="Limon R1" charset="0"/>
              </a:rPr>
              <a:t>karerobcMdak;esovePA</a:t>
            </a:r>
            <a:r>
              <a:rPr lang="en-US" sz="2000" i="1">
                <a:latin typeface="Limon R1" charset="0"/>
              </a:rPr>
              <a:t> ³</a:t>
            </a:r>
            <a:r>
              <a:rPr lang="ja-JP" altLang="en-US" sz="2000" i="1">
                <a:latin typeface="Arial"/>
              </a:rPr>
              <a:t>”</a:t>
            </a:r>
            <a:r>
              <a:rPr lang="en-US" sz="2000" i="1">
                <a:latin typeface="Comic Sans MS" charset="0"/>
              </a:rPr>
              <a:t>       </a:t>
            </a:r>
          </a:p>
        </p:txBody>
      </p:sp>
      <p:sp>
        <p:nvSpPr>
          <p:cNvPr id="256262" name="Text Box 262"/>
          <p:cNvSpPr txBox="1">
            <a:spLocks noChangeArrowheads="1"/>
          </p:cNvSpPr>
          <p:nvPr/>
        </p:nvSpPr>
        <p:spPr bwMode="auto">
          <a:xfrm>
            <a:off x="3003550" y="-38100"/>
            <a:ext cx="36353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3200" b="1" i="1">
                <a:latin typeface="Limon S1" charset="0"/>
                <a:cs typeface="Times New Roman" charset="0"/>
              </a:rPr>
              <a:t>         CMnYYykarsikSa kñúgsikçasala elx   </a:t>
            </a:r>
            <a:r>
              <a:rPr lang="en-US" sz="2000" b="1" i="1">
                <a:latin typeface="Comic Sans MS" charset="0"/>
              </a:rPr>
              <a:t> </a:t>
            </a:r>
          </a:p>
        </p:txBody>
      </p:sp>
      <p:sp>
        <p:nvSpPr>
          <p:cNvPr id="256263" name="Line 263"/>
          <p:cNvSpPr>
            <a:spLocks noChangeShapeType="1"/>
          </p:cNvSpPr>
          <p:nvPr/>
        </p:nvSpPr>
        <p:spPr bwMode="auto">
          <a:xfrm>
            <a:off x="411163" y="398463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4" name="Line 264"/>
          <p:cNvSpPr>
            <a:spLocks noChangeShapeType="1"/>
          </p:cNvSpPr>
          <p:nvPr/>
        </p:nvSpPr>
        <p:spPr bwMode="auto">
          <a:xfrm>
            <a:off x="544513" y="9021763"/>
            <a:ext cx="648176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65" name="Text Box 265"/>
          <p:cNvSpPr txBox="1">
            <a:spLocks noChangeArrowheads="1"/>
          </p:cNvSpPr>
          <p:nvPr/>
        </p:nvSpPr>
        <p:spPr bwMode="auto">
          <a:xfrm>
            <a:off x="2981325" y="1271588"/>
            <a:ext cx="8794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elakub,tiþ</a:t>
            </a:r>
          </a:p>
        </p:txBody>
      </p:sp>
      <p:sp>
        <p:nvSpPr>
          <p:cNvPr id="256266" name="Text Box 266"/>
          <p:cNvSpPr txBox="1">
            <a:spLocks noChangeArrowheads="1"/>
          </p:cNvSpPr>
          <p:nvPr/>
        </p:nvSpPr>
        <p:spPr bwMode="auto">
          <a:xfrm>
            <a:off x="3076575" y="2847975"/>
            <a:ext cx="10556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elvIvin½y</a:t>
            </a:r>
          </a:p>
        </p:txBody>
      </p:sp>
      <p:sp>
        <p:nvSpPr>
          <p:cNvPr id="256267" name="Text Box 267"/>
          <p:cNvSpPr txBox="1">
            <a:spLocks noChangeArrowheads="1"/>
          </p:cNvSpPr>
          <p:nvPr/>
        </p:nvSpPr>
        <p:spPr bwMode="auto">
          <a:xfrm>
            <a:off x="3062288" y="3081338"/>
            <a:ext cx="112553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CnKNna</a:t>
            </a:r>
          </a:p>
        </p:txBody>
      </p:sp>
      <p:sp>
        <p:nvSpPr>
          <p:cNvPr id="256268" name="Text Box 268"/>
          <p:cNvSpPr txBox="1">
            <a:spLocks noChangeArrowheads="1"/>
          </p:cNvSpPr>
          <p:nvPr/>
        </p:nvSpPr>
        <p:spPr bwMode="auto">
          <a:xfrm>
            <a:off x="3062288" y="3328988"/>
            <a:ext cx="8810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ecaTiykfa</a:t>
            </a:r>
          </a:p>
        </p:txBody>
      </p:sp>
      <p:sp>
        <p:nvSpPr>
          <p:cNvPr id="256269" name="Line 269"/>
          <p:cNvSpPr>
            <a:spLocks noChangeShapeType="1"/>
          </p:cNvSpPr>
          <p:nvPr/>
        </p:nvSpPr>
        <p:spPr bwMode="auto">
          <a:xfrm>
            <a:off x="3005138" y="3571875"/>
            <a:ext cx="1095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70" name="Text Box 270"/>
          <p:cNvSpPr txBox="1">
            <a:spLocks noChangeArrowheads="1"/>
          </p:cNvSpPr>
          <p:nvPr/>
        </p:nvSpPr>
        <p:spPr bwMode="auto">
          <a:xfrm>
            <a:off x="3146425" y="2605088"/>
            <a:ext cx="8810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nikçmnM</a:t>
            </a:r>
          </a:p>
        </p:txBody>
      </p:sp>
      <p:sp>
        <p:nvSpPr>
          <p:cNvPr id="256271" name="Text Box 271"/>
          <p:cNvSpPr txBox="1">
            <a:spLocks noChangeArrowheads="1"/>
          </p:cNvSpPr>
          <p:nvPr/>
        </p:nvSpPr>
        <p:spPr bwMode="auto">
          <a:xfrm>
            <a:off x="4362450" y="1663700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y:Ub</a:t>
            </a:r>
          </a:p>
        </p:txBody>
      </p:sp>
      <p:sp>
        <p:nvSpPr>
          <p:cNvPr id="256272" name="Text Box 272"/>
          <p:cNvSpPr txBox="1">
            <a:spLocks noChangeArrowheads="1"/>
          </p:cNvSpPr>
          <p:nvPr/>
        </p:nvSpPr>
        <p:spPr bwMode="auto">
          <a:xfrm>
            <a:off x="4348163" y="2254250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TMnukdMekIg</a:t>
            </a:r>
          </a:p>
        </p:txBody>
      </p:sp>
      <p:sp>
        <p:nvSpPr>
          <p:cNvPr id="256273" name="Text Box 273"/>
          <p:cNvSpPr txBox="1">
            <a:spLocks noChangeArrowheads="1"/>
          </p:cNvSpPr>
          <p:nvPr/>
        </p:nvSpPr>
        <p:spPr bwMode="auto">
          <a:xfrm>
            <a:off x="4352925" y="2590800"/>
            <a:ext cx="99853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suPasit </a:t>
            </a:r>
          </a:p>
        </p:txBody>
      </p:sp>
      <p:sp>
        <p:nvSpPr>
          <p:cNvPr id="256274" name="Text Box 274"/>
          <p:cNvSpPr txBox="1">
            <a:spLocks noChangeArrowheads="1"/>
          </p:cNvSpPr>
          <p:nvPr/>
        </p:nvSpPr>
        <p:spPr bwMode="auto">
          <a:xfrm>
            <a:off x="4352925" y="2974975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sasþa</a:t>
            </a:r>
            <a:endParaRPr lang="en-US" sz="1000" b="1">
              <a:latin typeface="Arial" charset="0"/>
            </a:endParaRPr>
          </a:p>
        </p:txBody>
      </p:sp>
      <p:sp>
        <p:nvSpPr>
          <p:cNvPr id="256275" name="Text Box 275"/>
          <p:cNvSpPr txBox="1">
            <a:spLocks noChangeArrowheads="1"/>
          </p:cNvSpPr>
          <p:nvPr/>
        </p:nvSpPr>
        <p:spPr bwMode="auto">
          <a:xfrm>
            <a:off x="4394200" y="3381375"/>
            <a:ext cx="7905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Limon S1" charset="0"/>
              </a:rPr>
              <a:t>bTcMerog      saLÚm:Un</a:t>
            </a:r>
          </a:p>
        </p:txBody>
      </p:sp>
      <p:sp>
        <p:nvSpPr>
          <p:cNvPr id="256276" name="Text Box 276"/>
          <p:cNvSpPr txBox="1">
            <a:spLocks noChangeArrowheads="1"/>
          </p:cNvSpPr>
          <p:nvPr/>
        </p:nvSpPr>
        <p:spPr bwMode="auto">
          <a:xfrm>
            <a:off x="4354513" y="3798888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brieTv</a:t>
            </a:r>
          </a:p>
        </p:txBody>
      </p:sp>
      <p:sp>
        <p:nvSpPr>
          <p:cNvPr id="256277" name="Text Box 277"/>
          <p:cNvSpPr txBox="1">
            <a:spLocks noChangeArrowheads="1"/>
          </p:cNvSpPr>
          <p:nvPr/>
        </p:nvSpPr>
        <p:spPr bwMode="auto">
          <a:xfrm>
            <a:off x="4919663" y="1655763"/>
            <a:ext cx="642937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G½R)ahaM</a:t>
            </a:r>
          </a:p>
        </p:txBody>
      </p:sp>
      <p:sp>
        <p:nvSpPr>
          <p:cNvPr id="256278" name="Text Box 278"/>
          <p:cNvSpPr txBox="1">
            <a:spLocks noChangeArrowheads="1"/>
          </p:cNvSpPr>
          <p:nvPr/>
        </p:nvSpPr>
        <p:spPr bwMode="auto">
          <a:xfrm>
            <a:off x="4627563" y="2155825"/>
            <a:ext cx="8731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600" b="1">
                <a:latin typeface="Arial" charset="0"/>
              </a:rPr>
              <a:t>           1/2 </a:t>
            </a:r>
            <a:r>
              <a:rPr lang="en-US" sz="1000" b="1">
                <a:latin typeface="Limon S1" charset="0"/>
              </a:rPr>
              <a:t>davID</a:t>
            </a:r>
            <a:r>
              <a:rPr lang="en-US" sz="600" b="1">
                <a:latin typeface="Arial" charset="0"/>
              </a:rPr>
              <a:t>                1 </a:t>
            </a:r>
            <a:r>
              <a:rPr lang="en-US" sz="1000" b="1">
                <a:latin typeface="Limon S1" charset="0"/>
              </a:rPr>
              <a:t>m:Ues</a:t>
            </a:r>
          </a:p>
        </p:txBody>
      </p:sp>
      <p:sp>
        <p:nvSpPr>
          <p:cNvPr id="256279" name="Text Box 279"/>
          <p:cNvSpPr txBox="1">
            <a:spLocks noChangeArrowheads="1"/>
          </p:cNvSpPr>
          <p:nvPr/>
        </p:nvSpPr>
        <p:spPr bwMode="auto">
          <a:xfrm>
            <a:off x="4854575" y="2447925"/>
            <a:ext cx="6826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saLÚm:Un             GMBI  esckIþRsLaj;   </a:t>
            </a:r>
          </a:p>
        </p:txBody>
      </p:sp>
      <p:sp>
        <p:nvSpPr>
          <p:cNvPr id="256280" name="Text Box 280"/>
          <p:cNvSpPr txBox="1">
            <a:spLocks noChangeArrowheads="1"/>
          </p:cNvSpPr>
          <p:nvPr/>
        </p:nvSpPr>
        <p:spPr bwMode="auto">
          <a:xfrm>
            <a:off x="4997450" y="2840038"/>
            <a:ext cx="51435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saLÚm:Un             GMBI         CIvit      </a:t>
            </a:r>
          </a:p>
        </p:txBody>
      </p:sp>
      <p:sp>
        <p:nvSpPr>
          <p:cNvPr id="256281" name="Text Box 281"/>
          <p:cNvSpPr txBox="1">
            <a:spLocks noChangeArrowheads="1"/>
          </p:cNvSpPr>
          <p:nvPr/>
        </p:nvSpPr>
        <p:spPr bwMode="auto">
          <a:xfrm>
            <a:off x="4953000" y="3633788"/>
            <a:ext cx="571500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eyerma              GMBI   eyrUsaLim      </a:t>
            </a:r>
          </a:p>
        </p:txBody>
      </p:sp>
      <p:sp>
        <p:nvSpPr>
          <p:cNvPr id="256282" name="Text Box 282"/>
          <p:cNvSpPr txBox="1">
            <a:spLocks noChangeArrowheads="1"/>
          </p:cNvSpPr>
          <p:nvPr/>
        </p:nvSpPr>
        <p:spPr bwMode="auto">
          <a:xfrm>
            <a:off x="3067050" y="3833813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y:UesV</a:t>
            </a:r>
          </a:p>
        </p:txBody>
      </p:sp>
      <p:sp>
        <p:nvSpPr>
          <p:cNvPr id="256283" name="Text Box 283"/>
          <p:cNvSpPr txBox="1">
            <a:spLocks noChangeArrowheads="1"/>
          </p:cNvSpPr>
          <p:nvPr/>
        </p:nvSpPr>
        <p:spPr bwMode="auto">
          <a:xfrm>
            <a:off x="3059113" y="4554538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ecAhVay</a:t>
            </a:r>
          </a:p>
        </p:txBody>
      </p:sp>
      <p:sp>
        <p:nvSpPr>
          <p:cNvPr id="256284" name="Text Box 284"/>
          <p:cNvSpPr txBox="1">
            <a:spLocks noChangeArrowheads="1"/>
          </p:cNvSpPr>
          <p:nvPr/>
        </p:nvSpPr>
        <p:spPr bwMode="auto">
          <a:xfrm>
            <a:off x="3052763" y="4803775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nagrs;</a:t>
            </a:r>
          </a:p>
        </p:txBody>
      </p:sp>
      <p:sp>
        <p:nvSpPr>
          <p:cNvPr id="256285" name="Text Box 285"/>
          <p:cNvSpPr txBox="1">
            <a:spLocks noChangeArrowheads="1"/>
          </p:cNvSpPr>
          <p:nvPr/>
        </p:nvSpPr>
        <p:spPr bwMode="auto">
          <a:xfrm>
            <a:off x="3067050" y="5357813"/>
            <a:ext cx="99853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1</a:t>
            </a:r>
            <a:r>
              <a:rPr lang="en-US" sz="1300" b="1">
                <a:latin typeface="Arial" charset="0"/>
              </a:rPr>
              <a:t> </a:t>
            </a:r>
            <a:r>
              <a:rPr lang="en-US" sz="1700" b="1">
                <a:latin typeface="Limon S1" charset="0"/>
              </a:rPr>
              <a:t>saMy:UEGl</a:t>
            </a:r>
            <a:endParaRPr lang="en-US" sz="1300" b="1">
              <a:latin typeface="Arial" charset="0"/>
            </a:endParaRPr>
          </a:p>
        </p:txBody>
      </p:sp>
      <p:sp>
        <p:nvSpPr>
          <p:cNvPr id="256286" name="Text Box 286"/>
          <p:cNvSpPr txBox="1">
            <a:spLocks noChangeArrowheads="1"/>
          </p:cNvSpPr>
          <p:nvPr/>
        </p:nvSpPr>
        <p:spPr bwMode="auto">
          <a:xfrm>
            <a:off x="2940050" y="5641975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2</a:t>
            </a:r>
            <a:r>
              <a:rPr lang="en-US" sz="1300" b="1">
                <a:latin typeface="Arial" charset="0"/>
              </a:rPr>
              <a:t> </a:t>
            </a:r>
            <a:r>
              <a:rPr lang="en-US" sz="1700" b="1">
                <a:latin typeface="Limon S1" charset="0"/>
              </a:rPr>
              <a:t>saMy:UEGl</a:t>
            </a:r>
            <a:endParaRPr lang="en-US" sz="1300" b="1">
              <a:latin typeface="Arial" charset="0"/>
            </a:endParaRPr>
          </a:p>
        </p:txBody>
      </p:sp>
      <p:sp>
        <p:nvSpPr>
          <p:cNvPr id="256287" name="Text Box 287"/>
          <p:cNvSpPr txBox="1">
            <a:spLocks noChangeArrowheads="1"/>
          </p:cNvSpPr>
          <p:nvPr/>
        </p:nvSpPr>
        <p:spPr bwMode="auto">
          <a:xfrm>
            <a:off x="2962275" y="5827713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1</a:t>
            </a:r>
            <a:r>
              <a:rPr lang="en-US" sz="1300" b="1">
                <a:latin typeface="Arial" charset="0"/>
              </a:rPr>
              <a:t> </a:t>
            </a:r>
            <a:r>
              <a:rPr lang="en-US" sz="1700" b="1">
                <a:latin typeface="Limon S1" charset="0"/>
              </a:rPr>
              <a:t>BgSavtakSRt</a:t>
            </a:r>
          </a:p>
        </p:txBody>
      </p:sp>
      <p:sp>
        <p:nvSpPr>
          <p:cNvPr id="256288" name="Text Box 288"/>
          <p:cNvSpPr txBox="1">
            <a:spLocks noChangeArrowheads="1"/>
          </p:cNvSpPr>
          <p:nvPr/>
        </p:nvSpPr>
        <p:spPr bwMode="auto">
          <a:xfrm>
            <a:off x="2990850" y="6100763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2</a:t>
            </a:r>
            <a:r>
              <a:rPr lang="en-US" sz="1300" b="1">
                <a:latin typeface="Arial" charset="0"/>
              </a:rPr>
              <a:t> </a:t>
            </a:r>
            <a:r>
              <a:rPr lang="en-US" sz="1700" b="1">
                <a:latin typeface="Limon S1" charset="0"/>
              </a:rPr>
              <a:t>BgSavtakSRt</a:t>
            </a:r>
            <a:endParaRPr lang="en-US" sz="1300" b="1">
              <a:latin typeface="Arial" charset="0"/>
            </a:endParaRPr>
          </a:p>
        </p:txBody>
      </p:sp>
      <p:sp>
        <p:nvSpPr>
          <p:cNvPr id="256289" name="Text Box 289"/>
          <p:cNvSpPr txBox="1">
            <a:spLocks noChangeArrowheads="1"/>
          </p:cNvSpPr>
          <p:nvPr/>
        </p:nvSpPr>
        <p:spPr bwMode="auto">
          <a:xfrm>
            <a:off x="2852738" y="6364288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1</a:t>
            </a:r>
            <a:r>
              <a:rPr lang="en-US" sz="1300" b="1">
                <a:latin typeface="Arial" charset="0"/>
              </a:rPr>
              <a:t> </a:t>
            </a:r>
            <a:r>
              <a:rPr lang="en-US" sz="1700" b="1">
                <a:latin typeface="Limon S1" charset="0"/>
              </a:rPr>
              <a:t>r)akSRt</a:t>
            </a:r>
            <a:endParaRPr lang="en-US" sz="1300" b="1">
              <a:latin typeface="Arial" charset="0"/>
            </a:endParaRPr>
          </a:p>
        </p:txBody>
      </p:sp>
      <p:sp>
        <p:nvSpPr>
          <p:cNvPr id="256290" name="Text Box 290"/>
          <p:cNvSpPr txBox="1">
            <a:spLocks noChangeArrowheads="1"/>
          </p:cNvSpPr>
          <p:nvPr/>
        </p:nvSpPr>
        <p:spPr bwMode="auto">
          <a:xfrm>
            <a:off x="2852738" y="6546850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Arial" charset="0"/>
              </a:rPr>
              <a:t>2 </a:t>
            </a:r>
            <a:r>
              <a:rPr lang="en-US" sz="1700" b="1">
                <a:latin typeface="Limon S1" charset="0"/>
              </a:rPr>
              <a:t>r)akSRt</a:t>
            </a:r>
            <a:endParaRPr lang="en-US" sz="1300" b="1">
              <a:latin typeface="Arial" charset="0"/>
            </a:endParaRPr>
          </a:p>
        </p:txBody>
      </p:sp>
      <p:sp>
        <p:nvSpPr>
          <p:cNvPr id="256291" name="Text Box 291"/>
          <p:cNvSpPr txBox="1">
            <a:spLocks noChangeArrowheads="1"/>
          </p:cNvSpPr>
          <p:nvPr/>
        </p:nvSpPr>
        <p:spPr bwMode="auto">
          <a:xfrm>
            <a:off x="2933700" y="6802438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EGsr:a</a:t>
            </a:r>
          </a:p>
        </p:txBody>
      </p:sp>
      <p:sp>
        <p:nvSpPr>
          <p:cNvPr id="256292" name="Text Box 292"/>
          <p:cNvSpPr txBox="1">
            <a:spLocks noChangeArrowheads="1"/>
          </p:cNvSpPr>
          <p:nvPr/>
        </p:nvSpPr>
        <p:spPr bwMode="auto">
          <a:xfrm>
            <a:off x="2878138" y="7031038"/>
            <a:ext cx="115887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enehma</a:t>
            </a:r>
          </a:p>
        </p:txBody>
      </p:sp>
      <p:sp>
        <p:nvSpPr>
          <p:cNvPr id="256293" name="Text Box 293"/>
          <p:cNvSpPr txBox="1">
            <a:spLocks noChangeArrowheads="1"/>
          </p:cNvSpPr>
          <p:nvPr/>
        </p:nvSpPr>
        <p:spPr bwMode="auto">
          <a:xfrm>
            <a:off x="2982913" y="7221538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eGseFIr</a:t>
            </a:r>
          </a:p>
        </p:txBody>
      </p:sp>
      <p:sp>
        <p:nvSpPr>
          <p:cNvPr id="256294" name="Text Box 294"/>
          <p:cNvSpPr txBox="1">
            <a:spLocks noChangeArrowheads="1"/>
          </p:cNvSpPr>
          <p:nvPr/>
        </p:nvSpPr>
        <p:spPr bwMode="auto">
          <a:xfrm>
            <a:off x="4495800" y="4587875"/>
            <a:ext cx="10001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eGm:us</a:t>
            </a:r>
          </a:p>
        </p:txBody>
      </p:sp>
      <p:sp>
        <p:nvSpPr>
          <p:cNvPr id="256295" name="Text Box 295"/>
          <p:cNvSpPr txBox="1">
            <a:spLocks noChangeArrowheads="1"/>
          </p:cNvSpPr>
          <p:nvPr/>
        </p:nvSpPr>
        <p:spPr bwMode="auto">
          <a:xfrm>
            <a:off x="4491038" y="4760913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hUes</a:t>
            </a:r>
          </a:p>
        </p:txBody>
      </p:sp>
      <p:sp>
        <p:nvSpPr>
          <p:cNvPr id="256296" name="Text Box 296"/>
          <p:cNvSpPr txBox="1">
            <a:spLocks noChangeArrowheads="1"/>
          </p:cNvSpPr>
          <p:nvPr/>
        </p:nvSpPr>
        <p:spPr bwMode="auto">
          <a:xfrm>
            <a:off x="4673600" y="4972050"/>
            <a:ext cx="69373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Limon S1" charset="0"/>
              </a:rPr>
              <a:t>y:UNas </a:t>
            </a:r>
            <a:r>
              <a:rPr lang="en-US" sz="900" b="1">
                <a:latin typeface="Arial" charset="0"/>
              </a:rPr>
              <a:t>          (</a:t>
            </a:r>
            <a:r>
              <a:rPr lang="en-US" sz="1500" b="1">
                <a:latin typeface="Limon S1" charset="0"/>
              </a:rPr>
              <a:t>nInIev</a:t>
            </a:r>
            <a:r>
              <a:rPr lang="en-US" sz="900" b="1">
                <a:latin typeface="Arial" charset="0"/>
              </a:rPr>
              <a:t> )</a:t>
            </a:r>
          </a:p>
        </p:txBody>
      </p:sp>
      <p:sp>
        <p:nvSpPr>
          <p:cNvPr id="256297" name="Text Box 297"/>
          <p:cNvSpPr txBox="1">
            <a:spLocks noChangeArrowheads="1"/>
          </p:cNvSpPr>
          <p:nvPr/>
        </p:nvSpPr>
        <p:spPr bwMode="auto">
          <a:xfrm>
            <a:off x="4552950" y="5330825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eGsay</a:t>
            </a:r>
          </a:p>
        </p:txBody>
      </p:sp>
      <p:sp>
        <p:nvSpPr>
          <p:cNvPr id="256298" name="Text Box 298"/>
          <p:cNvSpPr txBox="1">
            <a:spLocks noChangeArrowheads="1"/>
          </p:cNvSpPr>
          <p:nvPr/>
        </p:nvSpPr>
        <p:spPr bwMode="auto">
          <a:xfrm>
            <a:off x="4541838" y="5519738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y:UEGl</a:t>
            </a:r>
          </a:p>
        </p:txBody>
      </p:sp>
      <p:sp>
        <p:nvSpPr>
          <p:cNvPr id="256299" name="Text Box 299"/>
          <p:cNvSpPr txBox="1">
            <a:spLocks noChangeArrowheads="1"/>
          </p:cNvSpPr>
          <p:nvPr/>
        </p:nvSpPr>
        <p:spPr bwMode="auto">
          <a:xfrm>
            <a:off x="4508500" y="5730875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mIka</a:t>
            </a:r>
          </a:p>
        </p:txBody>
      </p:sp>
      <p:sp>
        <p:nvSpPr>
          <p:cNvPr id="256300" name="Text Box 300"/>
          <p:cNvSpPr txBox="1">
            <a:spLocks noChangeArrowheads="1"/>
          </p:cNvSpPr>
          <p:nvPr/>
        </p:nvSpPr>
        <p:spPr bwMode="auto">
          <a:xfrm>
            <a:off x="4457700" y="6272213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eyerma</a:t>
            </a:r>
          </a:p>
        </p:txBody>
      </p:sp>
      <p:sp>
        <p:nvSpPr>
          <p:cNvPr id="256301" name="Text Box 301"/>
          <p:cNvSpPr txBox="1">
            <a:spLocks noChangeArrowheads="1"/>
          </p:cNvSpPr>
          <p:nvPr/>
        </p:nvSpPr>
        <p:spPr bwMode="auto">
          <a:xfrm>
            <a:off x="4495800" y="6472238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ha)aKuk</a:t>
            </a:r>
          </a:p>
        </p:txBody>
      </p:sp>
      <p:sp>
        <p:nvSpPr>
          <p:cNvPr id="256302" name="Text Box 302"/>
          <p:cNvSpPr txBox="1">
            <a:spLocks noChangeArrowheads="1"/>
          </p:cNvSpPr>
          <p:nvPr/>
        </p:nvSpPr>
        <p:spPr bwMode="auto">
          <a:xfrm>
            <a:off x="4506913" y="6958013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espana</a:t>
            </a:r>
          </a:p>
        </p:txBody>
      </p:sp>
      <p:sp>
        <p:nvSpPr>
          <p:cNvPr id="256303" name="Text Box 303"/>
          <p:cNvSpPr txBox="1">
            <a:spLocks noChangeArrowheads="1"/>
          </p:cNvSpPr>
          <p:nvPr/>
        </p:nvSpPr>
        <p:spPr bwMode="auto">
          <a:xfrm>
            <a:off x="4581525" y="7308850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eGesKal</a:t>
            </a:r>
          </a:p>
        </p:txBody>
      </p:sp>
      <p:sp>
        <p:nvSpPr>
          <p:cNvPr id="256304" name="Text Box 304"/>
          <p:cNvSpPr txBox="1">
            <a:spLocks noChangeArrowheads="1"/>
          </p:cNvSpPr>
          <p:nvPr/>
        </p:nvSpPr>
        <p:spPr bwMode="auto">
          <a:xfrm>
            <a:off x="4570413" y="7529513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danIEj:l</a:t>
            </a:r>
          </a:p>
        </p:txBody>
      </p:sp>
      <p:sp>
        <p:nvSpPr>
          <p:cNvPr id="256305" name="Text Box 305"/>
          <p:cNvSpPr txBox="1">
            <a:spLocks noChangeArrowheads="1"/>
          </p:cNvSpPr>
          <p:nvPr/>
        </p:nvSpPr>
        <p:spPr bwMode="auto">
          <a:xfrm>
            <a:off x="4525963" y="7910513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hakay</a:t>
            </a:r>
          </a:p>
        </p:txBody>
      </p:sp>
      <p:sp>
        <p:nvSpPr>
          <p:cNvPr id="256306" name="Text Box 306"/>
          <p:cNvSpPr txBox="1">
            <a:spLocks noChangeArrowheads="1"/>
          </p:cNvSpPr>
          <p:nvPr/>
        </p:nvSpPr>
        <p:spPr bwMode="auto">
          <a:xfrm>
            <a:off x="4533900" y="8101013"/>
            <a:ext cx="9985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sakarI</a:t>
            </a:r>
          </a:p>
        </p:txBody>
      </p:sp>
      <p:sp>
        <p:nvSpPr>
          <p:cNvPr id="256307" name="Text Box 307"/>
          <p:cNvSpPr txBox="1">
            <a:spLocks noChangeArrowheads="1"/>
          </p:cNvSpPr>
          <p:nvPr/>
        </p:nvSpPr>
        <p:spPr bwMode="auto">
          <a:xfrm>
            <a:off x="4535488" y="8283575"/>
            <a:ext cx="9985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m:aLaKI</a:t>
            </a:r>
          </a:p>
        </p:txBody>
      </p:sp>
      <p:sp>
        <p:nvSpPr>
          <p:cNvPr id="256308" name="Text Box 308"/>
          <p:cNvSpPr txBox="1">
            <a:spLocks noChangeArrowheads="1"/>
          </p:cNvSpPr>
          <p:nvPr/>
        </p:nvSpPr>
        <p:spPr bwMode="auto">
          <a:xfrm>
            <a:off x="4708525" y="5926138"/>
            <a:ext cx="9985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Limon S1" charset="0"/>
              </a:rPr>
              <a:t>GU)aDa</a:t>
            </a:r>
            <a:r>
              <a:rPr lang="en-US" sz="700" b="1">
                <a:latin typeface="Arial" charset="0"/>
              </a:rPr>
              <a:t>  </a:t>
            </a:r>
            <a:r>
              <a:rPr lang="en-US" sz="800" b="1">
                <a:latin typeface="Arial" charset="0"/>
              </a:rPr>
              <a:t>                   (</a:t>
            </a:r>
            <a:r>
              <a:rPr lang="en-US" sz="1400" b="1">
                <a:latin typeface="Limon S1" charset="0"/>
              </a:rPr>
              <a:t>eGdMm</a:t>
            </a:r>
            <a:r>
              <a:rPr lang="en-US" sz="800" b="1">
                <a:latin typeface="Arial" charset="0"/>
              </a:rPr>
              <a:t>)</a:t>
            </a:r>
          </a:p>
        </p:txBody>
      </p:sp>
      <p:sp>
        <p:nvSpPr>
          <p:cNvPr id="256309" name="Text Box 309"/>
          <p:cNvSpPr txBox="1">
            <a:spLocks noChangeArrowheads="1"/>
          </p:cNvSpPr>
          <p:nvPr/>
        </p:nvSpPr>
        <p:spPr bwMode="auto">
          <a:xfrm>
            <a:off x="4721225" y="6683375"/>
            <a:ext cx="9032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700" b="1">
                <a:latin typeface="Limon S1" charset="0"/>
              </a:rPr>
              <a:t>Nahu</a:t>
            </a:r>
            <a:r>
              <a:rPr lang="ja-JP" altLang="en-US" sz="1700" b="1">
                <a:latin typeface="Arial"/>
              </a:rPr>
              <a:t>‘</a:t>
            </a:r>
            <a:r>
              <a:rPr lang="en-US" sz="1700" b="1">
                <a:latin typeface="Limon S1" charset="0"/>
              </a:rPr>
              <a:t>m</a:t>
            </a:r>
            <a:r>
              <a:rPr lang="en-US" sz="1000" b="1">
                <a:latin typeface="Arial" charset="0"/>
              </a:rPr>
              <a:t>             (</a:t>
            </a:r>
            <a:r>
              <a:rPr lang="en-US" sz="1700" b="1">
                <a:latin typeface="Limon S1" charset="0"/>
              </a:rPr>
              <a:t>nInIev</a:t>
            </a:r>
            <a:r>
              <a:rPr lang="en-US" sz="1000" b="1">
                <a:latin typeface="Arial" charset="0"/>
              </a:rPr>
              <a:t>)</a:t>
            </a:r>
          </a:p>
        </p:txBody>
      </p:sp>
      <p:sp>
        <p:nvSpPr>
          <p:cNvPr id="256323" name="Text Box 323"/>
          <p:cNvSpPr txBox="1">
            <a:spLocks noChangeArrowheads="1"/>
          </p:cNvSpPr>
          <p:nvPr/>
        </p:nvSpPr>
        <p:spPr bwMode="auto">
          <a:xfrm>
            <a:off x="6034088" y="7910513"/>
            <a:ext cx="998537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eaven</a:t>
            </a:r>
            <a:r>
              <a:rPr lang="ja-JP" altLang="en-US" sz="1500" b="1">
                <a:latin typeface="Arial"/>
              </a:rPr>
              <a:t>’</a:t>
            </a:r>
            <a:r>
              <a:rPr lang="en-US" sz="1500" b="1">
                <a:latin typeface="Arial" charset="0"/>
              </a:rPr>
              <a:t>s</a:t>
            </a:r>
          </a:p>
        </p:txBody>
      </p:sp>
      <p:sp>
        <p:nvSpPr>
          <p:cNvPr id="256324" name="Text Box 324"/>
          <p:cNvSpPr txBox="1">
            <a:spLocks noChangeArrowheads="1"/>
          </p:cNvSpPr>
          <p:nvPr/>
        </p:nvSpPr>
        <p:spPr bwMode="auto">
          <a:xfrm>
            <a:off x="5873750" y="8113713"/>
            <a:ext cx="1000125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ones</a:t>
            </a:r>
          </a:p>
        </p:txBody>
      </p:sp>
      <p:sp>
        <p:nvSpPr>
          <p:cNvPr id="256325" name="Text Box 325"/>
          <p:cNvSpPr txBox="1">
            <a:spLocks noChangeArrowheads="1"/>
          </p:cNvSpPr>
          <p:nvPr/>
        </p:nvSpPr>
        <p:spPr bwMode="auto">
          <a:xfrm>
            <a:off x="5737225" y="8293100"/>
            <a:ext cx="998538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500" b="1">
                <a:latin typeface="Arial" charset="0"/>
              </a:rPr>
              <a:t>en</a:t>
            </a:r>
          </a:p>
        </p:txBody>
      </p:sp>
      <p:sp>
        <p:nvSpPr>
          <p:cNvPr id="256327" name="AutoShape 327" descr="75%"/>
          <p:cNvSpPr>
            <a:spLocks noChangeArrowheads="1"/>
          </p:cNvSpPr>
          <p:nvPr/>
        </p:nvSpPr>
        <p:spPr bwMode="auto">
          <a:xfrm rot="-2282698">
            <a:off x="4371975" y="5918200"/>
            <a:ext cx="293688" cy="457200"/>
          </a:xfrm>
          <a:prstGeom prst="downArrow">
            <a:avLst>
              <a:gd name="adj1" fmla="val 50000"/>
              <a:gd name="adj2" fmla="val 38919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8" name="AutoShape 328" descr="75%"/>
          <p:cNvSpPr>
            <a:spLocks noChangeArrowheads="1"/>
          </p:cNvSpPr>
          <p:nvPr/>
        </p:nvSpPr>
        <p:spPr bwMode="auto">
          <a:xfrm>
            <a:off x="3938588" y="5797550"/>
            <a:ext cx="427037" cy="290513"/>
          </a:xfrm>
          <a:prstGeom prst="leftArrow">
            <a:avLst>
              <a:gd name="adj1" fmla="val 50000"/>
              <a:gd name="adj2" fmla="val 36749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29" name="Rectangle 329" descr="75%"/>
          <p:cNvSpPr>
            <a:spLocks noChangeArrowheads="1"/>
          </p:cNvSpPr>
          <p:nvPr/>
        </p:nvSpPr>
        <p:spPr bwMode="auto">
          <a:xfrm>
            <a:off x="4421188" y="2241550"/>
            <a:ext cx="139700" cy="1846263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330" name="Picture 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212850"/>
            <a:ext cx="1327150" cy="256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6331" name="Rectangle 331" descr="75%"/>
          <p:cNvSpPr>
            <a:spLocks noChangeArrowheads="1"/>
          </p:cNvSpPr>
          <p:nvPr/>
        </p:nvSpPr>
        <p:spPr bwMode="auto">
          <a:xfrm>
            <a:off x="4311650" y="2239963"/>
            <a:ext cx="138113" cy="3789362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332" name="Text Box 332"/>
          <p:cNvSpPr txBox="1">
            <a:spLocks noChangeArrowheads="1"/>
          </p:cNvSpPr>
          <p:nvPr/>
        </p:nvSpPr>
        <p:spPr bwMode="auto">
          <a:xfrm>
            <a:off x="4794250" y="3257550"/>
            <a:ext cx="712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en-US" sz="1000" b="1">
                <a:latin typeface="Limon S1" charset="0"/>
              </a:rPr>
              <a:t>saLÚm:Un             GMBI       CIviterobkar      </a:t>
            </a:r>
          </a:p>
        </p:txBody>
      </p:sp>
      <p:sp>
        <p:nvSpPr>
          <p:cNvPr id="256333" name="Text Box 333"/>
          <p:cNvSpPr txBox="1">
            <a:spLocks noChangeArrowheads="1"/>
          </p:cNvSpPr>
          <p:nvPr/>
        </p:nvSpPr>
        <p:spPr bwMode="auto">
          <a:xfrm>
            <a:off x="1057275" y="2268538"/>
            <a:ext cx="104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2000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56334" name="Text Box 334"/>
          <p:cNvSpPr txBox="1">
            <a:spLocks noChangeArrowheads="1"/>
          </p:cNvSpPr>
          <p:nvPr/>
        </p:nvSpPr>
        <p:spPr bwMode="auto">
          <a:xfrm>
            <a:off x="1071563" y="2805113"/>
            <a:ext cx="104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1500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56335" name="Text Box 335"/>
          <p:cNvSpPr txBox="1">
            <a:spLocks noChangeArrowheads="1"/>
          </p:cNvSpPr>
          <p:nvPr/>
        </p:nvSpPr>
        <p:spPr bwMode="auto">
          <a:xfrm>
            <a:off x="1079500" y="3919538"/>
            <a:ext cx="104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1500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56336" name="Text Box 336"/>
          <p:cNvSpPr txBox="1">
            <a:spLocks noChangeArrowheads="1"/>
          </p:cNvSpPr>
          <p:nvPr/>
        </p:nvSpPr>
        <p:spPr bwMode="auto">
          <a:xfrm>
            <a:off x="1079500" y="4849813"/>
            <a:ext cx="10477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1000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56337" name="Text Box 337"/>
          <p:cNvSpPr txBox="1">
            <a:spLocks noChangeArrowheads="1"/>
          </p:cNvSpPr>
          <p:nvPr/>
        </p:nvSpPr>
        <p:spPr bwMode="auto">
          <a:xfrm>
            <a:off x="1057275" y="5637213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1000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56338" name="Text Box 338"/>
          <p:cNvSpPr txBox="1">
            <a:spLocks noChangeArrowheads="1"/>
          </p:cNvSpPr>
          <p:nvPr/>
        </p:nvSpPr>
        <p:spPr bwMode="auto">
          <a:xfrm>
            <a:off x="992188" y="6173788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56339" name="Text Box 339"/>
          <p:cNvSpPr txBox="1">
            <a:spLocks noChangeArrowheads="1"/>
          </p:cNvSpPr>
          <p:nvPr/>
        </p:nvSpPr>
        <p:spPr bwMode="auto">
          <a:xfrm>
            <a:off x="1046163" y="6872288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56340" name="Text Box 340"/>
          <p:cNvSpPr txBox="1">
            <a:spLocks noChangeArrowheads="1"/>
          </p:cNvSpPr>
          <p:nvPr/>
        </p:nvSpPr>
        <p:spPr bwMode="auto">
          <a:xfrm>
            <a:off x="1073150" y="7726363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500" b="1" i="1">
                <a:latin typeface="Arial" charset="0"/>
              </a:rPr>
              <a:t>500</a:t>
            </a:r>
            <a:r>
              <a:rPr lang="en-US" sz="900" b="1" i="1">
                <a:latin typeface="Limon S1" charset="0"/>
              </a:rPr>
              <a:t> m&gt;K&gt;s&gt;</a:t>
            </a:r>
          </a:p>
        </p:txBody>
      </p:sp>
      <p:sp>
        <p:nvSpPr>
          <p:cNvPr id="256341" name="Text Box 341"/>
          <p:cNvSpPr txBox="1">
            <a:spLocks noChangeArrowheads="1"/>
          </p:cNvSpPr>
          <p:nvPr/>
        </p:nvSpPr>
        <p:spPr bwMode="auto">
          <a:xfrm>
            <a:off x="1077913" y="8240713"/>
            <a:ext cx="83502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900" b="1" i="1">
                <a:latin typeface="Limon S1" charset="0"/>
              </a:rPr>
              <a:t>kar)a:n;RbmaNBlevla</a:t>
            </a:r>
            <a:r>
              <a:rPr lang="en-US" sz="600" b="1" i="1">
                <a:latin typeface="Arial" charset="0"/>
              </a:rPr>
              <a:t>:        </a:t>
            </a:r>
            <a:r>
              <a:rPr lang="en-US" sz="900" b="1" i="1">
                <a:latin typeface="Limon S1" charset="0"/>
              </a:rPr>
              <a:t>stvtS TI1 K&gt;s&gt;</a:t>
            </a:r>
          </a:p>
        </p:txBody>
      </p:sp>
      <p:sp>
        <p:nvSpPr>
          <p:cNvPr id="256342" name="Text Box 342"/>
          <p:cNvSpPr txBox="1">
            <a:spLocks noChangeArrowheads="1"/>
          </p:cNvSpPr>
          <p:nvPr/>
        </p:nvSpPr>
        <p:spPr bwMode="auto">
          <a:xfrm>
            <a:off x="1936750" y="1636713"/>
            <a:ext cx="5445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dI-BU-Br                                           GuIsak                                       y:akub;         kUnRbus</a:t>
            </a:r>
            <a:r>
              <a:rPr lang="en-US" sz="500" b="1">
                <a:latin typeface="Arial" charset="0"/>
              </a:rPr>
              <a:t>12</a:t>
            </a:r>
          </a:p>
        </p:txBody>
      </p:sp>
      <p:sp>
        <p:nvSpPr>
          <p:cNvPr id="256343" name="Text Box 343"/>
          <p:cNvSpPr txBox="1">
            <a:spLocks noChangeArrowheads="1"/>
          </p:cNvSpPr>
          <p:nvPr/>
        </p:nvSpPr>
        <p:spPr bwMode="auto">
          <a:xfrm>
            <a:off x="1936750" y="2246313"/>
            <a:ext cx="544513" cy="25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Taskr                                                                                            </a:t>
            </a:r>
            <a:r>
              <a:rPr lang="en-US" sz="500" b="1">
                <a:latin typeface="Arial" charset="0"/>
              </a:rPr>
              <a:t>430</a:t>
            </a:r>
          </a:p>
        </p:txBody>
      </p:sp>
      <p:sp>
        <p:nvSpPr>
          <p:cNvPr id="256344" name="Text Box 344"/>
          <p:cNvSpPr txBox="1">
            <a:spLocks noChangeArrowheads="1"/>
          </p:cNvSpPr>
          <p:nvPr/>
        </p:nvSpPr>
        <p:spPr bwMode="auto">
          <a:xfrm>
            <a:off x="1873250" y="2854325"/>
            <a:ext cx="64611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sIuNay                                           sI-Bl-Bi          </a:t>
            </a:r>
            <a:r>
              <a:rPr lang="en-US" sz="500" b="1">
                <a:latin typeface="Arial" charset="0"/>
              </a:rPr>
              <a:t>40</a:t>
            </a:r>
            <a:r>
              <a:rPr lang="en-US" sz="900" b="1">
                <a:latin typeface="Limon S1" charset="0"/>
              </a:rPr>
              <a:t> qñaM </a:t>
            </a:r>
            <a:r>
              <a:rPr lang="en-US" sz="900" b="1">
                <a:solidFill>
                  <a:srgbClr val="000000"/>
                </a:solidFill>
                <a:latin typeface="Limon S1" charset="0"/>
              </a:rPr>
              <a:t>esckþIGFib,ay </a:t>
            </a:r>
            <a:r>
              <a:rPr lang="en-US" sz="500" b="1">
                <a:latin typeface="Arial" charset="0"/>
              </a:rPr>
              <a:t>5</a:t>
            </a:r>
          </a:p>
        </p:txBody>
      </p:sp>
      <p:sp>
        <p:nvSpPr>
          <p:cNvPr id="256345" name="Text Box 345"/>
          <p:cNvSpPr txBox="1">
            <a:spLocks noChangeArrowheads="1"/>
          </p:cNvSpPr>
          <p:nvPr/>
        </p:nvSpPr>
        <p:spPr bwMode="auto">
          <a:xfrm>
            <a:off x="1976438" y="391318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5000"/>
              </a:lnSpc>
              <a:spcBef>
                <a:spcPct val="50000"/>
              </a:spcBef>
            </a:pPr>
            <a:r>
              <a:rPr lang="en-US" sz="900" b="1">
                <a:latin typeface="Limon S1" charset="0"/>
              </a:rPr>
              <a:t>eyrIxUr¼éGy karEbgEckdI  </a:t>
            </a:r>
            <a:endParaRPr lang="en-US" sz="500" b="1">
              <a:latin typeface="Arial" charset="0"/>
            </a:endParaRPr>
          </a:p>
        </p:txBody>
      </p:sp>
      <p:sp>
        <p:nvSpPr>
          <p:cNvPr id="256347" name="Text Box 347"/>
          <p:cNvSpPr txBox="1">
            <a:spLocks noChangeArrowheads="1"/>
          </p:cNvSpPr>
          <p:nvPr/>
        </p:nvSpPr>
        <p:spPr bwMode="auto">
          <a:xfrm>
            <a:off x="5861050" y="4737100"/>
            <a:ext cx="4873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hU</a:t>
            </a:r>
          </a:p>
        </p:txBody>
      </p:sp>
      <p:sp>
        <p:nvSpPr>
          <p:cNvPr id="256348" name="Text Box 348"/>
          <p:cNvSpPr txBox="1">
            <a:spLocks noChangeArrowheads="1"/>
          </p:cNvSpPr>
          <p:nvPr/>
        </p:nvSpPr>
        <p:spPr bwMode="auto">
          <a:xfrm>
            <a:off x="5854700" y="4554538"/>
            <a:ext cx="4873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G</a:t>
            </a:r>
          </a:p>
        </p:txBody>
      </p:sp>
      <p:sp>
        <p:nvSpPr>
          <p:cNvPr id="256349" name="Text Box 349"/>
          <p:cNvSpPr txBox="1">
            <a:spLocks noChangeArrowheads="1"/>
          </p:cNvSpPr>
          <p:nvPr/>
        </p:nvSpPr>
        <p:spPr bwMode="auto">
          <a:xfrm>
            <a:off x="5854700" y="4927600"/>
            <a:ext cx="48736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yU</a:t>
            </a:r>
          </a:p>
        </p:txBody>
      </p:sp>
      <p:sp>
        <p:nvSpPr>
          <p:cNvPr id="256350" name="Text Box 350"/>
          <p:cNvSpPr txBox="1">
            <a:spLocks noChangeArrowheads="1"/>
          </p:cNvSpPr>
          <p:nvPr/>
        </p:nvSpPr>
        <p:spPr bwMode="auto">
          <a:xfrm>
            <a:off x="5815013" y="5326063"/>
            <a:ext cx="48736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eG</a:t>
            </a:r>
          </a:p>
        </p:txBody>
      </p:sp>
      <p:sp>
        <p:nvSpPr>
          <p:cNvPr id="256351" name="Text Box 351"/>
          <p:cNvSpPr txBox="1">
            <a:spLocks noChangeArrowheads="1"/>
          </p:cNvSpPr>
          <p:nvPr/>
        </p:nvSpPr>
        <p:spPr bwMode="auto">
          <a:xfrm>
            <a:off x="5865813" y="5697538"/>
            <a:ext cx="4873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mI</a:t>
            </a:r>
          </a:p>
        </p:txBody>
      </p:sp>
      <p:sp>
        <p:nvSpPr>
          <p:cNvPr id="256352" name="Text Box 352"/>
          <p:cNvSpPr txBox="1">
            <a:spLocks noChangeArrowheads="1"/>
          </p:cNvSpPr>
          <p:nvPr/>
        </p:nvSpPr>
        <p:spPr bwMode="auto">
          <a:xfrm>
            <a:off x="5822950" y="5491163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y:U</a:t>
            </a:r>
          </a:p>
        </p:txBody>
      </p:sp>
      <p:sp>
        <p:nvSpPr>
          <p:cNvPr id="256353" name="Text Box 353"/>
          <p:cNvSpPr txBox="1">
            <a:spLocks noChangeArrowheads="1"/>
          </p:cNvSpPr>
          <p:nvPr/>
        </p:nvSpPr>
        <p:spPr bwMode="auto">
          <a:xfrm>
            <a:off x="5835650" y="5910263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GU</a:t>
            </a:r>
          </a:p>
        </p:txBody>
      </p:sp>
      <p:sp>
        <p:nvSpPr>
          <p:cNvPr id="256354" name="Text Box 354"/>
          <p:cNvSpPr txBox="1">
            <a:spLocks noChangeArrowheads="1"/>
          </p:cNvSpPr>
          <p:nvPr/>
        </p:nvSpPr>
        <p:spPr bwMode="auto">
          <a:xfrm>
            <a:off x="5854700" y="6270625"/>
            <a:ext cx="4873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ey</a:t>
            </a:r>
          </a:p>
        </p:txBody>
      </p:sp>
      <p:sp>
        <p:nvSpPr>
          <p:cNvPr id="256355" name="Text Box 355"/>
          <p:cNvSpPr txBox="1">
            <a:spLocks noChangeArrowheads="1"/>
          </p:cNvSpPr>
          <p:nvPr/>
        </p:nvSpPr>
        <p:spPr bwMode="auto">
          <a:xfrm>
            <a:off x="5815013" y="6475413"/>
            <a:ext cx="4873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ha</a:t>
            </a:r>
          </a:p>
        </p:txBody>
      </p:sp>
      <p:sp>
        <p:nvSpPr>
          <p:cNvPr id="256356" name="Text Box 356"/>
          <p:cNvSpPr txBox="1">
            <a:spLocks noChangeArrowheads="1"/>
          </p:cNvSpPr>
          <p:nvPr/>
        </p:nvSpPr>
        <p:spPr bwMode="auto">
          <a:xfrm>
            <a:off x="5838825" y="6696075"/>
            <a:ext cx="4873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Na</a:t>
            </a:r>
          </a:p>
        </p:txBody>
      </p:sp>
      <p:sp>
        <p:nvSpPr>
          <p:cNvPr id="256357" name="Text Box 357"/>
          <p:cNvSpPr txBox="1">
            <a:spLocks noChangeArrowheads="1"/>
          </p:cNvSpPr>
          <p:nvPr/>
        </p:nvSpPr>
        <p:spPr bwMode="auto">
          <a:xfrm>
            <a:off x="5830888" y="6900863"/>
            <a:ext cx="4873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es</a:t>
            </a:r>
          </a:p>
        </p:txBody>
      </p:sp>
      <p:sp>
        <p:nvSpPr>
          <p:cNvPr id="256358" name="Text Box 358"/>
          <p:cNvSpPr txBox="1">
            <a:spLocks noChangeArrowheads="1"/>
          </p:cNvSpPr>
          <p:nvPr/>
        </p:nvSpPr>
        <p:spPr bwMode="auto">
          <a:xfrm>
            <a:off x="5819775" y="7275513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eG</a:t>
            </a:r>
          </a:p>
        </p:txBody>
      </p:sp>
      <p:sp>
        <p:nvSpPr>
          <p:cNvPr id="256359" name="Text Box 359"/>
          <p:cNvSpPr txBox="1">
            <a:spLocks noChangeArrowheads="1"/>
          </p:cNvSpPr>
          <p:nvPr/>
        </p:nvSpPr>
        <p:spPr bwMode="auto">
          <a:xfrm>
            <a:off x="5842000" y="7494588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da</a:t>
            </a:r>
          </a:p>
        </p:txBody>
      </p:sp>
      <p:sp>
        <p:nvSpPr>
          <p:cNvPr id="256360" name="Text Box 360"/>
          <p:cNvSpPr txBox="1">
            <a:spLocks noChangeArrowheads="1"/>
          </p:cNvSpPr>
          <p:nvPr/>
        </p:nvSpPr>
        <p:spPr bwMode="auto">
          <a:xfrm>
            <a:off x="5834063" y="7885113"/>
            <a:ext cx="4873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ha</a:t>
            </a:r>
          </a:p>
        </p:txBody>
      </p:sp>
      <p:sp>
        <p:nvSpPr>
          <p:cNvPr id="256361" name="Text Box 361"/>
          <p:cNvSpPr txBox="1">
            <a:spLocks noChangeArrowheads="1"/>
          </p:cNvSpPr>
          <p:nvPr/>
        </p:nvSpPr>
        <p:spPr bwMode="auto">
          <a:xfrm>
            <a:off x="5838825" y="8070850"/>
            <a:ext cx="4873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sa</a:t>
            </a:r>
          </a:p>
        </p:txBody>
      </p:sp>
      <p:sp>
        <p:nvSpPr>
          <p:cNvPr id="256362" name="Text Box 362"/>
          <p:cNvSpPr txBox="1">
            <a:spLocks noChangeArrowheads="1"/>
          </p:cNvSpPr>
          <p:nvPr/>
        </p:nvSpPr>
        <p:spPr bwMode="auto">
          <a:xfrm>
            <a:off x="5838825" y="8275638"/>
            <a:ext cx="4873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100" b="1">
                <a:latin typeface="Limon S1" charset="0"/>
              </a:rPr>
              <a:t>m:a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 descr="30%"/>
          <p:cNvSpPr>
            <a:spLocks noChangeArrowheads="1"/>
          </p:cNvSpPr>
          <p:nvPr/>
        </p:nvSpPr>
        <p:spPr bwMode="auto">
          <a:xfrm>
            <a:off x="627063" y="2016125"/>
            <a:ext cx="1533525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248835" name="Rectangle 3" descr="30%"/>
          <p:cNvSpPr>
            <a:spLocks noChangeArrowheads="1"/>
          </p:cNvSpPr>
          <p:nvPr/>
        </p:nvSpPr>
        <p:spPr bwMode="auto">
          <a:xfrm>
            <a:off x="2279650" y="2027238"/>
            <a:ext cx="1531938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248836" name="Rectangle 4" descr="30%"/>
          <p:cNvSpPr>
            <a:spLocks noChangeArrowheads="1"/>
          </p:cNvSpPr>
          <p:nvPr/>
        </p:nvSpPr>
        <p:spPr bwMode="auto">
          <a:xfrm>
            <a:off x="3922713" y="2024063"/>
            <a:ext cx="1531937" cy="495300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248837" name="Rectangle 5" descr="30%"/>
          <p:cNvSpPr>
            <a:spLocks noChangeArrowheads="1"/>
          </p:cNvSpPr>
          <p:nvPr/>
        </p:nvSpPr>
        <p:spPr bwMode="auto">
          <a:xfrm>
            <a:off x="5553075" y="2028825"/>
            <a:ext cx="1495425" cy="496888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248838" name="Rectangle 6" descr="Narrow horizontal"/>
          <p:cNvSpPr>
            <a:spLocks noChangeArrowheads="1"/>
          </p:cNvSpPr>
          <p:nvPr/>
        </p:nvSpPr>
        <p:spPr bwMode="auto">
          <a:xfrm>
            <a:off x="3941763" y="6577013"/>
            <a:ext cx="1493837" cy="2192337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Rectangle 7" descr="40%"/>
          <p:cNvSpPr>
            <a:spLocks noChangeArrowheads="1"/>
          </p:cNvSpPr>
          <p:nvPr/>
        </p:nvSpPr>
        <p:spPr bwMode="auto">
          <a:xfrm>
            <a:off x="3929063" y="2646363"/>
            <a:ext cx="1495425" cy="3938587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6580188" y="92075"/>
            <a:ext cx="754062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35</a:t>
            </a:r>
          </a:p>
        </p:txBody>
      </p:sp>
      <p:sp>
        <p:nvSpPr>
          <p:cNvPr id="248841" name="Text Box 9"/>
          <p:cNvSpPr txBox="1">
            <a:spLocks noChangeArrowheads="1"/>
          </p:cNvSpPr>
          <p:nvPr/>
        </p:nvSpPr>
        <p:spPr bwMode="auto">
          <a:xfrm>
            <a:off x="792163" y="2060575"/>
            <a:ext cx="1330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Limon R1" charset="0"/>
              </a:rPr>
              <a:t>karBit nigviCøaRBH</a:t>
            </a: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2425700" y="2068513"/>
            <a:ext cx="12255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RbvtiþBYkCMnuM</a:t>
            </a:r>
          </a:p>
        </p:txBody>
      </p:sp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4064000" y="2063750"/>
            <a:ext cx="12255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Limon R1" charset="0"/>
              </a:rPr>
              <a:t>bBa</a:t>
            </a:r>
            <a:r>
              <a:rPr lang="en-US" sz="1800">
                <a:latin typeface="Limon R1" charset="0"/>
                <a:cs typeface="Times New Roman" charset="0"/>
              </a:rPr>
              <a:t>ða</a:t>
            </a:r>
            <a:r>
              <a:rPr lang="en-US" sz="1800">
                <a:latin typeface="Limon R1" charset="0"/>
              </a:rPr>
              <a:t>BYkCMnuM</a:t>
            </a: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5556250" y="2068513"/>
            <a:ext cx="151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Limon R1" charset="0"/>
              </a:rPr>
              <a:t>GnnþPaB GnaKtkal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2165350" y="2670175"/>
            <a:ext cx="17938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kic©karBYksavk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587375" y="2644775"/>
            <a:ext cx="16510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Limon R1" charset="0"/>
              </a:rPr>
              <a:t>dMNwgl¥</a:t>
            </a:r>
            <a:r>
              <a:rPr lang="en-US" sz="2000" b="1">
                <a:latin typeface="Limon S1" charset="0"/>
              </a:rPr>
              <a:t> </a:t>
            </a:r>
            <a:r>
              <a:rPr lang="en-US" sz="1600" b="1">
                <a:latin typeface="Helvetica" charset="0"/>
              </a:rPr>
              <a:t>: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m:afay 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m:akus 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lUka </a:t>
            </a:r>
            <a:r>
              <a:rPr lang="en-US" sz="1600" b="1">
                <a:latin typeface="Helvetica" charset="0"/>
              </a:rPr>
              <a:t>*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y:han                                </a:t>
            </a:r>
            <a:r>
              <a:rPr lang="en-US" sz="1600" b="1">
                <a:latin typeface="Helvetica" charset="0"/>
              </a:rPr>
              <a:t> --------               * </a:t>
            </a:r>
            <a:r>
              <a:rPr lang="en-US" sz="2000" b="1">
                <a:latin typeface="Limon S1" charset="0"/>
              </a:rPr>
              <a:t>karsegçb</a:t>
            </a:r>
            <a:r>
              <a:rPr lang="en-US" sz="1600" b="1">
                <a:latin typeface="Helvetica" charset="0"/>
              </a:rPr>
              <a:t>: </a:t>
            </a:r>
            <a:r>
              <a:rPr lang="ja-JP" altLang="en-US" sz="1600" b="1">
                <a:latin typeface="Arial"/>
              </a:rPr>
              <a:t>“</a:t>
            </a:r>
            <a:r>
              <a:rPr lang="en-US" sz="2000" b="1">
                <a:latin typeface="Limon S1" charset="0"/>
              </a:rPr>
              <a:t>)aneXIjTaMgGs;Kña</a:t>
            </a:r>
            <a:r>
              <a:rPr lang="ja-JP" altLang="en-US" sz="1600" b="1">
                <a:latin typeface="Arial"/>
              </a:rPr>
              <a:t>”</a:t>
            </a:r>
            <a:endParaRPr lang="en-US" sz="1600" b="1">
              <a:latin typeface="Helvetica" charset="0"/>
            </a:endParaRPr>
          </a:p>
        </p:txBody>
      </p:sp>
      <p:sp>
        <p:nvSpPr>
          <p:cNvPr id="248847" name="Text Box 15"/>
          <p:cNvSpPr txBox="1">
            <a:spLocks noChangeArrowheads="1"/>
          </p:cNvSpPr>
          <p:nvPr/>
        </p:nvSpPr>
        <p:spPr bwMode="auto">
          <a:xfrm>
            <a:off x="5500688" y="2627313"/>
            <a:ext cx="1554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Copperplate Gothic Bold" charset="0"/>
              </a:rPr>
              <a:t> </a:t>
            </a:r>
            <a:r>
              <a:rPr lang="en-US" sz="2000">
                <a:latin typeface="Limon R1" charset="0"/>
              </a:rPr>
              <a:t>vivrN³</a:t>
            </a:r>
          </a:p>
        </p:txBody>
      </p:sp>
      <p:sp>
        <p:nvSpPr>
          <p:cNvPr id="248848" name="Rectangle 16"/>
          <p:cNvSpPr>
            <a:spLocks noChangeArrowheads="1"/>
          </p:cNvSpPr>
          <p:nvPr/>
        </p:nvSpPr>
        <p:spPr bwMode="auto">
          <a:xfrm>
            <a:off x="3916363" y="2638425"/>
            <a:ext cx="1533525" cy="6164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248849" name="Rectangle 17"/>
          <p:cNvSpPr>
            <a:spLocks noChangeArrowheads="1"/>
          </p:cNvSpPr>
          <p:nvPr/>
        </p:nvSpPr>
        <p:spPr bwMode="auto">
          <a:xfrm>
            <a:off x="2279650" y="2667000"/>
            <a:ext cx="1531938" cy="730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248850" name="Rectangle 18"/>
          <p:cNvSpPr>
            <a:spLocks noChangeArrowheads="1"/>
          </p:cNvSpPr>
          <p:nvPr/>
        </p:nvSpPr>
        <p:spPr bwMode="auto">
          <a:xfrm>
            <a:off x="642938" y="2649538"/>
            <a:ext cx="1533525" cy="2481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sp>
        <p:nvSpPr>
          <p:cNvPr id="248851" name="Rectangle 19"/>
          <p:cNvSpPr>
            <a:spLocks noChangeArrowheads="1"/>
          </p:cNvSpPr>
          <p:nvPr/>
        </p:nvSpPr>
        <p:spPr bwMode="auto">
          <a:xfrm>
            <a:off x="5554663" y="2670175"/>
            <a:ext cx="1514475" cy="6524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>
              <a:latin typeface="Times" charset="0"/>
            </a:endParaRPr>
          </a:p>
        </p:txBody>
      </p:sp>
      <p:grpSp>
        <p:nvGrpSpPr>
          <p:cNvPr id="248852" name="Group 20"/>
          <p:cNvGrpSpPr>
            <a:grpSpLocks/>
          </p:cNvGrpSpPr>
          <p:nvPr/>
        </p:nvGrpSpPr>
        <p:grpSpPr bwMode="auto">
          <a:xfrm>
            <a:off x="719138" y="5516563"/>
            <a:ext cx="3389312" cy="517525"/>
            <a:chOff x="475" y="3420"/>
            <a:chExt cx="2135" cy="326"/>
          </a:xfrm>
        </p:grpSpPr>
        <p:sp>
          <p:nvSpPr>
            <p:cNvPr id="248853" name="AutoShape 21" descr="Light upward diagonal"/>
            <p:cNvSpPr>
              <a:spLocks noChangeArrowheads="1"/>
            </p:cNvSpPr>
            <p:nvPr/>
          </p:nvSpPr>
          <p:spPr bwMode="auto">
            <a:xfrm>
              <a:off x="537" y="3422"/>
              <a:ext cx="1785" cy="323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4" name="Text Box 22"/>
            <p:cNvSpPr txBox="1">
              <a:spLocks noChangeArrowheads="1"/>
            </p:cNvSpPr>
            <p:nvPr/>
          </p:nvSpPr>
          <p:spPr bwMode="auto">
            <a:xfrm>
              <a:off x="475" y="3420"/>
              <a:ext cx="191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latin typeface="Helvetica" charset="0"/>
                </a:rPr>
                <a:t>Church Treasurer</a:t>
              </a:r>
              <a:r>
                <a:rPr lang="ja-JP" altLang="en-US" sz="1400" b="1">
                  <a:latin typeface="Arial"/>
                </a:rPr>
                <a:t>’</a:t>
              </a:r>
              <a:r>
                <a:rPr lang="en-US" sz="1400" b="1">
                  <a:latin typeface="Helvetica" charset="0"/>
                </a:rPr>
                <a:t>s Lament: </a:t>
              </a:r>
              <a:r>
                <a:rPr lang="ja-JP" altLang="en-US" sz="1400" b="1">
                  <a:latin typeface="Arial"/>
                </a:rPr>
                <a:t>“</a:t>
              </a:r>
              <a:r>
                <a:rPr lang="en-US" sz="1400" b="1">
                  <a:latin typeface="Helvetica" charset="0"/>
                </a:rPr>
                <a:t>THhose TIMid TIThers.</a:t>
              </a:r>
              <a:r>
                <a:rPr lang="ja-JP" altLang="en-US" sz="1400" b="1">
                  <a:latin typeface="Arial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248855" name="AutoShape 23"/>
            <p:cNvSpPr>
              <a:spLocks noChangeArrowheads="1"/>
            </p:cNvSpPr>
            <p:nvPr/>
          </p:nvSpPr>
          <p:spPr bwMode="auto">
            <a:xfrm>
              <a:off x="2256" y="3440"/>
              <a:ext cx="354" cy="26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8856" name="Group 24"/>
          <p:cNvGrpSpPr>
            <a:grpSpLocks/>
          </p:cNvGrpSpPr>
          <p:nvPr/>
        </p:nvGrpSpPr>
        <p:grpSpPr bwMode="auto">
          <a:xfrm>
            <a:off x="622300" y="6211888"/>
            <a:ext cx="3446463" cy="415925"/>
            <a:chOff x="436" y="3757"/>
            <a:chExt cx="2171" cy="262"/>
          </a:xfrm>
        </p:grpSpPr>
        <p:sp>
          <p:nvSpPr>
            <p:cNvPr id="248857" name="AutoShape 25" descr="Light upward diagonal"/>
            <p:cNvSpPr>
              <a:spLocks noChangeArrowheads="1"/>
            </p:cNvSpPr>
            <p:nvPr/>
          </p:nvSpPr>
          <p:spPr bwMode="auto">
            <a:xfrm>
              <a:off x="546" y="3801"/>
              <a:ext cx="1785" cy="218"/>
            </a:xfrm>
            <a:prstGeom prst="roundRect">
              <a:avLst>
                <a:gd name="adj" fmla="val 16667"/>
              </a:avLst>
            </a:prstGeom>
            <a:pattFill prst="ltUpDiag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858" name="Text Box 26"/>
            <p:cNvSpPr txBox="1">
              <a:spLocks noChangeArrowheads="1"/>
            </p:cNvSpPr>
            <p:nvPr/>
          </p:nvSpPr>
          <p:spPr bwMode="auto">
            <a:xfrm>
              <a:off x="436" y="3811"/>
              <a:ext cx="190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ja-JP" altLang="en-US" sz="1400" b="1">
                  <a:latin typeface="Arial"/>
                </a:rPr>
                <a:t>“</a:t>
              </a:r>
              <a:r>
                <a:rPr lang="en-US" sz="1400" b="1">
                  <a:latin typeface="Helvetica" charset="0"/>
                </a:rPr>
                <a:t>The end of Paul</a:t>
              </a:r>
              <a:r>
                <a:rPr lang="ja-JP" altLang="en-US" sz="1400" b="1">
                  <a:latin typeface="Arial"/>
                </a:rPr>
                <a:t>’</a:t>
              </a:r>
              <a:r>
                <a:rPr lang="en-US" sz="1400" b="1">
                  <a:latin typeface="Helvetica" charset="0"/>
                </a:rPr>
                <a:t>s PHILE.</a:t>
              </a:r>
              <a:r>
                <a:rPr lang="ja-JP" altLang="en-US" sz="1400" b="1">
                  <a:latin typeface="Arial"/>
                </a:rPr>
                <a:t>”</a:t>
              </a:r>
              <a:endParaRPr lang="en-US" sz="1400" b="1">
                <a:latin typeface="Helvetica" charset="0"/>
              </a:endParaRPr>
            </a:p>
          </p:txBody>
        </p:sp>
        <p:sp>
          <p:nvSpPr>
            <p:cNvPr id="248859" name="AutoShape 27"/>
            <p:cNvSpPr>
              <a:spLocks noChangeArrowheads="1"/>
            </p:cNvSpPr>
            <p:nvPr/>
          </p:nvSpPr>
          <p:spPr bwMode="auto">
            <a:xfrm>
              <a:off x="2253" y="3757"/>
              <a:ext cx="354" cy="26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8860" name="AutoShape 28" descr="Light upward diagonal"/>
          <p:cNvSpPr>
            <a:spLocks noChangeArrowheads="1"/>
          </p:cNvSpPr>
          <p:nvPr/>
        </p:nvSpPr>
        <p:spPr bwMode="auto">
          <a:xfrm>
            <a:off x="5702300" y="3413125"/>
            <a:ext cx="1222375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Text Box 29" descr="Light upward diagonal"/>
          <p:cNvSpPr txBox="1">
            <a:spLocks noChangeArrowheads="1"/>
          </p:cNvSpPr>
          <p:nvPr/>
        </p:nvSpPr>
        <p:spPr bwMode="auto">
          <a:xfrm>
            <a:off x="5786438" y="3387725"/>
            <a:ext cx="1087437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b="1">
                <a:latin typeface="Arial"/>
              </a:rPr>
              <a:t>“</a:t>
            </a:r>
            <a:r>
              <a:rPr lang="en-US" sz="1400" b="1">
                <a:latin typeface="Helvetica" charset="0"/>
              </a:rPr>
              <a:t>Some ROMANS have         2 CORS.</a:t>
            </a:r>
            <a:r>
              <a:rPr lang="ja-JP" altLang="en-US" sz="1400" b="1">
                <a:latin typeface="Arial"/>
              </a:rPr>
              <a:t>”</a:t>
            </a:r>
            <a:endParaRPr lang="en-US" sz="1400" b="1">
              <a:latin typeface="Helvetica" charset="0"/>
            </a:endParaRPr>
          </a:p>
        </p:txBody>
      </p:sp>
      <p:sp>
        <p:nvSpPr>
          <p:cNvPr id="248862" name="AutoShape 30"/>
          <p:cNvSpPr>
            <a:spLocks noChangeArrowheads="1"/>
          </p:cNvSpPr>
          <p:nvPr/>
        </p:nvSpPr>
        <p:spPr bwMode="auto">
          <a:xfrm flipH="1">
            <a:off x="5275263" y="3590925"/>
            <a:ext cx="541337" cy="4445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3" name="AutoShape 31" descr="Light upward diagonal"/>
          <p:cNvSpPr>
            <a:spLocks noChangeArrowheads="1"/>
          </p:cNvSpPr>
          <p:nvPr/>
        </p:nvSpPr>
        <p:spPr bwMode="auto">
          <a:xfrm>
            <a:off x="2444750" y="4195763"/>
            <a:ext cx="1223963" cy="911225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4" name="AutoShape 32"/>
          <p:cNvSpPr>
            <a:spLocks noChangeArrowheads="1"/>
          </p:cNvSpPr>
          <p:nvPr/>
        </p:nvSpPr>
        <p:spPr bwMode="auto">
          <a:xfrm>
            <a:off x="3516313" y="4451350"/>
            <a:ext cx="563562" cy="414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5" name="Text Box 33" descr="Light upward diagonal"/>
          <p:cNvSpPr txBox="1">
            <a:spLocks noChangeArrowheads="1"/>
          </p:cNvSpPr>
          <p:nvPr/>
        </p:nvSpPr>
        <p:spPr bwMode="auto">
          <a:xfrm>
            <a:off x="2519363" y="4156075"/>
            <a:ext cx="1016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400" b="1">
                <a:latin typeface="Arial"/>
              </a:rPr>
              <a:t>“</a:t>
            </a:r>
            <a:r>
              <a:rPr lang="en-US" sz="1400" b="1">
                <a:latin typeface="Helvetica" charset="0"/>
              </a:rPr>
              <a:t>Gentiles          Eat      Pork Chops</a:t>
            </a:r>
            <a:r>
              <a:rPr lang="ja-JP" altLang="en-US" sz="1400" b="1">
                <a:latin typeface="Arial"/>
              </a:rPr>
              <a:t>”</a:t>
            </a:r>
            <a:endParaRPr lang="en-US" sz="1400" b="1">
              <a:latin typeface="Helvetica" charset="0"/>
            </a:endParaRPr>
          </a:p>
        </p:txBody>
      </p:sp>
      <p:sp>
        <p:nvSpPr>
          <p:cNvPr id="248866" name="AutoShape 34" descr="Light upward diagonal"/>
          <p:cNvSpPr>
            <a:spLocks noChangeArrowheads="1"/>
          </p:cNvSpPr>
          <p:nvPr/>
        </p:nvSpPr>
        <p:spPr bwMode="auto">
          <a:xfrm>
            <a:off x="917575" y="6832600"/>
            <a:ext cx="2836863" cy="1960563"/>
          </a:xfrm>
          <a:prstGeom prst="roundRect">
            <a:avLst>
              <a:gd name="adj" fmla="val 16667"/>
            </a:avLst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AutoShape 35"/>
          <p:cNvSpPr>
            <a:spLocks noChangeArrowheads="1"/>
          </p:cNvSpPr>
          <p:nvPr/>
        </p:nvSpPr>
        <p:spPr bwMode="auto">
          <a:xfrm>
            <a:off x="3490913" y="7470775"/>
            <a:ext cx="563562" cy="4127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Text Box 36" descr="Light upward diagonal"/>
          <p:cNvSpPr txBox="1">
            <a:spLocks noChangeArrowheads="1"/>
          </p:cNvSpPr>
          <p:nvPr/>
        </p:nvSpPr>
        <p:spPr bwMode="auto">
          <a:xfrm>
            <a:off x="893763" y="6918325"/>
            <a:ext cx="2924175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Helvetica" charset="0"/>
              </a:rPr>
              <a:t>In Jerusalem tonight, that Hebrew television news crew…                                                            </a:t>
            </a:r>
            <a:r>
              <a:rPr lang="en-US" sz="2000" b="1">
                <a:latin typeface="Limon S1" charset="0"/>
              </a:rPr>
              <a:t>y:akub</a:t>
            </a:r>
            <a:r>
              <a:rPr lang="en-US" sz="1400" b="1">
                <a:latin typeface="Helvetica" charset="0"/>
              </a:rPr>
              <a:t>,                                                      </a:t>
            </a:r>
            <a:r>
              <a:rPr lang="en-US" sz="2000" b="1">
                <a:latin typeface="Limon S1" charset="0"/>
              </a:rPr>
              <a:t>eBRtus</a:t>
            </a:r>
            <a:r>
              <a:rPr lang="en-US" sz="1400" b="1">
                <a:latin typeface="Helvetica" charset="0"/>
              </a:rPr>
              <a:t>,                                                   </a:t>
            </a:r>
            <a:r>
              <a:rPr lang="en-US" sz="2000" b="1">
                <a:latin typeface="Limon S1" charset="0"/>
              </a:rPr>
              <a:t>y:Uhan</a:t>
            </a:r>
            <a:r>
              <a:rPr lang="en-US" sz="1400" b="1">
                <a:latin typeface="Helvetica" charset="0"/>
              </a:rPr>
              <a:t>           </a:t>
            </a:r>
            <a:r>
              <a:rPr lang="en-US" sz="2000" b="1">
                <a:latin typeface="Limon S1" charset="0"/>
              </a:rPr>
              <a:t>nig </a:t>
            </a:r>
            <a:r>
              <a:rPr lang="en-US" sz="1400" b="1">
                <a:latin typeface="Helvetica" charset="0"/>
              </a:rPr>
              <a:t>                                      </a:t>
            </a:r>
            <a:r>
              <a:rPr lang="en-US" sz="2000" b="1">
                <a:latin typeface="Limon S1" charset="0"/>
              </a:rPr>
              <a:t>yUda.</a:t>
            </a:r>
          </a:p>
        </p:txBody>
      </p:sp>
      <p:sp>
        <p:nvSpPr>
          <p:cNvPr id="248869" name="Text Box 37"/>
          <p:cNvSpPr txBox="1">
            <a:spLocks noChangeArrowheads="1"/>
          </p:cNvSpPr>
          <p:nvPr/>
        </p:nvSpPr>
        <p:spPr bwMode="auto">
          <a:xfrm>
            <a:off x="3692525" y="2638425"/>
            <a:ext cx="2028825" cy="622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000">
                <a:latin typeface="Limon R1" charset="0"/>
              </a:rPr>
              <a:t>sMbuRt  </a:t>
            </a:r>
            <a:r>
              <a:rPr lang="en-US" sz="1800">
                <a:latin typeface="Limon R1" charset="0"/>
              </a:rPr>
              <a:t>     </a:t>
            </a:r>
            <a:r>
              <a:rPr lang="en-US" sz="2000" i="1">
                <a:latin typeface="Limon S1" charset="0"/>
              </a:rPr>
              <a:t>sMbuRtmkBIsavkb:ul ³ </a:t>
            </a:r>
            <a:r>
              <a:rPr lang="en-US" sz="1800" b="1" i="1">
                <a:latin typeface="Helvetica" charset="0"/>
              </a:rPr>
              <a:t>                   </a:t>
            </a:r>
            <a:r>
              <a:rPr lang="en-US" sz="1800" b="1">
                <a:latin typeface="Limon S1" charset="0"/>
              </a:rPr>
              <a:t>r:Um                                                </a:t>
            </a: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Limon S1" charset="0"/>
              </a:rPr>
              <a:t> kUrinfUs </a:t>
            </a:r>
            <a:r>
              <a:rPr lang="en-US" sz="1800" b="1">
                <a:latin typeface="Helvetica" charset="0"/>
              </a:rPr>
              <a:t>                              </a:t>
            </a:r>
            <a:r>
              <a:rPr lang="en-US" sz="1200" b="1">
                <a:latin typeface="Helvetica" charset="0"/>
              </a:rPr>
              <a:t>2 </a:t>
            </a:r>
            <a:r>
              <a:rPr lang="en-US" sz="1800" b="1">
                <a:latin typeface="Limon S1" charset="0"/>
              </a:rPr>
              <a:t>kUrinfUs</a:t>
            </a:r>
            <a:r>
              <a:rPr lang="en-US" sz="1800" b="1">
                <a:latin typeface="Helvetica" charset="0"/>
              </a:rPr>
              <a:t>                               </a:t>
            </a:r>
            <a:r>
              <a:rPr lang="en-US" sz="1800" b="1">
                <a:latin typeface="Limon S1" charset="0"/>
              </a:rPr>
              <a:t>kaLaTI                   </a:t>
            </a:r>
            <a:r>
              <a:rPr lang="en-US" sz="1800" b="1">
                <a:latin typeface="Helvetica" charset="0"/>
              </a:rPr>
              <a:t>            </a:t>
            </a:r>
            <a:r>
              <a:rPr lang="en-US" sz="1800" b="1">
                <a:latin typeface="Limon S1" charset="0"/>
              </a:rPr>
              <a:t>eGePsUr                             </a:t>
            </a:r>
            <a:r>
              <a:rPr lang="en-US" sz="1800" b="1">
                <a:latin typeface="Helvetica" charset="0"/>
              </a:rPr>
              <a:t>     </a:t>
            </a:r>
            <a:r>
              <a:rPr lang="en-US" sz="1800" b="1">
                <a:latin typeface="Limon S1" charset="0"/>
              </a:rPr>
              <a:t>PIlIB              </a:t>
            </a:r>
            <a:r>
              <a:rPr lang="en-US" sz="1800" b="1">
                <a:latin typeface="Helvetica" charset="0"/>
              </a:rPr>
              <a:t>                    </a:t>
            </a:r>
            <a:r>
              <a:rPr lang="en-US" sz="1800" b="1">
                <a:latin typeface="Limon S1" charset="0"/>
              </a:rPr>
              <a:t>kUl:us</a:t>
            </a:r>
            <a:endParaRPr lang="en-US" sz="1800" b="1">
              <a:latin typeface="Helvetica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EfsSaLÚnic</a:t>
            </a:r>
            <a:r>
              <a:rPr lang="en-US" sz="1800" b="1">
                <a:latin typeface="Helvetica" charset="0"/>
              </a:rPr>
              <a:t>                                  </a:t>
            </a:r>
            <a:r>
              <a:rPr lang="en-US" sz="1200" b="1">
                <a:latin typeface="Helvetica" charset="0"/>
              </a:rPr>
              <a:t>2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EfsSaLÚnic</a:t>
            </a:r>
            <a:r>
              <a:rPr lang="en-US" sz="1800" b="1">
                <a:latin typeface="Helvetica" charset="0"/>
              </a:rPr>
              <a:t>                                 </a:t>
            </a: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FIm:Uef</a:t>
            </a:r>
            <a:r>
              <a:rPr lang="en-US" sz="1800" b="1">
                <a:latin typeface="Helvetica" charset="0"/>
              </a:rPr>
              <a:t>                                 </a:t>
            </a:r>
            <a:r>
              <a:rPr lang="en-US" sz="1200" b="1">
                <a:latin typeface="Helvetica" charset="0"/>
              </a:rPr>
              <a:t>2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FIm:Uef                                              TItus                                       PIlIm:Un                        </a:t>
            </a:r>
            <a:r>
              <a:rPr lang="en-US" sz="1800" b="1" i="1">
                <a:latin typeface="Limon S1" charset="0"/>
              </a:rPr>
              <a:t>sMbuRtmkBIGñkédTeTot </a:t>
            </a:r>
            <a:r>
              <a:rPr lang="en-US" sz="1800" b="1" i="1">
                <a:latin typeface="Helvetica" charset="0"/>
              </a:rPr>
              <a:t>:</a:t>
            </a:r>
            <a:r>
              <a:rPr lang="en-US" sz="1800" b="1" i="1">
                <a:latin typeface="Limon S1" charset="0"/>
              </a:rPr>
              <a:t>           </a:t>
            </a:r>
            <a:r>
              <a:rPr lang="en-US" sz="1800" b="1">
                <a:latin typeface="Limon S1" charset="0"/>
              </a:rPr>
              <a:t>eheRBIr                                        y:akub</a:t>
            </a:r>
            <a:r>
              <a:rPr lang="en-US" sz="1800" b="1">
                <a:latin typeface="Helvetica" charset="0"/>
              </a:rPr>
              <a:t>                                      </a:t>
            </a: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eBRtus</a:t>
            </a:r>
            <a:r>
              <a:rPr lang="en-US" sz="1800" b="1">
                <a:latin typeface="Helvetica" charset="0"/>
              </a:rPr>
              <a:t>                                </a:t>
            </a:r>
            <a:r>
              <a:rPr lang="en-US" sz="1200" b="1">
                <a:latin typeface="Helvetica" charset="0"/>
              </a:rPr>
              <a:t>2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eBRtus</a:t>
            </a:r>
            <a:r>
              <a:rPr lang="en-US" sz="1800" b="1">
                <a:latin typeface="Helvetica" charset="0"/>
              </a:rPr>
              <a:t>                                </a:t>
            </a:r>
            <a:r>
              <a:rPr lang="en-US" sz="1200" b="1">
                <a:latin typeface="Helvetica" charset="0"/>
              </a:rPr>
              <a:t>1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y:Uhan</a:t>
            </a:r>
            <a:r>
              <a:rPr lang="en-US" sz="1800" b="1">
                <a:latin typeface="Helvetica" charset="0"/>
              </a:rPr>
              <a:t>                               </a:t>
            </a:r>
            <a:r>
              <a:rPr lang="en-US" sz="1200" b="1">
                <a:latin typeface="Helvetica" charset="0"/>
              </a:rPr>
              <a:t>2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y:Uhan</a:t>
            </a:r>
            <a:r>
              <a:rPr lang="en-US" sz="1800" b="1">
                <a:latin typeface="Helvetica" charset="0"/>
              </a:rPr>
              <a:t>                                </a:t>
            </a:r>
            <a:r>
              <a:rPr lang="en-US" sz="1200" b="1">
                <a:latin typeface="Helvetica" charset="0"/>
              </a:rPr>
              <a:t>3</a:t>
            </a:r>
            <a:r>
              <a:rPr lang="en-US" sz="1800" b="1">
                <a:latin typeface="Helvetica" charset="0"/>
              </a:rPr>
              <a:t> </a:t>
            </a:r>
            <a:r>
              <a:rPr lang="en-US" sz="1800" b="1">
                <a:latin typeface="Limon S1" charset="0"/>
              </a:rPr>
              <a:t>y:Uhan</a:t>
            </a:r>
            <a:r>
              <a:rPr lang="en-US" sz="1800" b="1">
                <a:latin typeface="Helvetica" charset="0"/>
              </a:rPr>
              <a:t>                      </a:t>
            </a:r>
            <a:r>
              <a:rPr lang="en-US" sz="1800" b="1">
                <a:latin typeface="Limon S1" charset="0"/>
              </a:rPr>
              <a:t>yUdas</a:t>
            </a:r>
            <a:r>
              <a:rPr lang="en-US" sz="1800" b="1">
                <a:latin typeface="Helvetica" charset="0"/>
              </a:rPr>
              <a:t> </a:t>
            </a:r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>
            <a:off x="4108450" y="3979863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>
            <a:off x="4084638" y="5065713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2" name="Line 40"/>
          <p:cNvSpPr>
            <a:spLocks noChangeShapeType="1"/>
          </p:cNvSpPr>
          <p:nvPr/>
        </p:nvSpPr>
        <p:spPr bwMode="auto">
          <a:xfrm>
            <a:off x="4079875" y="6296025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Line 41"/>
          <p:cNvSpPr>
            <a:spLocks noChangeShapeType="1"/>
          </p:cNvSpPr>
          <p:nvPr/>
        </p:nvSpPr>
        <p:spPr bwMode="auto">
          <a:xfrm>
            <a:off x="3938588" y="6588125"/>
            <a:ext cx="1533525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4" name="Line 42"/>
          <p:cNvSpPr>
            <a:spLocks noChangeShapeType="1"/>
          </p:cNvSpPr>
          <p:nvPr/>
        </p:nvSpPr>
        <p:spPr bwMode="auto">
          <a:xfrm>
            <a:off x="4113213" y="7059613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5" name="Line 43"/>
          <p:cNvSpPr>
            <a:spLocks noChangeShapeType="1"/>
          </p:cNvSpPr>
          <p:nvPr/>
        </p:nvSpPr>
        <p:spPr bwMode="auto">
          <a:xfrm>
            <a:off x="4087813" y="7346950"/>
            <a:ext cx="11445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6" name="Line 44"/>
          <p:cNvSpPr>
            <a:spLocks noChangeShapeType="1"/>
          </p:cNvSpPr>
          <p:nvPr/>
        </p:nvSpPr>
        <p:spPr bwMode="auto">
          <a:xfrm>
            <a:off x="3911600" y="3044825"/>
            <a:ext cx="15319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7" name="Line 45"/>
          <p:cNvSpPr>
            <a:spLocks noChangeShapeType="1"/>
          </p:cNvSpPr>
          <p:nvPr/>
        </p:nvSpPr>
        <p:spPr bwMode="auto">
          <a:xfrm>
            <a:off x="4105275" y="3238500"/>
            <a:ext cx="11445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8" name="Text Box 46"/>
          <p:cNvSpPr txBox="1">
            <a:spLocks noChangeArrowheads="1"/>
          </p:cNvSpPr>
          <p:nvPr/>
        </p:nvSpPr>
        <p:spPr bwMode="auto">
          <a:xfrm>
            <a:off x="1074738" y="1720850"/>
            <a:ext cx="7000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(4)</a:t>
            </a:r>
          </a:p>
        </p:txBody>
      </p:sp>
      <p:sp>
        <p:nvSpPr>
          <p:cNvPr id="248879" name="Text Box 47"/>
          <p:cNvSpPr txBox="1">
            <a:spLocks noChangeArrowheads="1"/>
          </p:cNvSpPr>
          <p:nvPr/>
        </p:nvSpPr>
        <p:spPr bwMode="auto">
          <a:xfrm>
            <a:off x="2660650" y="1716088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(1)</a:t>
            </a:r>
          </a:p>
        </p:txBody>
      </p:sp>
      <p:sp>
        <p:nvSpPr>
          <p:cNvPr id="248880" name="Text Box 48"/>
          <p:cNvSpPr txBox="1">
            <a:spLocks noChangeArrowheads="1"/>
          </p:cNvSpPr>
          <p:nvPr/>
        </p:nvSpPr>
        <p:spPr bwMode="auto">
          <a:xfrm>
            <a:off x="4318000" y="1727200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(21)</a:t>
            </a:r>
          </a:p>
        </p:txBody>
      </p:sp>
      <p:sp>
        <p:nvSpPr>
          <p:cNvPr id="248881" name="Text Box 49"/>
          <p:cNvSpPr txBox="1">
            <a:spLocks noChangeArrowheads="1"/>
          </p:cNvSpPr>
          <p:nvPr/>
        </p:nvSpPr>
        <p:spPr bwMode="auto">
          <a:xfrm>
            <a:off x="5927725" y="1727200"/>
            <a:ext cx="69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Arial" charset="0"/>
              </a:rPr>
              <a:t>(1)</a:t>
            </a:r>
          </a:p>
        </p:txBody>
      </p:sp>
      <p:sp>
        <p:nvSpPr>
          <p:cNvPr id="248882" name="Text Box 50"/>
          <p:cNvSpPr txBox="1">
            <a:spLocks noChangeArrowheads="1"/>
          </p:cNvSpPr>
          <p:nvPr/>
        </p:nvSpPr>
        <p:spPr bwMode="auto">
          <a:xfrm>
            <a:off x="369888" y="1162050"/>
            <a:ext cx="6843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cab;BI {suMNuMerOgRBHeysUv} &gt;&gt;&gt; sBaaØfIµ RKbdNþb;Et 90qñaMb:ueNÑaH enAkgRbvitiþsaRsþén dMNwgl¥ nig BYkCMnuMdMbUg. CayUrlg;mkehIy KmI&lt;rsBaaØfIµ RtUv)anerobcMdak;kñúgedImerOg 4&gt;&gt;&gt;&gt;. </a:t>
            </a:r>
            <a:endParaRPr lang="en-US" sz="1000" b="1">
              <a:latin typeface="Comic Sans MS" charset="0"/>
            </a:endParaRPr>
          </a:p>
        </p:txBody>
      </p:sp>
      <p:sp>
        <p:nvSpPr>
          <p:cNvPr id="248883" name="Text Box 51"/>
          <p:cNvSpPr txBox="1">
            <a:spLocks noChangeArrowheads="1"/>
          </p:cNvSpPr>
          <p:nvPr/>
        </p:nvSpPr>
        <p:spPr bwMode="auto">
          <a:xfrm>
            <a:off x="977900" y="633413"/>
            <a:ext cx="60182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latin typeface="Limon R1" charset="0"/>
              </a:rPr>
              <a:t>Km&lt;IrsBaaØfIµeTAtamlMdab;</a:t>
            </a:r>
            <a:endParaRPr lang="en-US" sz="2800" b="1" i="1"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Line 2"/>
          <p:cNvSpPr>
            <a:spLocks noChangeShapeType="1"/>
          </p:cNvSpPr>
          <p:nvPr/>
        </p:nvSpPr>
        <p:spPr bwMode="auto">
          <a:xfrm>
            <a:off x="211138" y="2940050"/>
            <a:ext cx="55451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3715" name="Picture 3"/>
          <p:cNvPicPr>
            <a:picLocks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/>
          <a:stretch>
            <a:fillRect/>
          </a:stretch>
        </p:blipFill>
        <p:spPr bwMode="auto">
          <a:xfrm>
            <a:off x="3798888" y="2162175"/>
            <a:ext cx="2222500" cy="15573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3716" name="Text Box 4"/>
          <p:cNvSpPr txBox="1">
            <a:spLocks noChangeArrowheads="1"/>
          </p:cNvSpPr>
          <p:nvPr/>
        </p:nvSpPr>
        <p:spPr bwMode="auto">
          <a:xfrm>
            <a:off x="6610350" y="180975"/>
            <a:ext cx="7540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latin typeface="Comic Sans MS" charset="0"/>
              </a:rPr>
              <a:t>36</a:t>
            </a: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3970338" y="968375"/>
            <a:ext cx="3787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#1.</a:t>
            </a:r>
            <a:r>
              <a:rPr lang="ja-JP" altLang="en-US" sz="1800" b="1">
                <a:latin typeface="Arial"/>
              </a:rPr>
              <a:t>“</a:t>
            </a:r>
            <a:r>
              <a:rPr lang="en-US" sz="2400" b="1" u="sng">
                <a:latin typeface="Limon S1" charset="0"/>
              </a:rPr>
              <a:t>karTak;Taj</a:t>
            </a:r>
            <a:r>
              <a:rPr lang="en-US" sz="2400" b="1" u="sng">
                <a:latin typeface="Comic Sans MS" charset="0"/>
              </a:rPr>
              <a:t>: </a:t>
            </a:r>
            <a:r>
              <a:rPr lang="en-US" sz="2400" b="1" u="sng">
                <a:latin typeface="Limon S1" charset="0"/>
              </a:rPr>
              <a:t>bTBiesaFn_ mYy</a:t>
            </a:r>
            <a:r>
              <a:rPr lang="en-US" sz="2000" b="1">
                <a:latin typeface="Limon S1" charset="0"/>
              </a:rPr>
              <a:t> </a:t>
            </a:r>
            <a:r>
              <a:rPr lang="ja-JP" altLang="en-US" sz="1800" b="1">
                <a:latin typeface="Arial"/>
              </a:rPr>
              <a:t>”</a:t>
            </a:r>
            <a:endParaRPr lang="en-US" sz="1800" b="1">
              <a:latin typeface="Comic Sans MS" charset="0"/>
            </a:endParaRPr>
          </a:p>
        </p:txBody>
      </p:sp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3736975" y="3767138"/>
            <a:ext cx="3387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2. </a:t>
            </a:r>
            <a:r>
              <a:rPr lang="ja-JP" altLang="en-US" sz="1800" b="1" u="sng">
                <a:latin typeface="Arial"/>
              </a:rPr>
              <a:t>“</a:t>
            </a:r>
            <a:r>
              <a:rPr lang="en-US" sz="2400" b="1" u="sng">
                <a:latin typeface="Limon S1" charset="0"/>
              </a:rPr>
              <a:t>karkan;kab;CnCatiGWr:ub</a:t>
            </a:r>
            <a:r>
              <a:rPr lang="ja-JP" altLang="en-US" sz="1800" b="1" u="sng">
                <a:latin typeface="Arial"/>
              </a:rPr>
              <a:t>”</a:t>
            </a:r>
            <a:endParaRPr lang="en-US" sz="1800" b="1" u="sng">
              <a:latin typeface="Comic Sans MS" charset="0"/>
            </a:endParaRPr>
          </a:p>
        </p:txBody>
      </p:sp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6129338" y="2049463"/>
            <a:ext cx="14144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latin typeface="Limon S1" charset="0"/>
              </a:rPr>
              <a:t>)anedaHRsay bBaða 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2000" b="1" u="sng">
                <a:latin typeface="Limon S1" charset="0"/>
              </a:rPr>
              <a:t>edayRBHKuN minEmn Rkitüvin½yeT</a:t>
            </a:r>
            <a:r>
              <a:rPr lang="en-US" sz="1200" b="1">
                <a:latin typeface="Comic Sans MS" charset="0"/>
              </a:rPr>
              <a:t>!</a:t>
            </a:r>
          </a:p>
        </p:txBody>
      </p:sp>
      <p:sp>
        <p:nvSpPr>
          <p:cNvPr id="243720" name="Rectangle 8"/>
          <p:cNvSpPr>
            <a:spLocks noChangeArrowheads="1"/>
          </p:cNvSpPr>
          <p:nvPr/>
        </p:nvSpPr>
        <p:spPr bwMode="auto">
          <a:xfrm>
            <a:off x="4010025" y="7354888"/>
            <a:ext cx="34274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PaBsMxan;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2000" b="1">
                <a:latin typeface="Limon S1" charset="0"/>
              </a:rPr>
              <a:t>CaGñkeTasmñak;  )anbBa</a:t>
            </a:r>
            <a:r>
              <a:rPr lang="en-US" sz="2000" b="1">
                <a:latin typeface="Limon S1" charset="0"/>
                <a:cs typeface="Times New Roman" charset="0"/>
              </a:rPr>
              <a:t>Ü¢neTARkugr:Um \Ti</a:t>
            </a:r>
            <a:r>
              <a:rPr lang="en-US" sz="2400" b="1" i="1">
                <a:latin typeface="Limon S1" charset="0"/>
              </a:rPr>
              <a:t>§</a:t>
            </a:r>
            <a:r>
              <a:rPr lang="en-US" sz="2000" b="1">
                <a:latin typeface="Limon S1" charset="0"/>
                <a:cs typeface="Times New Roman" charset="0"/>
              </a:rPr>
              <a:t>Bl RKIsÞanenAkñúgKuk nig eTAdl;kñúgpÞHrbs;essar PaBsMxan;én sMbuRtcugeRkay</a:t>
            </a:r>
            <a:r>
              <a:rPr lang="en-US" sz="1200" b="1">
                <a:latin typeface="Comic Sans MS" charset="0"/>
              </a:rPr>
              <a:t> </a:t>
            </a:r>
            <a:r>
              <a:rPr lang="ja-JP" altLang="en-US" sz="1200" b="1">
                <a:latin typeface="Arial"/>
              </a:rPr>
              <a:t>“</a:t>
            </a:r>
            <a:r>
              <a:rPr lang="en-US" sz="1200" b="1">
                <a:latin typeface="Comic Sans MS" charset="0"/>
              </a:rPr>
              <a:t> </a:t>
            </a:r>
            <a:r>
              <a:rPr lang="en-US" sz="2000" b="1">
                <a:latin typeface="Limon S1" charset="0"/>
                <a:cs typeface="Times New Roman" charset="0"/>
              </a:rPr>
              <a:t>)anc,aMgCacM)aMgy:agl¥  rkSaescþkICMenO</a:t>
            </a:r>
            <a:r>
              <a:rPr lang="en-US" sz="1200" b="1">
                <a:latin typeface="Comic Sans MS" charset="0"/>
              </a:rPr>
              <a:t>!</a:t>
            </a:r>
            <a:r>
              <a:rPr lang="ja-JP" altLang="en-US" sz="1200" b="1">
                <a:latin typeface="Arial"/>
              </a:rPr>
              <a:t>”</a:t>
            </a:r>
            <a:endParaRPr lang="en-US" sz="1200" b="1">
              <a:latin typeface="Comic Sans MS" charset="0"/>
            </a:endParaRPr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4162425" y="1311275"/>
            <a:ext cx="3278188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PaBsMxan;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2000" b="1">
                <a:latin typeface="Limon S1" charset="0"/>
              </a:rPr>
              <a:t>fVaybgMÁrUbRBH )aneFVIkarGs©arü savkbu:l RtUveKecalnwgfµ kargarlM)ak )anbegIátRBHBYkCMnuM. edayRBHKuN minEmn Rkitüvin½yeT.</a:t>
            </a:r>
          </a:p>
        </p:txBody>
      </p:sp>
      <p:sp>
        <p:nvSpPr>
          <p:cNvPr id="243722" name="Rectangle 10"/>
          <p:cNvSpPr>
            <a:spLocks noChangeArrowheads="1"/>
          </p:cNvSpPr>
          <p:nvPr/>
        </p:nvSpPr>
        <p:spPr bwMode="auto">
          <a:xfrm>
            <a:off x="4427538" y="5437188"/>
            <a:ext cx="299402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PaBsMxan;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2000" b="1">
                <a:latin typeface="Limon S1" charset="0"/>
              </a:rPr>
              <a:t>)anBnüareBl enABYkCMnuMenARkugeGePsUr ekµgRbusCMTg;mñak;)anrs;BIsøab;eLIgvij )ansresr sMbuRtsMxan;² kub,kmCamYyBYksib,kreGePsUr enA rgÁmNÐl.</a:t>
            </a:r>
            <a:endParaRPr lang="en-US" sz="1200" b="1">
              <a:latin typeface="Comic Sans MS" charset="0"/>
            </a:endParaRPr>
          </a:p>
        </p:txBody>
      </p:sp>
      <p:sp>
        <p:nvSpPr>
          <p:cNvPr id="243723" name="Rectangle 11"/>
          <p:cNvSpPr>
            <a:spLocks noChangeArrowheads="1"/>
          </p:cNvSpPr>
          <p:nvPr/>
        </p:nvSpPr>
        <p:spPr bwMode="auto">
          <a:xfrm>
            <a:off x="4029075" y="4102100"/>
            <a:ext cx="3543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PaBsMxan;</a:t>
            </a:r>
            <a:r>
              <a:rPr lang="en-US" sz="1200" b="1">
                <a:latin typeface="Comic Sans MS" charset="0"/>
              </a:rPr>
              <a:t>: </a:t>
            </a:r>
            <a:r>
              <a:rPr lang="en-US" sz="2000" b="1">
                <a:latin typeface="Limon S1" charset="0"/>
              </a:rPr>
              <a:t>begIátBYkCMnuMCaeRcIn Rtas;ehAeTA Rsukm:aesdUn  enARkugGaEfn </a:t>
            </a:r>
            <a:r>
              <a:rPr lang="en-US" sz="1200" b="1">
                <a:latin typeface="Comic Sans MS" charset="0"/>
              </a:rPr>
              <a:t>Mars Hill</a:t>
            </a:r>
            <a:r>
              <a:rPr lang="en-US" sz="2000" b="1">
                <a:latin typeface="Limon S1" charset="0"/>
              </a:rPr>
              <a:t> karsñak;enAkUnrinfUsry³ eBlyUr. </a:t>
            </a:r>
            <a:endParaRPr lang="en-US" sz="1200" b="1">
              <a:latin typeface="Comic Sans MS" charset="0"/>
            </a:endParaRPr>
          </a:p>
        </p:txBody>
      </p:sp>
      <p:sp>
        <p:nvSpPr>
          <p:cNvPr id="243724" name="Text Box 12"/>
          <p:cNvSpPr txBox="1">
            <a:spLocks noChangeArrowheads="1"/>
          </p:cNvSpPr>
          <p:nvPr/>
        </p:nvSpPr>
        <p:spPr bwMode="auto">
          <a:xfrm>
            <a:off x="4978400" y="3198813"/>
            <a:ext cx="1747838" cy="7699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15</a:t>
            </a:r>
            <a:r>
              <a:rPr lang="en-US" sz="2000" b="1">
                <a:latin typeface="Comic Sans MS" charset="0"/>
              </a:rPr>
              <a:t> </a:t>
            </a:r>
            <a:r>
              <a:rPr lang="en-US" sz="2000" b="1">
                <a:latin typeface="Limon S1" charset="0"/>
              </a:rPr>
              <a:t>karRbCuMenARkugeyrUsaLim</a:t>
            </a:r>
          </a:p>
        </p:txBody>
      </p:sp>
      <p:sp>
        <p:nvSpPr>
          <p:cNvPr id="243725" name="Rectangle 13"/>
          <p:cNvSpPr>
            <a:spLocks noChangeArrowheads="1"/>
          </p:cNvSpPr>
          <p:nvPr/>
        </p:nvSpPr>
        <p:spPr bwMode="auto">
          <a:xfrm>
            <a:off x="5895975" y="3060700"/>
            <a:ext cx="38100" cy="17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FFA27C"/>
                </a:solidFill>
                <a:latin typeface="Comic Sans MS" charset="0"/>
              </a:rPr>
              <a:t> </a:t>
            </a:r>
            <a:endParaRPr lang="en-US" sz="2000">
              <a:latin typeface="Times" charset="0"/>
            </a:endParaRPr>
          </a:p>
        </p:txBody>
      </p:sp>
      <p:sp>
        <p:nvSpPr>
          <p:cNvPr id="243726" name="Rectangle 14"/>
          <p:cNvSpPr>
            <a:spLocks noChangeArrowheads="1"/>
          </p:cNvSpPr>
          <p:nvPr/>
        </p:nvSpPr>
        <p:spPr bwMode="auto">
          <a:xfrm>
            <a:off x="6670675" y="6311900"/>
            <a:ext cx="777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FFA27C"/>
                </a:solidFill>
                <a:latin typeface="Comic Sans MS" charset="0"/>
              </a:rPr>
              <a:t>4</a:t>
            </a:r>
            <a:endParaRPr lang="en-US" sz="2000">
              <a:latin typeface="Times" charset="0"/>
            </a:endParaRPr>
          </a:p>
        </p:txBody>
      </p:sp>
      <p:sp>
        <p:nvSpPr>
          <p:cNvPr id="243727" name="Text Box 15"/>
          <p:cNvSpPr txBox="1">
            <a:spLocks noChangeArrowheads="1"/>
          </p:cNvSpPr>
          <p:nvPr/>
        </p:nvSpPr>
        <p:spPr bwMode="auto">
          <a:xfrm>
            <a:off x="4170363" y="5045075"/>
            <a:ext cx="3048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3. </a:t>
            </a:r>
            <a:r>
              <a:rPr lang="ja-JP" altLang="en-US" sz="1800" b="1" u="sng">
                <a:latin typeface="Arial"/>
              </a:rPr>
              <a:t>“</a:t>
            </a:r>
            <a:r>
              <a:rPr lang="en-US" sz="2400" b="1" u="sng">
                <a:latin typeface="Limon S1" charset="0"/>
              </a:rPr>
              <a:t>karkan;kab;CnCatiGasuI</a:t>
            </a:r>
            <a:r>
              <a:rPr lang="en-US" sz="1800" b="1" u="sng">
                <a:latin typeface="Comic Sans MS" charset="0"/>
              </a:rPr>
              <a:t> </a:t>
            </a:r>
            <a:r>
              <a:rPr lang="ja-JP" altLang="en-US" sz="1800" b="1" u="sng">
                <a:latin typeface="Arial"/>
              </a:rPr>
              <a:t>”</a:t>
            </a:r>
            <a:endParaRPr lang="en-US" sz="1800" b="1" u="sng">
              <a:latin typeface="Comic Sans MS" charset="0"/>
            </a:endParaRPr>
          </a:p>
        </p:txBody>
      </p:sp>
      <p:sp>
        <p:nvSpPr>
          <p:cNvPr id="243728" name="Text Box 16"/>
          <p:cNvSpPr txBox="1">
            <a:spLocks noChangeArrowheads="1"/>
          </p:cNvSpPr>
          <p:nvPr/>
        </p:nvSpPr>
        <p:spPr bwMode="auto">
          <a:xfrm>
            <a:off x="3971925" y="6969125"/>
            <a:ext cx="30480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4. </a:t>
            </a:r>
            <a:r>
              <a:rPr lang="ja-JP" altLang="en-US" sz="1800" b="1" u="sng">
                <a:latin typeface="Arial"/>
              </a:rPr>
              <a:t>“</a:t>
            </a:r>
            <a:r>
              <a:rPr lang="en-US" sz="2400" b="1" u="sng">
                <a:latin typeface="Limon S1" charset="0"/>
              </a:rPr>
              <a:t>cMeBaHRkugr:Um nig plkMér</a:t>
            </a:r>
            <a:r>
              <a:rPr lang="en-US" sz="1800" b="1" u="sng">
                <a:latin typeface="Comic Sans MS" charset="0"/>
              </a:rPr>
              <a:t>!</a:t>
            </a:r>
            <a:r>
              <a:rPr lang="ja-JP" altLang="en-US" sz="1800" b="1" u="sng">
                <a:latin typeface="Arial"/>
              </a:rPr>
              <a:t>”</a:t>
            </a:r>
            <a:endParaRPr lang="en-US" sz="1800" b="1" u="sng">
              <a:latin typeface="Comic Sans MS" charset="0"/>
            </a:endParaRPr>
          </a:p>
        </p:txBody>
      </p:sp>
      <p:pic>
        <p:nvPicPr>
          <p:cNvPr id="243729" name="Picture 17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287338" y="3041650"/>
            <a:ext cx="3230562" cy="1703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243730" name="Picture 18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887413" y="4962525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243731" name="Picture 19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592138" y="6913563"/>
            <a:ext cx="3230562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243732" name="Picture 20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708025" y="1119188"/>
            <a:ext cx="3230563" cy="170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sp>
        <p:nvSpPr>
          <p:cNvPr id="243733" name="Rectangle 21"/>
          <p:cNvSpPr>
            <a:spLocks noChangeArrowheads="1"/>
          </p:cNvSpPr>
          <p:nvPr/>
        </p:nvSpPr>
        <p:spPr bwMode="auto">
          <a:xfrm>
            <a:off x="2584450" y="1525588"/>
            <a:ext cx="574675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 GasuI </a:t>
            </a:r>
            <a:endParaRPr lang="en-US" sz="1800" b="1">
              <a:latin typeface="Comic Sans MS" charset="0"/>
            </a:endParaRPr>
          </a:p>
        </p:txBody>
      </p:sp>
      <p:sp>
        <p:nvSpPr>
          <p:cNvPr id="243734" name="Rectangle 22"/>
          <p:cNvSpPr>
            <a:spLocks noChangeArrowheads="1"/>
          </p:cNvSpPr>
          <p:nvPr/>
        </p:nvSpPr>
        <p:spPr bwMode="auto">
          <a:xfrm>
            <a:off x="928688" y="1122363"/>
            <a:ext cx="431800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2400">
                <a:latin typeface="Limon R1" charset="0"/>
              </a:rPr>
              <a:t>Gwr:ub</a:t>
            </a:r>
          </a:p>
        </p:txBody>
      </p:sp>
      <p:sp>
        <p:nvSpPr>
          <p:cNvPr id="243735" name="Rectangle 23"/>
          <p:cNvSpPr>
            <a:spLocks noChangeArrowheads="1"/>
          </p:cNvSpPr>
          <p:nvPr/>
        </p:nvSpPr>
        <p:spPr bwMode="auto">
          <a:xfrm>
            <a:off x="2844800" y="2224088"/>
            <a:ext cx="700088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4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eyrUsaLiÚm</a:t>
            </a:r>
          </a:p>
        </p:txBody>
      </p:sp>
      <p:sp>
        <p:nvSpPr>
          <p:cNvPr id="243736" name="Rectangle 24"/>
          <p:cNvSpPr>
            <a:spLocks noChangeArrowheads="1"/>
          </p:cNvSpPr>
          <p:nvPr/>
        </p:nvSpPr>
        <p:spPr bwMode="auto">
          <a:xfrm>
            <a:off x="2725738" y="2501900"/>
            <a:ext cx="420687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Gar:ab;</a:t>
            </a:r>
          </a:p>
        </p:txBody>
      </p:sp>
      <p:sp>
        <p:nvSpPr>
          <p:cNvPr id="243737" name="Rectangle 25"/>
          <p:cNvSpPr>
            <a:spLocks noChangeArrowheads="1"/>
          </p:cNvSpPr>
          <p:nvPr/>
        </p:nvSpPr>
        <p:spPr bwMode="auto">
          <a:xfrm>
            <a:off x="1346200" y="2471738"/>
            <a:ext cx="593725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GaRhVika</a:t>
            </a:r>
          </a:p>
        </p:txBody>
      </p:sp>
      <p:sp>
        <p:nvSpPr>
          <p:cNvPr id="243738" name="Rectangle 26"/>
          <p:cNvSpPr>
            <a:spLocks noChangeArrowheads="1"/>
          </p:cNvSpPr>
          <p:nvPr/>
        </p:nvSpPr>
        <p:spPr bwMode="auto">
          <a:xfrm>
            <a:off x="2882900" y="2049463"/>
            <a:ext cx="796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sIurI Gan;TIy:Uk</a:t>
            </a:r>
          </a:p>
        </p:txBody>
      </p:sp>
      <p:sp>
        <p:nvSpPr>
          <p:cNvPr id="243739" name="Rectangle 27"/>
          <p:cNvSpPr>
            <a:spLocks noChangeArrowheads="1"/>
          </p:cNvSpPr>
          <p:nvPr/>
        </p:nvSpPr>
        <p:spPr bwMode="auto">
          <a:xfrm>
            <a:off x="2489200" y="1768475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BIsuIDa Gan;TIy:Uk </a:t>
            </a:r>
          </a:p>
        </p:txBody>
      </p:sp>
      <p:sp>
        <p:nvSpPr>
          <p:cNvPr id="243740" name="Rectangle 28"/>
          <p:cNvSpPr>
            <a:spLocks noChangeArrowheads="1"/>
          </p:cNvSpPr>
          <p:nvPr/>
        </p:nvSpPr>
        <p:spPr bwMode="auto">
          <a:xfrm>
            <a:off x="1333500" y="1470025"/>
            <a:ext cx="238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r:Um</a:t>
            </a:r>
            <a:endParaRPr lang="en-US" sz="2000" b="1">
              <a:latin typeface="Comic Sans MS" charset="0"/>
            </a:endParaRPr>
          </a:p>
        </p:txBody>
      </p:sp>
      <p:sp>
        <p:nvSpPr>
          <p:cNvPr id="243741" name="Rectangle 29"/>
          <p:cNvSpPr>
            <a:spLocks noChangeArrowheads="1"/>
          </p:cNvSpPr>
          <p:nvPr/>
        </p:nvSpPr>
        <p:spPr bwMode="auto">
          <a:xfrm>
            <a:off x="1681163" y="1673225"/>
            <a:ext cx="3254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Rkik </a:t>
            </a:r>
          </a:p>
        </p:txBody>
      </p:sp>
      <p:sp>
        <p:nvSpPr>
          <p:cNvPr id="243742" name="Rectangle 30"/>
          <p:cNvSpPr>
            <a:spLocks noChangeArrowheads="1"/>
          </p:cNvSpPr>
          <p:nvPr/>
        </p:nvSpPr>
        <p:spPr bwMode="auto">
          <a:xfrm>
            <a:off x="1162050" y="1893888"/>
            <a:ext cx="849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 GaEfn</a:t>
            </a:r>
            <a:r>
              <a:rPr lang="en-US" sz="900" b="1">
                <a:latin typeface="Helvetica" charset="0"/>
              </a:rPr>
              <a:t>/ </a:t>
            </a:r>
            <a:r>
              <a:rPr lang="en-US" sz="2000" b="1">
                <a:latin typeface="Limon S1" charset="0"/>
              </a:rPr>
              <a:t>kUrifUs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243743" name="Rectangle 31"/>
          <p:cNvSpPr>
            <a:spLocks noChangeArrowheads="1"/>
          </p:cNvSpPr>
          <p:nvPr/>
        </p:nvSpPr>
        <p:spPr bwMode="auto">
          <a:xfrm>
            <a:off x="2163763" y="2151063"/>
            <a:ext cx="4714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Limon S1" charset="0"/>
              </a:rPr>
              <a:t>eGePsUr</a:t>
            </a:r>
            <a:r>
              <a:rPr lang="en-US" sz="2000" b="1">
                <a:latin typeface="Limon S1" charset="0"/>
              </a:rPr>
              <a:t> </a:t>
            </a:r>
          </a:p>
        </p:txBody>
      </p:sp>
      <p:sp>
        <p:nvSpPr>
          <p:cNvPr id="243744" name="Text Box 32"/>
          <p:cNvSpPr txBox="1">
            <a:spLocks noChangeArrowheads="1"/>
          </p:cNvSpPr>
          <p:nvPr/>
        </p:nvSpPr>
        <p:spPr bwMode="auto">
          <a:xfrm>
            <a:off x="2160588" y="1849438"/>
            <a:ext cx="215900" cy="22860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243745" name="Line 33"/>
          <p:cNvSpPr>
            <a:spLocks noChangeShapeType="1"/>
          </p:cNvSpPr>
          <p:nvPr/>
        </p:nvSpPr>
        <p:spPr bwMode="auto">
          <a:xfrm>
            <a:off x="2282825" y="1984375"/>
            <a:ext cx="100013" cy="274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6" name="Text Box 34"/>
          <p:cNvSpPr txBox="1">
            <a:spLocks noChangeArrowheads="1"/>
          </p:cNvSpPr>
          <p:nvPr/>
        </p:nvSpPr>
        <p:spPr bwMode="auto">
          <a:xfrm>
            <a:off x="668338" y="2286000"/>
            <a:ext cx="971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#1</a:t>
            </a:r>
          </a:p>
        </p:txBody>
      </p:sp>
      <p:sp>
        <p:nvSpPr>
          <p:cNvPr id="243747" name="AutoShape 35" descr="Large confetti"/>
          <p:cNvSpPr>
            <a:spLocks noChangeArrowheads="1"/>
          </p:cNvSpPr>
          <p:nvPr/>
        </p:nvSpPr>
        <p:spPr bwMode="auto">
          <a:xfrm rot="2005411">
            <a:off x="3740150" y="2593975"/>
            <a:ext cx="571500" cy="354013"/>
          </a:xfrm>
          <a:prstGeom prst="rightArrow">
            <a:avLst>
              <a:gd name="adj1" fmla="val 50000"/>
              <a:gd name="adj2" fmla="val 40359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8" name="AutoShape 36" descr="Large confetti"/>
          <p:cNvSpPr>
            <a:spLocks noChangeArrowheads="1"/>
          </p:cNvSpPr>
          <p:nvPr/>
        </p:nvSpPr>
        <p:spPr bwMode="auto">
          <a:xfrm rot="8504295">
            <a:off x="3295650" y="3394075"/>
            <a:ext cx="695325" cy="355600"/>
          </a:xfrm>
          <a:prstGeom prst="rightArrow">
            <a:avLst>
              <a:gd name="adj1" fmla="val 50000"/>
              <a:gd name="adj2" fmla="val 48884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49" name="Rectangle 37"/>
          <p:cNvSpPr>
            <a:spLocks noChangeArrowheads="1"/>
          </p:cNvSpPr>
          <p:nvPr/>
        </p:nvSpPr>
        <p:spPr bwMode="auto">
          <a:xfrm>
            <a:off x="2190750" y="3414713"/>
            <a:ext cx="574675" cy="3667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 GasuI </a:t>
            </a:r>
            <a:endParaRPr lang="en-US" sz="1800" b="1">
              <a:latin typeface="Comic Sans MS" charset="0"/>
            </a:endParaRPr>
          </a:p>
        </p:txBody>
      </p:sp>
      <p:sp>
        <p:nvSpPr>
          <p:cNvPr id="243750" name="Rectangle 38"/>
          <p:cNvSpPr>
            <a:spLocks noChangeArrowheads="1"/>
          </p:cNvSpPr>
          <p:nvPr/>
        </p:nvSpPr>
        <p:spPr bwMode="auto">
          <a:xfrm>
            <a:off x="514350" y="3021013"/>
            <a:ext cx="395288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Limon R1" charset="0"/>
              </a:rPr>
              <a:t>Gwr:ub</a:t>
            </a:r>
            <a:r>
              <a:rPr lang="en-US" sz="1800" b="1">
                <a:latin typeface="Comic Sans MS" charset="0"/>
              </a:rPr>
              <a:t> </a:t>
            </a:r>
          </a:p>
        </p:txBody>
      </p:sp>
      <p:sp>
        <p:nvSpPr>
          <p:cNvPr id="243751" name="Rectangle 39"/>
          <p:cNvSpPr>
            <a:spLocks noChangeArrowheads="1"/>
          </p:cNvSpPr>
          <p:nvPr/>
        </p:nvSpPr>
        <p:spPr bwMode="auto">
          <a:xfrm>
            <a:off x="2362200" y="4338638"/>
            <a:ext cx="520700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Gar:ab;</a:t>
            </a:r>
            <a:r>
              <a:rPr lang="en-US" sz="1800" b="1">
                <a:latin typeface="Comic Sans MS" charset="0"/>
              </a:rPr>
              <a:t> </a:t>
            </a:r>
          </a:p>
        </p:txBody>
      </p:sp>
      <p:sp>
        <p:nvSpPr>
          <p:cNvPr id="243752" name="Rectangle 40"/>
          <p:cNvSpPr>
            <a:spLocks noChangeArrowheads="1"/>
          </p:cNvSpPr>
          <p:nvPr/>
        </p:nvSpPr>
        <p:spPr bwMode="auto">
          <a:xfrm>
            <a:off x="1125538" y="4343400"/>
            <a:ext cx="593725" cy="36195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GaRhVika</a:t>
            </a:r>
          </a:p>
        </p:txBody>
      </p:sp>
      <p:sp>
        <p:nvSpPr>
          <p:cNvPr id="243753" name="Rectangle 41"/>
          <p:cNvSpPr>
            <a:spLocks noChangeArrowheads="1"/>
          </p:cNvSpPr>
          <p:nvPr/>
        </p:nvSpPr>
        <p:spPr bwMode="auto">
          <a:xfrm>
            <a:off x="2484438" y="3940175"/>
            <a:ext cx="795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sIurI Gan;TIy:Uk</a:t>
            </a:r>
          </a:p>
        </p:txBody>
      </p:sp>
      <p:sp>
        <p:nvSpPr>
          <p:cNvPr id="243754" name="Rectangle 42"/>
          <p:cNvSpPr>
            <a:spLocks noChangeArrowheads="1"/>
          </p:cNvSpPr>
          <p:nvPr/>
        </p:nvSpPr>
        <p:spPr bwMode="auto">
          <a:xfrm>
            <a:off x="2074863" y="3714750"/>
            <a:ext cx="982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BIsuIDa Gan;TIy:Uk </a:t>
            </a:r>
            <a:endParaRPr lang="en-US" sz="1800" b="1">
              <a:latin typeface="Helvetica" charset="0"/>
            </a:endParaRPr>
          </a:p>
        </p:txBody>
      </p:sp>
      <p:sp>
        <p:nvSpPr>
          <p:cNvPr id="243755" name="Rectangle 43"/>
          <p:cNvSpPr>
            <a:spLocks noChangeArrowheads="1"/>
          </p:cNvSpPr>
          <p:nvPr/>
        </p:nvSpPr>
        <p:spPr bwMode="auto">
          <a:xfrm>
            <a:off x="933450" y="3397250"/>
            <a:ext cx="27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r:Um </a:t>
            </a:r>
          </a:p>
        </p:txBody>
      </p:sp>
      <p:sp>
        <p:nvSpPr>
          <p:cNvPr id="243756" name="Rectangle 44"/>
          <p:cNvSpPr>
            <a:spLocks noChangeArrowheads="1"/>
          </p:cNvSpPr>
          <p:nvPr/>
        </p:nvSpPr>
        <p:spPr bwMode="auto">
          <a:xfrm>
            <a:off x="1373188" y="3633788"/>
            <a:ext cx="2159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Rkik</a:t>
            </a:r>
          </a:p>
        </p:txBody>
      </p:sp>
      <p:sp>
        <p:nvSpPr>
          <p:cNvPr id="243757" name="Rectangle 45"/>
          <p:cNvSpPr>
            <a:spLocks noChangeArrowheads="1"/>
          </p:cNvSpPr>
          <p:nvPr/>
        </p:nvSpPr>
        <p:spPr bwMode="auto">
          <a:xfrm>
            <a:off x="788988" y="3819525"/>
            <a:ext cx="811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GaEfn</a:t>
            </a:r>
            <a:r>
              <a:rPr lang="en-US" sz="900" b="1">
                <a:latin typeface="Helvetica" charset="0"/>
              </a:rPr>
              <a:t>/ </a:t>
            </a:r>
            <a:r>
              <a:rPr lang="en-US" sz="2000" b="1">
                <a:latin typeface="Limon S1" charset="0"/>
              </a:rPr>
              <a:t>kUrifUs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243758" name="Rectangle 46"/>
          <p:cNvSpPr>
            <a:spLocks noChangeArrowheads="1"/>
          </p:cNvSpPr>
          <p:nvPr/>
        </p:nvSpPr>
        <p:spPr bwMode="auto">
          <a:xfrm>
            <a:off x="1744663" y="4070350"/>
            <a:ext cx="433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Limon S1" charset="0"/>
              </a:rPr>
              <a:t>eGePsUr</a:t>
            </a:r>
          </a:p>
        </p:txBody>
      </p:sp>
      <p:sp>
        <p:nvSpPr>
          <p:cNvPr id="243759" name="Line 47"/>
          <p:cNvSpPr>
            <a:spLocks noChangeShapeType="1"/>
          </p:cNvSpPr>
          <p:nvPr/>
        </p:nvSpPr>
        <p:spPr bwMode="auto">
          <a:xfrm>
            <a:off x="1868488" y="3881438"/>
            <a:ext cx="100012" cy="27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60" name="Text Box 48"/>
          <p:cNvSpPr txBox="1">
            <a:spLocks noChangeArrowheads="1"/>
          </p:cNvSpPr>
          <p:nvPr/>
        </p:nvSpPr>
        <p:spPr bwMode="auto">
          <a:xfrm>
            <a:off x="254000" y="4184650"/>
            <a:ext cx="971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#2</a:t>
            </a:r>
          </a:p>
        </p:txBody>
      </p:sp>
      <p:sp>
        <p:nvSpPr>
          <p:cNvPr id="243761" name="Rectangle 49"/>
          <p:cNvSpPr>
            <a:spLocks noChangeArrowheads="1"/>
          </p:cNvSpPr>
          <p:nvPr/>
        </p:nvSpPr>
        <p:spPr bwMode="auto">
          <a:xfrm>
            <a:off x="2692400" y="5356225"/>
            <a:ext cx="576263" cy="3603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400">
                <a:latin typeface="Limon R1" charset="0"/>
              </a:rPr>
              <a:t> GasuI </a:t>
            </a:r>
          </a:p>
        </p:txBody>
      </p:sp>
      <p:sp>
        <p:nvSpPr>
          <p:cNvPr id="243762" name="Rectangle 50"/>
          <p:cNvSpPr>
            <a:spLocks noChangeArrowheads="1"/>
          </p:cNvSpPr>
          <p:nvPr/>
        </p:nvSpPr>
        <p:spPr bwMode="auto">
          <a:xfrm>
            <a:off x="1112838" y="4953000"/>
            <a:ext cx="525462" cy="36353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 Gwr:ub </a:t>
            </a:r>
            <a:endParaRPr lang="en-US" sz="1800" b="1">
              <a:latin typeface="Comic Sans MS" charset="0"/>
            </a:endParaRPr>
          </a:p>
        </p:txBody>
      </p:sp>
      <p:sp>
        <p:nvSpPr>
          <p:cNvPr id="243763" name="Rectangle 51"/>
          <p:cNvSpPr>
            <a:spLocks noChangeArrowheads="1"/>
          </p:cNvSpPr>
          <p:nvPr/>
        </p:nvSpPr>
        <p:spPr bwMode="auto">
          <a:xfrm>
            <a:off x="2981325" y="6248400"/>
            <a:ext cx="520700" cy="3667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Gar:ab;</a:t>
            </a:r>
            <a:r>
              <a:rPr lang="en-US" sz="1800" b="1">
                <a:latin typeface="Comic Sans MS" charset="0"/>
              </a:rPr>
              <a:t> </a:t>
            </a:r>
          </a:p>
        </p:txBody>
      </p:sp>
      <p:sp>
        <p:nvSpPr>
          <p:cNvPr id="243764" name="Rectangle 52"/>
          <p:cNvSpPr>
            <a:spLocks noChangeArrowheads="1"/>
          </p:cNvSpPr>
          <p:nvPr/>
        </p:nvSpPr>
        <p:spPr bwMode="auto">
          <a:xfrm>
            <a:off x="1744663" y="6280150"/>
            <a:ext cx="593725" cy="3667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GaRhVika</a:t>
            </a:r>
            <a:endParaRPr lang="en-US" sz="1800" b="1">
              <a:latin typeface="Comic Sans MS" charset="0"/>
            </a:endParaRPr>
          </a:p>
        </p:txBody>
      </p:sp>
      <p:sp>
        <p:nvSpPr>
          <p:cNvPr id="243765" name="Rectangle 53"/>
          <p:cNvSpPr>
            <a:spLocks noChangeArrowheads="1"/>
          </p:cNvSpPr>
          <p:nvPr/>
        </p:nvSpPr>
        <p:spPr bwMode="auto">
          <a:xfrm>
            <a:off x="3079750" y="5868988"/>
            <a:ext cx="7969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sIurI Gan;TIy:Uk</a:t>
            </a:r>
          </a:p>
        </p:txBody>
      </p:sp>
      <p:sp>
        <p:nvSpPr>
          <p:cNvPr id="243766" name="Rectangle 54"/>
          <p:cNvSpPr>
            <a:spLocks noChangeArrowheads="1"/>
          </p:cNvSpPr>
          <p:nvPr/>
        </p:nvSpPr>
        <p:spPr bwMode="auto">
          <a:xfrm>
            <a:off x="2724150" y="5607050"/>
            <a:ext cx="982663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BIsuIDa Gan;TIy:Uk </a:t>
            </a:r>
            <a:endParaRPr lang="en-US" sz="1800" b="1">
              <a:latin typeface="Helvetica" charset="0"/>
            </a:endParaRPr>
          </a:p>
        </p:txBody>
      </p:sp>
      <p:sp>
        <p:nvSpPr>
          <p:cNvPr id="243767" name="Rectangle 55"/>
          <p:cNvSpPr>
            <a:spLocks noChangeArrowheads="1"/>
          </p:cNvSpPr>
          <p:nvPr/>
        </p:nvSpPr>
        <p:spPr bwMode="auto">
          <a:xfrm>
            <a:off x="1517650" y="5307013"/>
            <a:ext cx="276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r:Um </a:t>
            </a:r>
          </a:p>
        </p:txBody>
      </p:sp>
      <p:sp>
        <p:nvSpPr>
          <p:cNvPr id="243768" name="Rectangle 56"/>
          <p:cNvSpPr>
            <a:spLocks noChangeArrowheads="1"/>
          </p:cNvSpPr>
          <p:nvPr/>
        </p:nvSpPr>
        <p:spPr bwMode="auto">
          <a:xfrm>
            <a:off x="1947863" y="5535613"/>
            <a:ext cx="280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Rkik</a:t>
            </a:r>
          </a:p>
        </p:txBody>
      </p:sp>
      <p:sp>
        <p:nvSpPr>
          <p:cNvPr id="243769" name="Rectangle 57"/>
          <p:cNvSpPr>
            <a:spLocks noChangeArrowheads="1"/>
          </p:cNvSpPr>
          <p:nvPr/>
        </p:nvSpPr>
        <p:spPr bwMode="auto">
          <a:xfrm>
            <a:off x="1376363" y="5734050"/>
            <a:ext cx="8112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GaEfn</a:t>
            </a:r>
            <a:r>
              <a:rPr lang="en-US" sz="900" b="1">
                <a:latin typeface="Helvetica" charset="0"/>
              </a:rPr>
              <a:t>/ </a:t>
            </a:r>
            <a:r>
              <a:rPr lang="en-US" sz="2000" b="1">
                <a:latin typeface="Limon S1" charset="0"/>
              </a:rPr>
              <a:t>kUrifUs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243770" name="Rectangle 58"/>
          <p:cNvSpPr>
            <a:spLocks noChangeArrowheads="1"/>
          </p:cNvSpPr>
          <p:nvPr/>
        </p:nvSpPr>
        <p:spPr bwMode="auto">
          <a:xfrm>
            <a:off x="2322513" y="6000750"/>
            <a:ext cx="4333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Limon S1" charset="0"/>
              </a:rPr>
              <a:t>eGePsUr</a:t>
            </a:r>
          </a:p>
        </p:txBody>
      </p:sp>
      <p:sp>
        <p:nvSpPr>
          <p:cNvPr id="243771" name="Line 59"/>
          <p:cNvSpPr>
            <a:spLocks noChangeShapeType="1"/>
          </p:cNvSpPr>
          <p:nvPr/>
        </p:nvSpPr>
        <p:spPr bwMode="auto">
          <a:xfrm>
            <a:off x="2466975" y="5811838"/>
            <a:ext cx="100013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72" name="Text Box 60"/>
          <p:cNvSpPr txBox="1">
            <a:spLocks noChangeArrowheads="1"/>
          </p:cNvSpPr>
          <p:nvPr/>
        </p:nvSpPr>
        <p:spPr bwMode="auto">
          <a:xfrm>
            <a:off x="852488" y="6116638"/>
            <a:ext cx="971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#3</a:t>
            </a:r>
          </a:p>
        </p:txBody>
      </p:sp>
      <p:sp>
        <p:nvSpPr>
          <p:cNvPr id="243773" name="Rectangle 61"/>
          <p:cNvSpPr>
            <a:spLocks noChangeArrowheads="1"/>
          </p:cNvSpPr>
          <p:nvPr/>
        </p:nvSpPr>
        <p:spPr bwMode="auto">
          <a:xfrm>
            <a:off x="2487613" y="7305675"/>
            <a:ext cx="574675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 GasuI </a:t>
            </a:r>
            <a:endParaRPr lang="en-US" sz="1800" b="1">
              <a:latin typeface="Comic Sans MS" charset="0"/>
            </a:endParaRPr>
          </a:p>
        </p:txBody>
      </p:sp>
      <p:sp>
        <p:nvSpPr>
          <p:cNvPr id="243774" name="Rectangle 62"/>
          <p:cNvSpPr>
            <a:spLocks noChangeArrowheads="1"/>
          </p:cNvSpPr>
          <p:nvPr/>
        </p:nvSpPr>
        <p:spPr bwMode="auto">
          <a:xfrm>
            <a:off x="852488" y="6850063"/>
            <a:ext cx="525462" cy="3667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 Gwr:ub </a:t>
            </a:r>
            <a:endParaRPr lang="en-US" sz="1800" b="1">
              <a:latin typeface="Comic Sans MS" charset="0"/>
            </a:endParaRPr>
          </a:p>
        </p:txBody>
      </p:sp>
      <p:sp>
        <p:nvSpPr>
          <p:cNvPr id="243775" name="Rectangle 63"/>
          <p:cNvSpPr>
            <a:spLocks noChangeArrowheads="1"/>
          </p:cNvSpPr>
          <p:nvPr/>
        </p:nvSpPr>
        <p:spPr bwMode="auto">
          <a:xfrm>
            <a:off x="2627313" y="8220075"/>
            <a:ext cx="520700" cy="36353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Gar:ab;</a:t>
            </a:r>
            <a:r>
              <a:rPr lang="en-US" sz="1800" b="1">
                <a:latin typeface="Comic Sans MS" charset="0"/>
              </a:rPr>
              <a:t> </a:t>
            </a:r>
          </a:p>
        </p:txBody>
      </p:sp>
      <p:sp>
        <p:nvSpPr>
          <p:cNvPr id="243776" name="Rectangle 64"/>
          <p:cNvSpPr>
            <a:spLocks noChangeArrowheads="1"/>
          </p:cNvSpPr>
          <p:nvPr/>
        </p:nvSpPr>
        <p:spPr bwMode="auto">
          <a:xfrm>
            <a:off x="1450975" y="8226425"/>
            <a:ext cx="593725" cy="3651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GaRhVika</a:t>
            </a:r>
            <a:endParaRPr lang="en-US" sz="1800" b="1">
              <a:latin typeface="Comic Sans MS" charset="0"/>
            </a:endParaRPr>
          </a:p>
        </p:txBody>
      </p:sp>
      <p:sp>
        <p:nvSpPr>
          <p:cNvPr id="243777" name="Rectangle 65"/>
          <p:cNvSpPr>
            <a:spLocks noChangeArrowheads="1"/>
          </p:cNvSpPr>
          <p:nvPr/>
        </p:nvSpPr>
        <p:spPr bwMode="auto">
          <a:xfrm>
            <a:off x="2773363" y="7842250"/>
            <a:ext cx="795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sIurI Gan;TIy:Uk</a:t>
            </a:r>
          </a:p>
        </p:txBody>
      </p:sp>
      <p:sp>
        <p:nvSpPr>
          <p:cNvPr id="243778" name="Rectangle 66"/>
          <p:cNvSpPr>
            <a:spLocks noChangeArrowheads="1"/>
          </p:cNvSpPr>
          <p:nvPr/>
        </p:nvSpPr>
        <p:spPr bwMode="auto">
          <a:xfrm>
            <a:off x="2384425" y="7558088"/>
            <a:ext cx="9826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BIsuIDa Gan;TIy:Uk </a:t>
            </a:r>
            <a:endParaRPr lang="en-US" sz="1800" b="1">
              <a:latin typeface="Helvetica" charset="0"/>
            </a:endParaRPr>
          </a:p>
        </p:txBody>
      </p:sp>
      <p:sp>
        <p:nvSpPr>
          <p:cNvPr id="243779" name="Rectangle 67"/>
          <p:cNvSpPr>
            <a:spLocks noChangeArrowheads="1"/>
          </p:cNvSpPr>
          <p:nvPr/>
        </p:nvSpPr>
        <p:spPr bwMode="auto">
          <a:xfrm>
            <a:off x="1223963" y="7267575"/>
            <a:ext cx="2762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latin typeface="Helvetica" charset="0"/>
              </a:rPr>
              <a:t>• </a:t>
            </a:r>
            <a:r>
              <a:rPr lang="en-US" sz="2000" b="1">
                <a:latin typeface="Limon S1" charset="0"/>
              </a:rPr>
              <a:t>r:Um </a:t>
            </a:r>
          </a:p>
        </p:txBody>
      </p:sp>
      <p:sp>
        <p:nvSpPr>
          <p:cNvPr id="243780" name="Rectangle 68"/>
          <p:cNvSpPr>
            <a:spLocks noChangeArrowheads="1"/>
          </p:cNvSpPr>
          <p:nvPr/>
        </p:nvSpPr>
        <p:spPr bwMode="auto">
          <a:xfrm>
            <a:off x="1668463" y="7478713"/>
            <a:ext cx="25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Rkik </a:t>
            </a:r>
          </a:p>
        </p:txBody>
      </p:sp>
      <p:sp>
        <p:nvSpPr>
          <p:cNvPr id="243781" name="Rectangle 69"/>
          <p:cNvSpPr>
            <a:spLocks noChangeArrowheads="1"/>
          </p:cNvSpPr>
          <p:nvPr/>
        </p:nvSpPr>
        <p:spPr bwMode="auto">
          <a:xfrm>
            <a:off x="1093788" y="7691438"/>
            <a:ext cx="811212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latin typeface="Limon S1" charset="0"/>
              </a:rPr>
              <a:t>GaEfn</a:t>
            </a:r>
            <a:r>
              <a:rPr lang="en-US" sz="900" b="1">
                <a:latin typeface="Helvetica" charset="0"/>
              </a:rPr>
              <a:t>/ </a:t>
            </a:r>
            <a:r>
              <a:rPr lang="en-US" sz="2000" b="1">
                <a:latin typeface="Limon S1" charset="0"/>
              </a:rPr>
              <a:t>kUrifUs </a:t>
            </a:r>
            <a:r>
              <a:rPr lang="en-US" sz="900" b="1">
                <a:latin typeface="Helvetica" charset="0"/>
              </a:rPr>
              <a:t>•</a:t>
            </a:r>
          </a:p>
        </p:txBody>
      </p:sp>
      <p:sp>
        <p:nvSpPr>
          <p:cNvPr id="243782" name="Rectangle 70"/>
          <p:cNvSpPr>
            <a:spLocks noChangeArrowheads="1"/>
          </p:cNvSpPr>
          <p:nvPr/>
        </p:nvSpPr>
        <p:spPr bwMode="auto">
          <a:xfrm>
            <a:off x="2151063" y="7975600"/>
            <a:ext cx="433387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  <a:latin typeface="Limon S1" charset="0"/>
              </a:rPr>
              <a:t>eGePsUr</a:t>
            </a:r>
          </a:p>
        </p:txBody>
      </p:sp>
      <p:sp>
        <p:nvSpPr>
          <p:cNvPr id="243783" name="Line 71"/>
          <p:cNvSpPr>
            <a:spLocks noChangeShapeType="1"/>
          </p:cNvSpPr>
          <p:nvPr/>
        </p:nvSpPr>
        <p:spPr bwMode="auto">
          <a:xfrm>
            <a:off x="2173288" y="7770813"/>
            <a:ext cx="100012" cy="277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84" name="Text Box 72"/>
          <p:cNvSpPr txBox="1">
            <a:spLocks noChangeArrowheads="1"/>
          </p:cNvSpPr>
          <p:nvPr/>
        </p:nvSpPr>
        <p:spPr bwMode="auto">
          <a:xfrm>
            <a:off x="558800" y="8074025"/>
            <a:ext cx="971550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Comic Sans MS" charset="0"/>
              </a:rPr>
              <a:t>#4</a:t>
            </a:r>
          </a:p>
        </p:txBody>
      </p:sp>
      <p:sp>
        <p:nvSpPr>
          <p:cNvPr id="243785" name="Text Box 73"/>
          <p:cNvSpPr txBox="1">
            <a:spLocks noChangeArrowheads="1"/>
          </p:cNvSpPr>
          <p:nvPr/>
        </p:nvSpPr>
        <p:spPr bwMode="auto">
          <a:xfrm>
            <a:off x="2022475" y="3171825"/>
            <a:ext cx="1417638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15-18</a:t>
            </a:r>
          </a:p>
        </p:txBody>
      </p:sp>
      <p:sp>
        <p:nvSpPr>
          <p:cNvPr id="243786" name="Text Box 74"/>
          <p:cNvSpPr txBox="1">
            <a:spLocks noChangeArrowheads="1"/>
          </p:cNvSpPr>
          <p:nvPr/>
        </p:nvSpPr>
        <p:spPr bwMode="auto">
          <a:xfrm>
            <a:off x="2593975" y="4795838"/>
            <a:ext cx="1419225" cy="463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18-21</a:t>
            </a:r>
          </a:p>
        </p:txBody>
      </p:sp>
      <p:sp>
        <p:nvSpPr>
          <p:cNvPr id="243787" name="Text Box 75"/>
          <p:cNvSpPr txBox="1">
            <a:spLocks noChangeArrowheads="1"/>
          </p:cNvSpPr>
          <p:nvPr/>
        </p:nvSpPr>
        <p:spPr bwMode="auto">
          <a:xfrm>
            <a:off x="2220913" y="7089775"/>
            <a:ext cx="1417637" cy="465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21-28</a:t>
            </a:r>
          </a:p>
        </p:txBody>
      </p:sp>
      <p:sp>
        <p:nvSpPr>
          <p:cNvPr id="243788" name="Text Box 76"/>
          <p:cNvSpPr txBox="1">
            <a:spLocks noChangeArrowheads="1"/>
          </p:cNvSpPr>
          <p:nvPr/>
        </p:nvSpPr>
        <p:spPr bwMode="auto">
          <a:xfrm>
            <a:off x="2373313" y="1279525"/>
            <a:ext cx="1416050" cy="465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Limon S1" charset="0"/>
              </a:rPr>
              <a:t>kic©kar</a:t>
            </a:r>
            <a:r>
              <a:rPr lang="en-US" sz="1600" b="1">
                <a:latin typeface="Comic Sans MS" charset="0"/>
              </a:rPr>
              <a:t> 13-14</a:t>
            </a:r>
          </a:p>
        </p:txBody>
      </p:sp>
      <p:sp>
        <p:nvSpPr>
          <p:cNvPr id="243789" name="Freeform 77"/>
          <p:cNvSpPr>
            <a:spLocks/>
          </p:cNvSpPr>
          <p:nvPr/>
        </p:nvSpPr>
        <p:spPr bwMode="auto">
          <a:xfrm>
            <a:off x="2690813" y="1873250"/>
            <a:ext cx="273050" cy="385763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90" name="Freeform 78"/>
          <p:cNvSpPr>
            <a:spLocks/>
          </p:cNvSpPr>
          <p:nvPr/>
        </p:nvSpPr>
        <p:spPr bwMode="auto">
          <a:xfrm>
            <a:off x="1666875" y="3894138"/>
            <a:ext cx="831850" cy="365125"/>
          </a:xfrm>
          <a:custGeom>
            <a:avLst/>
            <a:gdLst>
              <a:gd name="T0" fmla="*/ 65 w 1152"/>
              <a:gd name="T1" fmla="*/ 0 h 557"/>
              <a:gd name="T2" fmla="*/ 2 w 1152"/>
              <a:gd name="T3" fmla="*/ 63 h 557"/>
              <a:gd name="T4" fmla="*/ 11 w 1152"/>
              <a:gd name="T5" fmla="*/ 117 h 557"/>
              <a:gd name="T6" fmla="*/ 164 w 1152"/>
              <a:gd name="T7" fmla="*/ 108 h 557"/>
              <a:gd name="T8" fmla="*/ 334 w 1152"/>
              <a:gd name="T9" fmla="*/ 117 h 557"/>
              <a:gd name="T10" fmla="*/ 505 w 1152"/>
              <a:gd name="T11" fmla="*/ 180 h 557"/>
              <a:gd name="T12" fmla="*/ 559 w 1152"/>
              <a:gd name="T13" fmla="*/ 215 h 557"/>
              <a:gd name="T14" fmla="*/ 640 w 1152"/>
              <a:gd name="T15" fmla="*/ 233 h 557"/>
              <a:gd name="T16" fmla="*/ 694 w 1152"/>
              <a:gd name="T17" fmla="*/ 305 h 557"/>
              <a:gd name="T18" fmla="*/ 703 w 1152"/>
              <a:gd name="T19" fmla="*/ 332 h 557"/>
              <a:gd name="T20" fmla="*/ 730 w 1152"/>
              <a:gd name="T21" fmla="*/ 341 h 557"/>
              <a:gd name="T22" fmla="*/ 847 w 1152"/>
              <a:gd name="T23" fmla="*/ 395 h 557"/>
              <a:gd name="T24" fmla="*/ 928 w 1152"/>
              <a:gd name="T25" fmla="*/ 503 h 557"/>
              <a:gd name="T26" fmla="*/ 1018 w 1152"/>
              <a:gd name="T27" fmla="*/ 521 h 557"/>
              <a:gd name="T28" fmla="*/ 1125 w 1152"/>
              <a:gd name="T29" fmla="*/ 539 h 557"/>
              <a:gd name="T30" fmla="*/ 1152 w 1152"/>
              <a:gd name="T31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91" name="Freeform 79"/>
          <p:cNvSpPr>
            <a:spLocks/>
          </p:cNvSpPr>
          <p:nvPr/>
        </p:nvSpPr>
        <p:spPr bwMode="auto">
          <a:xfrm>
            <a:off x="1657350" y="3568700"/>
            <a:ext cx="936625" cy="744538"/>
          </a:xfrm>
          <a:custGeom>
            <a:avLst/>
            <a:gdLst>
              <a:gd name="T0" fmla="*/ 1273 w 1300"/>
              <a:gd name="T1" fmla="*/ 1133 h 1133"/>
              <a:gd name="T2" fmla="*/ 1282 w 1300"/>
              <a:gd name="T3" fmla="*/ 971 h 1133"/>
              <a:gd name="T4" fmla="*/ 1300 w 1300"/>
              <a:gd name="T5" fmla="*/ 899 h 1133"/>
              <a:gd name="T6" fmla="*/ 1255 w 1300"/>
              <a:gd name="T7" fmla="*/ 737 h 1133"/>
              <a:gd name="T8" fmla="*/ 1201 w 1300"/>
              <a:gd name="T9" fmla="*/ 522 h 1133"/>
              <a:gd name="T10" fmla="*/ 1156 w 1300"/>
              <a:gd name="T11" fmla="*/ 531 h 1133"/>
              <a:gd name="T12" fmla="*/ 1102 w 1300"/>
              <a:gd name="T13" fmla="*/ 549 h 1133"/>
              <a:gd name="T14" fmla="*/ 950 w 1300"/>
              <a:gd name="T15" fmla="*/ 540 h 1133"/>
              <a:gd name="T16" fmla="*/ 905 w 1300"/>
              <a:gd name="T17" fmla="*/ 369 h 1133"/>
              <a:gd name="T18" fmla="*/ 896 w 1300"/>
              <a:gd name="T19" fmla="*/ 288 h 1133"/>
              <a:gd name="T20" fmla="*/ 815 w 1300"/>
              <a:gd name="T21" fmla="*/ 225 h 1133"/>
              <a:gd name="T22" fmla="*/ 761 w 1300"/>
              <a:gd name="T23" fmla="*/ 189 h 1133"/>
              <a:gd name="T24" fmla="*/ 680 w 1300"/>
              <a:gd name="T25" fmla="*/ 126 h 1133"/>
              <a:gd name="T26" fmla="*/ 626 w 1300"/>
              <a:gd name="T27" fmla="*/ 72 h 1133"/>
              <a:gd name="T28" fmla="*/ 338 w 1300"/>
              <a:gd name="T29" fmla="*/ 36 h 1133"/>
              <a:gd name="T30" fmla="*/ 204 w 1300"/>
              <a:gd name="T31" fmla="*/ 0 h 1133"/>
              <a:gd name="T32" fmla="*/ 87 w 1300"/>
              <a:gd name="T33" fmla="*/ 36 h 1133"/>
              <a:gd name="T34" fmla="*/ 24 w 1300"/>
              <a:gd name="T35" fmla="*/ 117 h 1133"/>
              <a:gd name="T36" fmla="*/ 33 w 1300"/>
              <a:gd name="T37" fmla="*/ 324 h 1133"/>
              <a:gd name="T38" fmla="*/ 69 w 1300"/>
              <a:gd name="T39" fmla="*/ 378 h 1133"/>
              <a:gd name="T40" fmla="*/ 87 w 1300"/>
              <a:gd name="T41" fmla="*/ 405 h 1133"/>
              <a:gd name="T42" fmla="*/ 78 w 1300"/>
              <a:gd name="T43" fmla="*/ 450 h 1133"/>
              <a:gd name="T44" fmla="*/ 51 w 1300"/>
              <a:gd name="T45" fmla="*/ 468 h 1133"/>
              <a:gd name="T46" fmla="*/ 51 w 1300"/>
              <a:gd name="T47" fmla="*/ 52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92" name="Freeform 80"/>
          <p:cNvSpPr>
            <a:spLocks/>
          </p:cNvSpPr>
          <p:nvPr/>
        </p:nvSpPr>
        <p:spPr bwMode="auto">
          <a:xfrm>
            <a:off x="2254250" y="5573713"/>
            <a:ext cx="896938" cy="685800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793" name="Freeform 81"/>
          <p:cNvSpPr>
            <a:spLocks/>
          </p:cNvSpPr>
          <p:nvPr/>
        </p:nvSpPr>
        <p:spPr bwMode="auto">
          <a:xfrm>
            <a:off x="1509713" y="7518400"/>
            <a:ext cx="1401762" cy="725488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3794" name="Group 82"/>
          <p:cNvGrpSpPr>
            <a:grpSpLocks/>
          </p:cNvGrpSpPr>
          <p:nvPr/>
        </p:nvGrpSpPr>
        <p:grpSpPr bwMode="auto">
          <a:xfrm>
            <a:off x="277813" y="3976688"/>
            <a:ext cx="1014412" cy="746125"/>
            <a:chOff x="-1159" y="2121"/>
            <a:chExt cx="639" cy="468"/>
          </a:xfrm>
        </p:grpSpPr>
        <p:sp>
          <p:nvSpPr>
            <p:cNvPr id="243795" name="Oval 83"/>
            <p:cNvSpPr>
              <a:spLocks noChangeArrowheads="1"/>
            </p:cNvSpPr>
            <p:nvPr/>
          </p:nvSpPr>
          <p:spPr bwMode="auto">
            <a:xfrm>
              <a:off x="-1159" y="212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6" name="Text Box 84"/>
            <p:cNvSpPr txBox="1">
              <a:spLocks noChangeArrowheads="1"/>
            </p:cNvSpPr>
            <p:nvPr/>
          </p:nvSpPr>
          <p:spPr bwMode="auto">
            <a:xfrm>
              <a:off x="-1132" y="2133"/>
              <a:ext cx="612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#2</a:t>
              </a:r>
            </a:p>
          </p:txBody>
        </p:sp>
      </p:grpSp>
      <p:grpSp>
        <p:nvGrpSpPr>
          <p:cNvPr id="243797" name="Group 85"/>
          <p:cNvGrpSpPr>
            <a:grpSpLocks/>
          </p:cNvGrpSpPr>
          <p:nvPr/>
        </p:nvGrpSpPr>
        <p:grpSpPr bwMode="auto">
          <a:xfrm>
            <a:off x="498475" y="5191125"/>
            <a:ext cx="995363" cy="742950"/>
            <a:chOff x="-1158" y="3089"/>
            <a:chExt cx="627" cy="468"/>
          </a:xfrm>
        </p:grpSpPr>
        <p:sp>
          <p:nvSpPr>
            <p:cNvPr id="243798" name="Oval 86"/>
            <p:cNvSpPr>
              <a:spLocks noChangeArrowheads="1"/>
            </p:cNvSpPr>
            <p:nvPr/>
          </p:nvSpPr>
          <p:spPr bwMode="auto">
            <a:xfrm>
              <a:off x="-1158" y="3089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799" name="Text Box 87"/>
            <p:cNvSpPr txBox="1">
              <a:spLocks noChangeArrowheads="1"/>
            </p:cNvSpPr>
            <p:nvPr/>
          </p:nvSpPr>
          <p:spPr bwMode="auto">
            <a:xfrm>
              <a:off x="-1143" y="3099"/>
              <a:ext cx="612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#3</a:t>
              </a:r>
            </a:p>
          </p:txBody>
        </p:sp>
      </p:grpSp>
      <p:grpSp>
        <p:nvGrpSpPr>
          <p:cNvPr id="243800" name="Group 88"/>
          <p:cNvGrpSpPr>
            <a:grpSpLocks/>
          </p:cNvGrpSpPr>
          <p:nvPr/>
        </p:nvGrpSpPr>
        <p:grpSpPr bwMode="auto">
          <a:xfrm>
            <a:off x="365125" y="7156450"/>
            <a:ext cx="1016000" cy="742950"/>
            <a:chOff x="-1276" y="4101"/>
            <a:chExt cx="640" cy="468"/>
          </a:xfrm>
        </p:grpSpPr>
        <p:sp>
          <p:nvSpPr>
            <p:cNvPr id="243801" name="Oval 89"/>
            <p:cNvSpPr>
              <a:spLocks noChangeArrowheads="1"/>
            </p:cNvSpPr>
            <p:nvPr/>
          </p:nvSpPr>
          <p:spPr bwMode="auto">
            <a:xfrm>
              <a:off x="-1276" y="4101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2" name="Text Box 90"/>
            <p:cNvSpPr txBox="1">
              <a:spLocks noChangeArrowheads="1"/>
            </p:cNvSpPr>
            <p:nvPr/>
          </p:nvSpPr>
          <p:spPr bwMode="auto">
            <a:xfrm>
              <a:off x="-1248" y="4107"/>
              <a:ext cx="612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#4</a:t>
              </a:r>
            </a:p>
          </p:txBody>
        </p:sp>
      </p:grpSp>
      <p:grpSp>
        <p:nvGrpSpPr>
          <p:cNvPr id="243803" name="Group 91"/>
          <p:cNvGrpSpPr>
            <a:grpSpLocks/>
          </p:cNvGrpSpPr>
          <p:nvPr/>
        </p:nvGrpSpPr>
        <p:grpSpPr bwMode="auto">
          <a:xfrm>
            <a:off x="307975" y="1350963"/>
            <a:ext cx="1023938" cy="741362"/>
            <a:chOff x="-1203" y="1223"/>
            <a:chExt cx="645" cy="468"/>
          </a:xfrm>
        </p:grpSpPr>
        <p:sp>
          <p:nvSpPr>
            <p:cNvPr id="243804" name="Oval 92"/>
            <p:cNvSpPr>
              <a:spLocks noChangeArrowheads="1"/>
            </p:cNvSpPr>
            <p:nvPr/>
          </p:nvSpPr>
          <p:spPr bwMode="auto">
            <a:xfrm>
              <a:off x="-1203" y="1223"/>
              <a:ext cx="516" cy="46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805" name="Text Box 93"/>
            <p:cNvSpPr txBox="1">
              <a:spLocks noChangeArrowheads="1"/>
            </p:cNvSpPr>
            <p:nvPr/>
          </p:nvSpPr>
          <p:spPr bwMode="auto">
            <a:xfrm>
              <a:off x="-1170" y="1249"/>
              <a:ext cx="612" cy="4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3200" b="1">
                  <a:latin typeface="Comic Sans MS" charset="0"/>
                </a:rPr>
                <a:t>#1</a:t>
              </a:r>
            </a:p>
          </p:txBody>
        </p:sp>
      </p:grpSp>
      <p:sp>
        <p:nvSpPr>
          <p:cNvPr id="243806" name="Text Box 94"/>
          <p:cNvSpPr txBox="1">
            <a:spLocks noChangeArrowheads="1"/>
          </p:cNvSpPr>
          <p:nvPr/>
        </p:nvSpPr>
        <p:spPr bwMode="auto">
          <a:xfrm>
            <a:off x="2562225" y="606425"/>
            <a:ext cx="4419600" cy="4572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 i="1">
                <a:latin typeface="Limon S1" charset="0"/>
              </a:rPr>
              <a:t>savkb:ul</a:t>
            </a:r>
            <a:r>
              <a:rPr lang="en-US" sz="2000" b="1" i="1">
                <a:latin typeface="Comic Sans MS" charset="0"/>
              </a:rPr>
              <a:t>: </a:t>
            </a:r>
            <a:r>
              <a:rPr lang="en-US" sz="2400" b="1" i="1">
                <a:latin typeface="Limon S1" charset="0"/>
              </a:rPr>
              <a:t>karRkeLkemIl  kareFVIdMeNIrrbs;elak</a:t>
            </a:r>
            <a:endParaRPr lang="en-US" sz="2000" b="1" i="1">
              <a:latin typeface="Comic Sans MS" charset="0"/>
            </a:endParaRPr>
          </a:p>
        </p:txBody>
      </p:sp>
      <p:sp>
        <p:nvSpPr>
          <p:cNvPr id="243807" name="Line 95"/>
          <p:cNvSpPr>
            <a:spLocks noChangeShapeType="1"/>
          </p:cNvSpPr>
          <p:nvPr/>
        </p:nvSpPr>
        <p:spPr bwMode="auto">
          <a:xfrm>
            <a:off x="231775" y="6802438"/>
            <a:ext cx="70627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808" name="Line 96"/>
          <p:cNvSpPr>
            <a:spLocks noChangeShapeType="1"/>
          </p:cNvSpPr>
          <p:nvPr/>
        </p:nvSpPr>
        <p:spPr bwMode="auto">
          <a:xfrm>
            <a:off x="230188" y="4857750"/>
            <a:ext cx="70627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3809" name="AutoShape 97" descr="Granite"/>
          <p:cNvSpPr>
            <a:spLocks noChangeArrowheads="1"/>
          </p:cNvSpPr>
          <p:nvPr/>
        </p:nvSpPr>
        <p:spPr bwMode="auto">
          <a:xfrm rot="-1339115">
            <a:off x="2794000" y="1976438"/>
            <a:ext cx="120650" cy="250825"/>
          </a:xfrm>
          <a:prstGeom prst="upArrow">
            <a:avLst>
              <a:gd name="adj1" fmla="val 50000"/>
              <a:gd name="adj2" fmla="val 5197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3810" name="AutoShape 98" descr="Granite"/>
          <p:cNvSpPr>
            <a:spLocks noChangeArrowheads="1"/>
          </p:cNvSpPr>
          <p:nvPr/>
        </p:nvSpPr>
        <p:spPr bwMode="auto">
          <a:xfrm rot="-12351601">
            <a:off x="2533650" y="20510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endParaRPr lang="en-US" sz="1200"/>
          </a:p>
        </p:txBody>
      </p:sp>
      <p:sp>
        <p:nvSpPr>
          <p:cNvPr id="243811" name="AutoShape 99" descr="Granite"/>
          <p:cNvSpPr>
            <a:spLocks noChangeArrowheads="1"/>
          </p:cNvSpPr>
          <p:nvPr/>
        </p:nvSpPr>
        <p:spPr bwMode="auto">
          <a:xfrm rot="-1339115">
            <a:off x="2305050" y="39497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3812" name="AutoShape 100" descr="Granite"/>
          <p:cNvSpPr>
            <a:spLocks noChangeArrowheads="1"/>
          </p:cNvSpPr>
          <p:nvPr/>
        </p:nvSpPr>
        <p:spPr bwMode="auto">
          <a:xfrm rot="-6703883">
            <a:off x="1548607" y="3321843"/>
            <a:ext cx="120650" cy="252413"/>
          </a:xfrm>
          <a:prstGeom prst="upArrow">
            <a:avLst>
              <a:gd name="adj1" fmla="val 50000"/>
              <a:gd name="adj2" fmla="val 5230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200"/>
          </a:p>
        </p:txBody>
      </p:sp>
      <p:sp>
        <p:nvSpPr>
          <p:cNvPr id="243813" name="AutoShape 101" descr="Granite"/>
          <p:cNvSpPr>
            <a:spLocks noChangeArrowheads="1"/>
          </p:cNvSpPr>
          <p:nvPr/>
        </p:nvSpPr>
        <p:spPr bwMode="auto">
          <a:xfrm rot="-15454666">
            <a:off x="1676400" y="39624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1200"/>
          </a:p>
        </p:txBody>
      </p:sp>
      <p:sp>
        <p:nvSpPr>
          <p:cNvPr id="243814" name="AutoShape 102" descr="Granite"/>
          <p:cNvSpPr>
            <a:spLocks noChangeArrowheads="1"/>
          </p:cNvSpPr>
          <p:nvPr/>
        </p:nvSpPr>
        <p:spPr bwMode="auto">
          <a:xfrm rot="-15454666">
            <a:off x="2229644" y="4172744"/>
            <a:ext cx="119062" cy="254000"/>
          </a:xfrm>
          <a:prstGeom prst="upArrow">
            <a:avLst>
              <a:gd name="adj1" fmla="val 50000"/>
              <a:gd name="adj2" fmla="val 5333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1200"/>
          </a:p>
        </p:txBody>
      </p:sp>
      <p:sp>
        <p:nvSpPr>
          <p:cNvPr id="243815" name="AutoShape 103" descr="Granite"/>
          <p:cNvSpPr>
            <a:spLocks noChangeArrowheads="1"/>
          </p:cNvSpPr>
          <p:nvPr/>
        </p:nvSpPr>
        <p:spPr bwMode="auto">
          <a:xfrm rot="-1339115">
            <a:off x="2895600" y="594995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3816" name="AutoShape 104" descr="Granite"/>
          <p:cNvSpPr>
            <a:spLocks noChangeArrowheads="1"/>
          </p:cNvSpPr>
          <p:nvPr/>
        </p:nvSpPr>
        <p:spPr bwMode="auto">
          <a:xfrm rot="-6703883">
            <a:off x="2139951" y="5359400"/>
            <a:ext cx="119062" cy="255587"/>
          </a:xfrm>
          <a:prstGeom prst="upArrow">
            <a:avLst>
              <a:gd name="adj1" fmla="val 50000"/>
              <a:gd name="adj2" fmla="val 5366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200"/>
          </a:p>
        </p:txBody>
      </p:sp>
      <p:sp>
        <p:nvSpPr>
          <p:cNvPr id="243817" name="AutoShape 105" descr="Granite"/>
          <p:cNvSpPr>
            <a:spLocks noChangeArrowheads="1"/>
          </p:cNvSpPr>
          <p:nvPr/>
        </p:nvSpPr>
        <p:spPr bwMode="auto">
          <a:xfrm rot="-21189463">
            <a:off x="2279650" y="5702300"/>
            <a:ext cx="120650" cy="255588"/>
          </a:xfrm>
          <a:prstGeom prst="upArrow">
            <a:avLst>
              <a:gd name="adj1" fmla="val 50000"/>
              <a:gd name="adj2" fmla="val 52961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3818" name="AutoShape 106" descr="Granite"/>
          <p:cNvSpPr>
            <a:spLocks noChangeArrowheads="1"/>
          </p:cNvSpPr>
          <p:nvPr/>
        </p:nvSpPr>
        <p:spPr bwMode="auto">
          <a:xfrm rot="-15454666">
            <a:off x="2705893" y="6133307"/>
            <a:ext cx="119063" cy="254000"/>
          </a:xfrm>
          <a:prstGeom prst="upArrow">
            <a:avLst>
              <a:gd name="adj1" fmla="val 50000"/>
              <a:gd name="adj2" fmla="val 5333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 sz="1200"/>
          </a:p>
        </p:txBody>
      </p:sp>
      <p:sp>
        <p:nvSpPr>
          <p:cNvPr id="243819" name="AutoShape 107" descr="Granite"/>
          <p:cNvSpPr>
            <a:spLocks noChangeArrowheads="1"/>
          </p:cNvSpPr>
          <p:nvPr/>
        </p:nvSpPr>
        <p:spPr bwMode="auto">
          <a:xfrm rot="-1339115">
            <a:off x="2597150" y="80518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  <p:sp>
        <p:nvSpPr>
          <p:cNvPr id="243820" name="AutoShape 108" descr="Granite"/>
          <p:cNvSpPr>
            <a:spLocks noChangeArrowheads="1"/>
          </p:cNvSpPr>
          <p:nvPr/>
        </p:nvSpPr>
        <p:spPr bwMode="auto">
          <a:xfrm rot="-6037989">
            <a:off x="2362200" y="77470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200"/>
          </a:p>
        </p:txBody>
      </p:sp>
      <p:sp>
        <p:nvSpPr>
          <p:cNvPr id="243821" name="AutoShape 109" descr="Granite"/>
          <p:cNvSpPr>
            <a:spLocks noChangeArrowheads="1"/>
          </p:cNvSpPr>
          <p:nvPr/>
        </p:nvSpPr>
        <p:spPr bwMode="auto">
          <a:xfrm rot="-4249939">
            <a:off x="1327150" y="7937500"/>
            <a:ext cx="120650" cy="254000"/>
          </a:xfrm>
          <a:prstGeom prst="upArrow">
            <a:avLst>
              <a:gd name="adj1" fmla="val 50000"/>
              <a:gd name="adj2" fmla="val 5263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sz="1200"/>
          </a:p>
        </p:txBody>
      </p:sp>
      <p:sp>
        <p:nvSpPr>
          <p:cNvPr id="243822" name="AutoShape 110" descr="Granite"/>
          <p:cNvSpPr>
            <a:spLocks noChangeArrowheads="1"/>
          </p:cNvSpPr>
          <p:nvPr/>
        </p:nvSpPr>
        <p:spPr bwMode="auto">
          <a:xfrm rot="-884316">
            <a:off x="1252538" y="7537450"/>
            <a:ext cx="119062" cy="254000"/>
          </a:xfrm>
          <a:prstGeom prst="upArrow">
            <a:avLst>
              <a:gd name="adj1" fmla="val 50000"/>
              <a:gd name="adj2" fmla="val 53334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200"/>
          </a:p>
        </p:txBody>
      </p:sp>
    </p:spTree>
  </p:cSld>
  <p:clrMapOvr>
    <a:masterClrMapping/>
  </p:clrMapOvr>
  <p:transition xmlns:p14="http://schemas.microsoft.com/office/powerpoint/2010/main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3128963" y="1009650"/>
            <a:ext cx="4132262" cy="11525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AAAAA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4600">
                <a:solidFill>
                  <a:srgbClr val="236335"/>
                </a:solidFill>
                <a:latin typeface="Limon R1" charset="0"/>
              </a:rPr>
              <a:t>sUmpþl;kareqIøytm        rbs;Gñk…</a:t>
            </a: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74065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3024188" y="341313"/>
            <a:ext cx="4254500" cy="646112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rgbClr val="187534"/>
                </a:solidFill>
                <a:latin typeface="Helvetica" charset="0"/>
              </a:rPr>
              <a:t>The Bible…Basically Ministries International Inc.</a:t>
            </a:r>
          </a:p>
          <a:p>
            <a:r>
              <a:rPr lang="en-US" sz="1200" b="1">
                <a:solidFill>
                  <a:srgbClr val="187534"/>
                </a:solidFill>
                <a:latin typeface="Helvetica" charset="0"/>
              </a:rPr>
              <a:t>v: 817-346-4750    c: 817-300-6492                  www.biblebasically.com    johnfryman@earthlink.net                         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195592" name="Text Box 8"/>
          <p:cNvSpPr txBox="1">
            <a:spLocks noChangeArrowheads="1"/>
          </p:cNvSpPr>
          <p:nvPr/>
        </p:nvSpPr>
        <p:spPr bwMode="auto">
          <a:xfrm>
            <a:off x="3927475" y="2611438"/>
            <a:ext cx="6094413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300" b="1" i="1">
              <a:solidFill>
                <a:srgbClr val="105023"/>
              </a:solidFill>
            </a:endParaRPr>
          </a:p>
          <a:p>
            <a:pPr>
              <a:lnSpc>
                <a:spcPct val="20000"/>
              </a:lnSpc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</a:endParaRPr>
          </a:p>
          <a:p>
            <a:pPr>
              <a:lnSpc>
                <a:spcPct val="55000"/>
              </a:lnSpc>
              <a:spcBef>
                <a:spcPct val="50000"/>
              </a:spcBef>
            </a:pPr>
            <a:endParaRPr lang="en-US" sz="1500" b="1" i="1">
              <a:solidFill>
                <a:srgbClr val="105023"/>
              </a:solidFill>
            </a:endParaRP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698500" y="8774113"/>
            <a:ext cx="59991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karpSBVpSaykarecHGan nig sresrénRBHKm&lt;IrTaMgRsug tamrUbkayénRBHRKIsÞ </a:t>
            </a:r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404813" y="2114550"/>
            <a:ext cx="669925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2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sUmeRbIRkdasTeTxageRkamenH sresrcuHnUvenAkareqøIytbrbs;Gñk cMeBaHkarbMerIrbs;eyIg elIkarbeRgon </a:t>
            </a:r>
            <a:r>
              <a:rPr lang="en-US" sz="2200" b="1" i="1">
                <a:solidFill>
                  <a:srgbClr val="000000"/>
                </a:solidFill>
                <a:latin typeface="Limon R1" charset="0"/>
                <a:cs typeface="Times New Roman" charset="0"/>
              </a:rPr>
              <a:t>PaBsMxan;&gt;&gt;&gt; énRBHKm&lt;Ir</a:t>
            </a:r>
            <a:r>
              <a:rPr lang="en-US" sz="22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 EdlGñkeTIbEtTTYl)anenH. karvaytMélrbs;Gñknwg CYyeyIgxJúMbegáInkarTMnak;TMng RBmTaMg kic©kargarbMerI. </a:t>
            </a:r>
            <a:r>
              <a:rPr lang="en-US" sz="2200" b="1" i="1" u="sng">
                <a:solidFill>
                  <a:srgbClr val="000000"/>
                </a:solidFill>
                <a:latin typeface="Limon S1" charset="0"/>
                <a:cs typeface="Times New Roman" charset="0"/>
              </a:rPr>
              <a:t>elakGñkmincM)ac;sresrcuHnUveQµaH rbs;elakGñk kñúgRkdasvaytMélenHeLIy</a:t>
            </a:r>
            <a:r>
              <a:rPr lang="en-US" sz="22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. Ety:agNak¾eday RbsinebIGñkmanbMNg[eyIg sÁal;enaHGñkGacsresrcuHnUveQµaHrbs;elakGñk  Gas½ydæan nig GIuEml enAxageRkamenH  edIm,I[eyIgGacpþl;[GñkdwgBIskkmµPaBkarGñkbMerI.</a:t>
            </a:r>
            <a:endParaRPr lang="en-US" sz="2200" b="1"/>
          </a:p>
        </p:txBody>
      </p:sp>
      <p:sp>
        <p:nvSpPr>
          <p:cNvPr id="195595" name="Text Box 11"/>
          <p:cNvSpPr txBox="1">
            <a:spLocks noChangeArrowheads="1"/>
          </p:cNvSpPr>
          <p:nvPr/>
        </p:nvSpPr>
        <p:spPr bwMode="auto">
          <a:xfrm>
            <a:off x="600075" y="6964363"/>
            <a:ext cx="6505575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sz="1100" b="1">
                <a:latin typeface="Arial" charset="0"/>
              </a:rPr>
              <a:t>(</a:t>
            </a:r>
            <a:r>
              <a:rPr lang="en-US" sz="21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karpþl;Bt</a:t>
            </a:r>
            <a:r>
              <a:rPr lang="ja-JP" altLang="en-US" sz="2100" b="1" i="1">
                <a:solidFill>
                  <a:srgbClr val="000000"/>
                </a:solidFill>
                <a:latin typeface="Arial"/>
                <a:cs typeface="Times New Roman" charset="0"/>
              </a:rPr>
              <a:t>’</a:t>
            </a:r>
            <a:r>
              <a:rPr lang="en-US" sz="21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manxageRkamenHsßitelIkarsMerccitþrbs;elakGñk</a:t>
            </a:r>
            <a:r>
              <a:rPr lang="en-US" sz="1100" b="1">
                <a:latin typeface="Arial" charset="0"/>
              </a:rPr>
              <a:t>  )</a:t>
            </a:r>
            <a:endParaRPr lang="en-US" sz="1600" b="1">
              <a:latin typeface="Arial" charset="0"/>
            </a:endParaRPr>
          </a:p>
          <a:p>
            <a:pPr>
              <a:lnSpc>
                <a:spcPct val="70000"/>
              </a:lnSpc>
            </a:pPr>
            <a:r>
              <a:rPr lang="en-US" sz="28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eQµaH</a:t>
            </a: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600" b="1">
                <a:latin typeface="Arial" charset="0"/>
              </a:rPr>
              <a:t>:________________________________________________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sz="28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Gas½ydæan</a:t>
            </a: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600" b="1">
                <a:latin typeface="Arial" charset="0"/>
              </a:rPr>
              <a:t>:______________________________________________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sz="1600" b="1">
                <a:latin typeface="Arial" charset="0"/>
              </a:rPr>
              <a:t>______________________________________________________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sz="1600" b="1">
                <a:latin typeface="Arial" charset="0"/>
              </a:rPr>
              <a:t>______________________________________________________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sz="28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Gas½ydæanGIuEml</a:t>
            </a:r>
            <a:r>
              <a:rPr lang="en-US" sz="1600" b="1">
                <a:latin typeface="Arial" charset="0"/>
              </a:rPr>
              <a:t>:____________________________________                                            </a:t>
            </a:r>
            <a:r>
              <a:rPr lang="en-US" sz="28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sUmemtþasresrcuHnUvral;Bt</a:t>
            </a:r>
            <a:r>
              <a:rPr lang="ja-JP" altLang="en-US" sz="2800" b="1">
                <a:solidFill>
                  <a:srgbClr val="000000"/>
                </a:solidFill>
                <a:latin typeface="Arial"/>
                <a:cs typeface="Times New Roman" charset="0"/>
              </a:rPr>
              <a:t>’</a:t>
            </a:r>
            <a:r>
              <a:rPr lang="en-US" sz="28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manTaMgGs; ¡ </a:t>
            </a:r>
            <a:endParaRPr lang="en-US" sz="2000" b="1">
              <a:latin typeface="Arial" charset="0"/>
            </a:endParaRPr>
          </a:p>
        </p:txBody>
      </p:sp>
      <p:sp>
        <p:nvSpPr>
          <p:cNvPr id="195597" name="Text Box 13"/>
          <p:cNvSpPr txBox="1">
            <a:spLocks noChangeArrowheads="1"/>
          </p:cNvSpPr>
          <p:nvPr/>
        </p:nvSpPr>
        <p:spPr bwMode="auto">
          <a:xfrm>
            <a:off x="369888" y="6248400"/>
            <a:ext cx="67310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2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sUmBinitüelIry³eBlénsikçasalaenH vaKW ¼KYEt ¬  ¦ ry³eBlEvgeBk  ¬  ¦ EvglµmRKb;RKan;  ¬  ¦ RbEhlCaKYrEtEvgCagenHbnþic  ¬  ¦ EvgCagenHeTAeTot</a:t>
            </a:r>
            <a:r>
              <a:rPr lang="en-US" sz="1200" b="1"/>
              <a:t> </a:t>
            </a:r>
          </a:p>
        </p:txBody>
      </p:sp>
      <p:sp>
        <p:nvSpPr>
          <p:cNvPr id="195598" name="Line 14"/>
          <p:cNvSpPr>
            <a:spLocks noChangeShapeType="1"/>
          </p:cNvSpPr>
          <p:nvPr/>
        </p:nvSpPr>
        <p:spPr bwMode="auto">
          <a:xfrm>
            <a:off x="781050" y="6265863"/>
            <a:ext cx="5913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599" name="Line 15"/>
          <p:cNvSpPr>
            <a:spLocks noChangeShapeType="1"/>
          </p:cNvSpPr>
          <p:nvPr/>
        </p:nvSpPr>
        <p:spPr bwMode="auto">
          <a:xfrm>
            <a:off x="757238" y="6913563"/>
            <a:ext cx="5913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607" name="Text Box 23"/>
          <p:cNvSpPr txBox="1">
            <a:spLocks noChangeArrowheads="1"/>
          </p:cNvSpPr>
          <p:nvPr/>
        </p:nvSpPr>
        <p:spPr bwMode="auto">
          <a:xfrm>
            <a:off x="428625" y="5859463"/>
            <a:ext cx="6731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sUmeRbITMB½xageRkaysMrab;sresrbnþnUvkarvaytMél b¤sMNUmBrrbs;elakGñkcMeBaHsikçasalaenH.</a:t>
            </a:r>
            <a:r>
              <a:rPr lang="en-US" sz="2200" b="1"/>
              <a:t> </a:t>
            </a:r>
          </a:p>
        </p:txBody>
      </p:sp>
      <p:sp>
        <p:nvSpPr>
          <p:cNvPr id="195608" name="Rectangle 24"/>
          <p:cNvSpPr>
            <a:spLocks noChangeArrowheads="1"/>
          </p:cNvSpPr>
          <p:nvPr/>
        </p:nvSpPr>
        <p:spPr bwMode="auto">
          <a:xfrm>
            <a:off x="823913" y="4732338"/>
            <a:ext cx="7543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sUmemtþasresrcuHnUvral;Bt</a:t>
            </a:r>
            <a:r>
              <a:rPr lang="ja-JP" altLang="en-US" sz="2000" b="1">
                <a:solidFill>
                  <a:srgbClr val="000000"/>
                </a:solidFill>
                <a:latin typeface="Arial"/>
                <a:cs typeface="Times New Roman" charset="0"/>
              </a:rPr>
              <a:t>’</a:t>
            </a: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manTaMgGs; ¡ </a:t>
            </a:r>
            <a:endParaRPr lang="en-US" sz="2400">
              <a:latin typeface="Times" charset="0"/>
            </a:endParaRPr>
          </a:p>
        </p:txBody>
      </p:sp>
      <p:pic>
        <p:nvPicPr>
          <p:cNvPr id="195609" name="Picture 25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3200"/>
            <a:ext cx="2330450" cy="1409700"/>
          </a:xfrm>
          <a:prstGeom prst="rect">
            <a:avLst/>
          </a:prstGeom>
          <a:noFill/>
          <a:ln w="889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610" name="WordArt 26"/>
          <p:cNvSpPr>
            <a:spLocks noChangeArrowheads="1" noChangeShapeType="1" noTextEdit="1"/>
          </p:cNvSpPr>
          <p:nvPr/>
        </p:nvSpPr>
        <p:spPr bwMode="auto">
          <a:xfrm>
            <a:off x="666750" y="247650"/>
            <a:ext cx="2301875" cy="1309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95759"/>
              </a:avLst>
            </a:prstTxWarp>
          </a:bodyPr>
          <a:lstStyle/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PaBsMxan;&gt;&gt;&gt;   </a:t>
            </a:r>
          </a:p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  rbs;RBHKm&lt;Ir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3001963" y="1093788"/>
            <a:ext cx="3981450" cy="854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AAAAA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3300" i="1">
                <a:solidFill>
                  <a:srgbClr val="000000"/>
                </a:solidFill>
                <a:latin typeface="Limon R1" charset="0"/>
                <a:cs typeface="Times New Roman" charset="0"/>
              </a:rPr>
              <a:t>BaküeqøIytbecjBIGñk BitR)akdCanwgCYyEmn¡ 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77825" y="1022350"/>
            <a:ext cx="6788150" cy="7620000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024188" y="341313"/>
            <a:ext cx="4254500" cy="646112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200" b="1">
                <a:solidFill>
                  <a:srgbClr val="187534"/>
                </a:solidFill>
                <a:latin typeface="Helvetica" charset="0"/>
              </a:rPr>
              <a:t>The Bible…Basically Ministries International Inc.</a:t>
            </a:r>
          </a:p>
          <a:p>
            <a:r>
              <a:rPr lang="en-US" sz="1200" b="1">
                <a:solidFill>
                  <a:srgbClr val="187534"/>
                </a:solidFill>
                <a:latin typeface="Helvetica" charset="0"/>
              </a:rPr>
              <a:t>v: 817-346-4750    c: 817-300-6492                  www.biblebasically.com    johnfryman@earthlink.net                         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84213" y="1890713"/>
            <a:ext cx="1271587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300" b="1">
              <a:solidFill>
                <a:srgbClr val="105023"/>
              </a:solidFill>
              <a:latin typeface="Comic Sans MS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9450388" y="7950200"/>
            <a:ext cx="520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b="1">
                <a:solidFill>
                  <a:srgbClr val="105023"/>
                </a:solidFill>
                <a:latin typeface="Comic Sans MS" charset="0"/>
              </a:rPr>
              <a:t> 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698500" y="8774113"/>
            <a:ext cx="599916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500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karpSBVpSaykarecHGan nig sresrénRBHKm&lt;IrTaMgRsug tamrUbkayénRBHRKIsÞ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463550" y="2036763"/>
            <a:ext cx="6754813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b="1" i="1">
                <a:solidFill>
                  <a:srgbClr val="000000"/>
                </a:solidFill>
                <a:latin typeface="Limon S1" charset="0"/>
                <a:cs typeface="Times New Roman" charset="0"/>
              </a:rPr>
              <a:t>GñkGacnwgCYyy:ageRcIndl;kargarbMerIrbs;eyIg eday karENnaMdl;buKÁlmñak;;² kñúgsikçasala BIPaBsMxan;&gt;&gt;&gt; énRBHKm&lt;Ir. sUmemtþapþl;[eyIgnUv karpþaMepJIrbs;GñksMrab; kariyal½y GgÁkar b¤buKÁlTaMgenaH EdleyIgKYrnwgeFVIkarTak;Tg cMeBaHkarerobcMsikçasalaenAÉkEnøgrbs;BYkeK. </a:t>
            </a:r>
          </a:p>
        </p:txBody>
      </p:sp>
      <p:sp>
        <p:nvSpPr>
          <p:cNvPr id="196627" name="Text Box 19"/>
          <p:cNvSpPr txBox="1">
            <a:spLocks noChangeArrowheads="1"/>
          </p:cNvSpPr>
          <p:nvPr/>
        </p:nvSpPr>
        <p:spPr bwMode="auto">
          <a:xfrm>
            <a:off x="600075" y="7412038"/>
            <a:ext cx="650557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eQµaH</a:t>
            </a: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600" b="1">
                <a:latin typeface="Arial" charset="0"/>
              </a:rPr>
              <a:t>:________________________________________________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Gas½ydæan</a:t>
            </a: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600" b="1">
                <a:latin typeface="Arial" charset="0"/>
              </a:rPr>
              <a:t>:______________________________________________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sz="1600" b="1">
                <a:latin typeface="Arial" charset="0"/>
              </a:rPr>
              <a:t>______________________________________________________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Gas½ydæanGIuEml</a:t>
            </a:r>
            <a:r>
              <a:rPr lang="en-US" sz="1600" b="1">
                <a:latin typeface="Arial" charset="0"/>
              </a:rPr>
              <a:t>:____________________________________                              </a:t>
            </a:r>
            <a:r>
              <a:rPr lang="en-US" sz="1400" b="1">
                <a:latin typeface="Arial" charset="0"/>
              </a:rPr>
              <a:t>              </a:t>
            </a: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sUmemtþasresrcuHnUvral;Bt</a:t>
            </a:r>
            <a:r>
              <a:rPr lang="ja-JP" altLang="en-US" b="1">
                <a:solidFill>
                  <a:srgbClr val="000000"/>
                </a:solidFill>
                <a:latin typeface="Arial"/>
                <a:cs typeface="Times New Roman" charset="0"/>
              </a:rPr>
              <a:t>’</a:t>
            </a: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manTaMgGs; ¡ </a:t>
            </a:r>
            <a:endParaRPr lang="en-US" sz="1800" b="1">
              <a:latin typeface="Arial" charset="0"/>
            </a:endParaRPr>
          </a:p>
        </p:txBody>
      </p:sp>
      <p:sp>
        <p:nvSpPr>
          <p:cNvPr id="196628" name="Text Box 20"/>
          <p:cNvSpPr txBox="1">
            <a:spLocks noChangeArrowheads="1"/>
          </p:cNvSpPr>
          <p:nvPr/>
        </p:nvSpPr>
        <p:spPr bwMode="auto">
          <a:xfrm>
            <a:off x="598488" y="6284913"/>
            <a:ext cx="65055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eQµaHrbs;GgÁkar</a:t>
            </a:r>
            <a:r>
              <a:rPr lang="en-US" sz="1600" b="1">
                <a:latin typeface="Arial" charset="0"/>
              </a:rPr>
              <a:t>:_____________________________________________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TIRkug rW tMbn;</a:t>
            </a: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600" b="1">
                <a:latin typeface="Arial" charset="0"/>
              </a:rPr>
              <a:t>:______________________________________________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buKÁlsMrab;eFVIkarTMnak;TMng</a:t>
            </a:r>
            <a:r>
              <a:rPr lang="en-US" sz="1600" b="1">
                <a:latin typeface="Arial" charset="0"/>
              </a:rPr>
              <a:t>:____________________________________                              </a:t>
            </a:r>
            <a:r>
              <a:rPr lang="en-US" sz="1400" b="1">
                <a:latin typeface="Arial" charset="0"/>
              </a:rPr>
              <a:t>             </a:t>
            </a: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etIeyIgGaceRbIeQaHrbs;)aneT? </a:t>
            </a:r>
            <a:r>
              <a:rPr lang="en-US" sz="1400" b="1">
                <a:latin typeface="Arial" charset="0"/>
              </a:rPr>
              <a:t>____________</a:t>
            </a:r>
            <a:endParaRPr lang="en-US" sz="1800" b="1">
              <a:latin typeface="Arial" charset="0"/>
            </a:endParaRPr>
          </a:p>
        </p:txBody>
      </p:sp>
      <p:sp>
        <p:nvSpPr>
          <p:cNvPr id="196629" name="Text Box 21"/>
          <p:cNvSpPr txBox="1">
            <a:spLocks noChangeArrowheads="1"/>
          </p:cNvSpPr>
          <p:nvPr/>
        </p:nvSpPr>
        <p:spPr bwMode="auto">
          <a:xfrm>
            <a:off x="557213" y="5192713"/>
            <a:ext cx="65055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eQµaHrbs;GgÁkar</a:t>
            </a:r>
            <a:r>
              <a:rPr lang="en-US" sz="1600" b="1">
                <a:latin typeface="Arial" charset="0"/>
              </a:rPr>
              <a:t>:_____________________________________________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TIRkug rW tMbn;</a:t>
            </a: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600" b="1">
                <a:latin typeface="Arial" charset="0"/>
              </a:rPr>
              <a:t>:______________________________________________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buKÁlsMrab;eFVIkarTMnak;TMng</a:t>
            </a:r>
            <a:r>
              <a:rPr lang="en-US" sz="1600" b="1">
                <a:latin typeface="Arial" charset="0"/>
              </a:rPr>
              <a:t>:____________________________________                              </a:t>
            </a:r>
            <a:r>
              <a:rPr lang="en-US" sz="1400" b="1">
                <a:latin typeface="Arial" charset="0"/>
              </a:rPr>
              <a:t>             </a:t>
            </a: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etIeyIgGaceRbIeQaHrbs;)aneT? </a:t>
            </a:r>
            <a:r>
              <a:rPr lang="en-US" sz="1400" b="1">
                <a:latin typeface="Arial" charset="0"/>
              </a:rPr>
              <a:t>____________</a:t>
            </a:r>
            <a:endParaRPr lang="en-US" sz="1800" b="1">
              <a:latin typeface="Arial" charset="0"/>
            </a:endParaRPr>
          </a:p>
        </p:txBody>
      </p:sp>
      <p:sp>
        <p:nvSpPr>
          <p:cNvPr id="196630" name="Text Box 22"/>
          <p:cNvSpPr txBox="1">
            <a:spLocks noChangeArrowheads="1"/>
          </p:cNvSpPr>
          <p:nvPr/>
        </p:nvSpPr>
        <p:spPr bwMode="auto">
          <a:xfrm>
            <a:off x="647700" y="3114675"/>
            <a:ext cx="65055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eQµaHrbs;GgÁkar</a:t>
            </a:r>
            <a:r>
              <a:rPr lang="en-US" sz="1600" b="1">
                <a:latin typeface="Arial" charset="0"/>
              </a:rPr>
              <a:t>:_____________________________________________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TIRkug rW tMbn;</a:t>
            </a: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600" b="1">
                <a:latin typeface="Arial" charset="0"/>
              </a:rPr>
              <a:t>:______________________________________________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buKÁlsMrab;eFVIkarTMnak;TMng</a:t>
            </a:r>
            <a:r>
              <a:rPr lang="en-US" sz="1600" b="1">
                <a:latin typeface="Arial" charset="0"/>
              </a:rPr>
              <a:t>:____________________________________                              </a:t>
            </a:r>
            <a:r>
              <a:rPr lang="en-US" sz="1400" b="1">
                <a:latin typeface="Arial" charset="0"/>
              </a:rPr>
              <a:t>             </a:t>
            </a: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etIeyIgGaceRbIeQaHrbs;)aneT? </a:t>
            </a:r>
            <a:r>
              <a:rPr lang="en-US" sz="1400" b="1">
                <a:latin typeface="Arial" charset="0"/>
              </a:rPr>
              <a:t>____________</a:t>
            </a:r>
            <a:endParaRPr lang="en-US" sz="1800" b="1">
              <a:latin typeface="Arial" charset="0"/>
            </a:endParaRPr>
          </a:p>
        </p:txBody>
      </p:sp>
      <p:sp>
        <p:nvSpPr>
          <p:cNvPr id="196631" name="Text Box 23"/>
          <p:cNvSpPr txBox="1">
            <a:spLocks noChangeArrowheads="1"/>
          </p:cNvSpPr>
          <p:nvPr/>
        </p:nvSpPr>
        <p:spPr bwMode="auto">
          <a:xfrm>
            <a:off x="657225" y="4146550"/>
            <a:ext cx="6505575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algn="l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eQµaHrbs;GgÁkar</a:t>
            </a:r>
            <a:r>
              <a:rPr lang="en-US" sz="1600" b="1">
                <a:latin typeface="Arial" charset="0"/>
              </a:rPr>
              <a:t>:_____________________________________________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TIRkug rW tMbn;</a:t>
            </a: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1600" b="1">
                <a:latin typeface="Arial" charset="0"/>
              </a:rPr>
              <a:t>:______________________________________________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buKÁlsMrab;eFVIkarTMnak;TMng</a:t>
            </a:r>
            <a:r>
              <a:rPr lang="en-US" sz="1600" b="1">
                <a:latin typeface="Arial" charset="0"/>
              </a:rPr>
              <a:t>:____________________________________                              </a:t>
            </a:r>
            <a:r>
              <a:rPr lang="en-US" sz="1400" b="1">
                <a:latin typeface="Arial" charset="0"/>
              </a:rPr>
              <a:t>             </a:t>
            </a:r>
            <a:r>
              <a:rPr lang="en-US" b="1">
                <a:solidFill>
                  <a:srgbClr val="000000"/>
                </a:solidFill>
                <a:latin typeface="Limon S1" charset="0"/>
                <a:cs typeface="Times New Roman" charset="0"/>
              </a:rPr>
              <a:t>etIeyIgGaceRbIeQaHrbs;)aneT? </a:t>
            </a:r>
            <a:r>
              <a:rPr lang="en-US" sz="1400" b="1">
                <a:latin typeface="Arial" charset="0"/>
              </a:rPr>
              <a:t>____________</a:t>
            </a:r>
            <a:endParaRPr lang="en-US" sz="1800" b="1">
              <a:latin typeface="Arial" charset="0"/>
            </a:endParaRPr>
          </a:p>
        </p:txBody>
      </p:sp>
      <p:pic>
        <p:nvPicPr>
          <p:cNvPr id="196632" name="Picture 24" descr="BACKGR~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3200"/>
            <a:ext cx="2330450" cy="1409700"/>
          </a:xfrm>
          <a:prstGeom prst="rect">
            <a:avLst/>
          </a:prstGeom>
          <a:noFill/>
          <a:ln w="889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33" name="WordArt 25"/>
          <p:cNvSpPr>
            <a:spLocks noChangeArrowheads="1" noChangeShapeType="1" noTextEdit="1"/>
          </p:cNvSpPr>
          <p:nvPr/>
        </p:nvSpPr>
        <p:spPr bwMode="auto">
          <a:xfrm>
            <a:off x="666750" y="247650"/>
            <a:ext cx="2301875" cy="1309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95759"/>
              </a:avLst>
            </a:prstTxWarp>
          </a:bodyPr>
          <a:lstStyle/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PaBsMxan;&gt;&gt;&gt;   </a:t>
            </a:r>
          </a:p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  rbs;RBHKm&lt;Ir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627313" y="1625600"/>
            <a:ext cx="55562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>
                <a:solidFill>
                  <a:srgbClr val="B3B3B3"/>
                </a:solidFill>
                <a:latin typeface="Capitals" charset="0"/>
              </a:rPr>
              <a:t>7</a:t>
            </a:r>
            <a:endParaRPr lang="en-US" sz="8800">
              <a:solidFill>
                <a:srgbClr val="F3F3F3"/>
              </a:solidFill>
              <a:latin typeface="Capitals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238375" y="960438"/>
            <a:ext cx="36972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latin typeface="Limon S1" charset="0"/>
              </a:rPr>
              <a:t>TaMgGs;vacab;epIþmenATIenH&gt;&gt;&gt;</a:t>
            </a: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947738" y="1568450"/>
            <a:ext cx="5530850" cy="1573213"/>
            <a:chOff x="576" y="1296"/>
            <a:chExt cx="3168" cy="960"/>
          </a:xfrm>
        </p:grpSpPr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576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1392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>
                <a:latin typeface="Times" charset="0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2208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024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1584" y="1776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74663" y="7916863"/>
            <a:ext cx="6635750" cy="6096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4000">
                <a:latin typeface="Limon R1" charset="0"/>
              </a:rPr>
              <a:t>sMNuMerOgRBHKm&lt;IenAkñúgKMnitrrbs;Gñk¡</a:t>
            </a:r>
            <a:endParaRPr lang="en-US" sz="4000">
              <a:latin typeface="Times" charset="0"/>
            </a:endParaRP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6064250" y="6340475"/>
            <a:ext cx="349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>
                <a:latin typeface="Helvetica" charset="0"/>
              </a:rPr>
              <a:t> </a:t>
            </a:r>
            <a:endParaRPr lang="en-US" sz="2400">
              <a:latin typeface="Times" charset="0"/>
            </a:endParaRP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376363" y="6064250"/>
            <a:ext cx="1652587" cy="4397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sgÁmTaMgKW</a:t>
            </a:r>
            <a:r>
              <a:rPr lang="en-US" sz="44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2000" b="1">
                <a:latin typeface="Comic Sans MS" charset="0"/>
              </a:rPr>
              <a:t>3</a:t>
            </a: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³</a:t>
            </a:r>
          </a:p>
        </p:txBody>
      </p:sp>
      <p:grpSp>
        <p:nvGrpSpPr>
          <p:cNvPr id="40975" name="Group 15"/>
          <p:cNvGrpSpPr>
            <a:grpSpLocks/>
          </p:cNvGrpSpPr>
          <p:nvPr/>
        </p:nvGrpSpPr>
        <p:grpSpPr bwMode="auto">
          <a:xfrm>
            <a:off x="1254125" y="6823075"/>
            <a:ext cx="1903413" cy="620713"/>
            <a:chOff x="1246" y="3148"/>
            <a:chExt cx="1090" cy="379"/>
          </a:xfrm>
        </p:grpSpPr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>
              <a:off x="1248" y="3148"/>
              <a:ext cx="10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1246" y="3332"/>
              <a:ext cx="10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1252" y="3527"/>
              <a:ext cx="10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0" name="Freeform 20"/>
          <p:cNvSpPr>
            <a:spLocks/>
          </p:cNvSpPr>
          <p:nvPr/>
        </p:nvSpPr>
        <p:spPr bwMode="auto">
          <a:xfrm>
            <a:off x="611188" y="3140075"/>
            <a:ext cx="1074737" cy="579438"/>
          </a:xfrm>
          <a:custGeom>
            <a:avLst/>
            <a:gdLst>
              <a:gd name="T0" fmla="*/ 38 w 503"/>
              <a:gd name="T1" fmla="*/ 0 h 355"/>
              <a:gd name="T2" fmla="*/ 30 w 503"/>
              <a:gd name="T3" fmla="*/ 1 h 355"/>
              <a:gd name="T4" fmla="*/ 23 w 503"/>
              <a:gd name="T5" fmla="*/ 3 h 355"/>
              <a:gd name="T6" fmla="*/ 17 w 503"/>
              <a:gd name="T7" fmla="*/ 7 h 355"/>
              <a:gd name="T8" fmla="*/ 11 w 503"/>
              <a:gd name="T9" fmla="*/ 11 h 355"/>
              <a:gd name="T10" fmla="*/ 7 w 503"/>
              <a:gd name="T11" fmla="*/ 17 h 355"/>
              <a:gd name="T12" fmla="*/ 3 w 503"/>
              <a:gd name="T13" fmla="*/ 23 h 355"/>
              <a:gd name="T14" fmla="*/ 1 w 503"/>
              <a:gd name="T15" fmla="*/ 30 h 355"/>
              <a:gd name="T16" fmla="*/ 0 w 503"/>
              <a:gd name="T17" fmla="*/ 38 h 355"/>
              <a:gd name="T18" fmla="*/ 0 w 503"/>
              <a:gd name="T19" fmla="*/ 317 h 355"/>
              <a:gd name="T20" fmla="*/ 1 w 503"/>
              <a:gd name="T21" fmla="*/ 325 h 355"/>
              <a:gd name="T22" fmla="*/ 3 w 503"/>
              <a:gd name="T23" fmla="*/ 332 h 355"/>
              <a:gd name="T24" fmla="*/ 7 w 503"/>
              <a:gd name="T25" fmla="*/ 338 h 355"/>
              <a:gd name="T26" fmla="*/ 11 w 503"/>
              <a:gd name="T27" fmla="*/ 344 h 355"/>
              <a:gd name="T28" fmla="*/ 17 w 503"/>
              <a:gd name="T29" fmla="*/ 349 h 355"/>
              <a:gd name="T30" fmla="*/ 23 w 503"/>
              <a:gd name="T31" fmla="*/ 352 h 355"/>
              <a:gd name="T32" fmla="*/ 30 w 503"/>
              <a:gd name="T33" fmla="*/ 354 h 355"/>
              <a:gd name="T34" fmla="*/ 38 w 503"/>
              <a:gd name="T35" fmla="*/ 355 h 355"/>
              <a:gd name="T36" fmla="*/ 465 w 503"/>
              <a:gd name="T37" fmla="*/ 355 h 355"/>
              <a:gd name="T38" fmla="*/ 473 w 503"/>
              <a:gd name="T39" fmla="*/ 354 h 355"/>
              <a:gd name="T40" fmla="*/ 480 w 503"/>
              <a:gd name="T41" fmla="*/ 352 h 355"/>
              <a:gd name="T42" fmla="*/ 486 w 503"/>
              <a:gd name="T43" fmla="*/ 349 h 355"/>
              <a:gd name="T44" fmla="*/ 492 w 503"/>
              <a:gd name="T45" fmla="*/ 344 h 355"/>
              <a:gd name="T46" fmla="*/ 497 w 503"/>
              <a:gd name="T47" fmla="*/ 338 h 355"/>
              <a:gd name="T48" fmla="*/ 500 w 503"/>
              <a:gd name="T49" fmla="*/ 332 h 355"/>
              <a:gd name="T50" fmla="*/ 502 w 503"/>
              <a:gd name="T51" fmla="*/ 325 h 355"/>
              <a:gd name="T52" fmla="*/ 503 w 503"/>
              <a:gd name="T53" fmla="*/ 317 h 355"/>
              <a:gd name="T54" fmla="*/ 503 w 503"/>
              <a:gd name="T55" fmla="*/ 38 h 355"/>
              <a:gd name="T56" fmla="*/ 502 w 503"/>
              <a:gd name="T57" fmla="*/ 30 h 355"/>
              <a:gd name="T58" fmla="*/ 500 w 503"/>
              <a:gd name="T59" fmla="*/ 23 h 355"/>
              <a:gd name="T60" fmla="*/ 497 w 503"/>
              <a:gd name="T61" fmla="*/ 17 h 355"/>
              <a:gd name="T62" fmla="*/ 492 w 503"/>
              <a:gd name="T63" fmla="*/ 11 h 355"/>
              <a:gd name="T64" fmla="*/ 486 w 503"/>
              <a:gd name="T65" fmla="*/ 7 h 355"/>
              <a:gd name="T66" fmla="*/ 480 w 503"/>
              <a:gd name="T67" fmla="*/ 3 h 355"/>
              <a:gd name="T68" fmla="*/ 473 w 503"/>
              <a:gd name="T69" fmla="*/ 1 h 355"/>
              <a:gd name="T70" fmla="*/ 465 w 503"/>
              <a:gd name="T71" fmla="*/ 0 h 355"/>
              <a:gd name="T72" fmla="*/ 38 w 503"/>
              <a:gd name="T73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608013" y="3394075"/>
            <a:ext cx="1514475" cy="4794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985" name="Group 25" descr="Large confetti"/>
          <p:cNvGrpSpPr>
            <a:grpSpLocks/>
          </p:cNvGrpSpPr>
          <p:nvPr/>
        </p:nvGrpSpPr>
        <p:grpSpPr bwMode="auto">
          <a:xfrm>
            <a:off x="3111500" y="6335713"/>
            <a:ext cx="1516063" cy="736600"/>
            <a:chOff x="375" y="3720"/>
            <a:chExt cx="868" cy="450"/>
          </a:xfrm>
        </p:grpSpPr>
        <p:sp>
          <p:nvSpPr>
            <p:cNvPr id="40986" name="Freeform 26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Rectangle 27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Rectangle 28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Rectangle 29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0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91" name="Group 31" descr="Large confetti"/>
          <p:cNvGrpSpPr>
            <a:grpSpLocks/>
          </p:cNvGrpSpPr>
          <p:nvPr/>
        </p:nvGrpSpPr>
        <p:grpSpPr bwMode="auto">
          <a:xfrm>
            <a:off x="4314825" y="6656388"/>
            <a:ext cx="1514475" cy="736600"/>
            <a:chOff x="375" y="3720"/>
            <a:chExt cx="868" cy="450"/>
          </a:xfrm>
        </p:grpSpPr>
        <p:sp>
          <p:nvSpPr>
            <p:cNvPr id="40992" name="Freeform 32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3" name="Rectangle 33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4" name="Rectangle 34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5" name="Rectangle 35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36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97" name="Group 37" descr="Large confetti"/>
          <p:cNvGrpSpPr>
            <a:grpSpLocks/>
          </p:cNvGrpSpPr>
          <p:nvPr/>
        </p:nvGrpSpPr>
        <p:grpSpPr bwMode="auto">
          <a:xfrm>
            <a:off x="5535613" y="6977063"/>
            <a:ext cx="1516062" cy="738187"/>
            <a:chOff x="375" y="3720"/>
            <a:chExt cx="868" cy="450"/>
          </a:xfrm>
        </p:grpSpPr>
        <p:sp>
          <p:nvSpPr>
            <p:cNvPr id="40998" name="Freeform 38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9" name="Rectangle 39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0" name="Rectangle 40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1" name="Rectangle 41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42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04" name="Freeform 44"/>
          <p:cNvSpPr>
            <a:spLocks/>
          </p:cNvSpPr>
          <p:nvPr/>
        </p:nvSpPr>
        <p:spPr bwMode="auto">
          <a:xfrm>
            <a:off x="3860800" y="3143250"/>
            <a:ext cx="1076325" cy="582613"/>
          </a:xfrm>
          <a:custGeom>
            <a:avLst/>
            <a:gdLst>
              <a:gd name="T0" fmla="*/ 38 w 503"/>
              <a:gd name="T1" fmla="*/ 0 h 355"/>
              <a:gd name="T2" fmla="*/ 30 w 503"/>
              <a:gd name="T3" fmla="*/ 1 h 355"/>
              <a:gd name="T4" fmla="*/ 23 w 503"/>
              <a:gd name="T5" fmla="*/ 3 h 355"/>
              <a:gd name="T6" fmla="*/ 17 w 503"/>
              <a:gd name="T7" fmla="*/ 7 h 355"/>
              <a:gd name="T8" fmla="*/ 11 w 503"/>
              <a:gd name="T9" fmla="*/ 11 h 355"/>
              <a:gd name="T10" fmla="*/ 7 w 503"/>
              <a:gd name="T11" fmla="*/ 17 h 355"/>
              <a:gd name="T12" fmla="*/ 3 w 503"/>
              <a:gd name="T13" fmla="*/ 23 h 355"/>
              <a:gd name="T14" fmla="*/ 1 w 503"/>
              <a:gd name="T15" fmla="*/ 30 h 355"/>
              <a:gd name="T16" fmla="*/ 0 w 503"/>
              <a:gd name="T17" fmla="*/ 38 h 355"/>
              <a:gd name="T18" fmla="*/ 0 w 503"/>
              <a:gd name="T19" fmla="*/ 317 h 355"/>
              <a:gd name="T20" fmla="*/ 1 w 503"/>
              <a:gd name="T21" fmla="*/ 325 h 355"/>
              <a:gd name="T22" fmla="*/ 3 w 503"/>
              <a:gd name="T23" fmla="*/ 332 h 355"/>
              <a:gd name="T24" fmla="*/ 7 w 503"/>
              <a:gd name="T25" fmla="*/ 338 h 355"/>
              <a:gd name="T26" fmla="*/ 11 w 503"/>
              <a:gd name="T27" fmla="*/ 344 h 355"/>
              <a:gd name="T28" fmla="*/ 17 w 503"/>
              <a:gd name="T29" fmla="*/ 349 h 355"/>
              <a:gd name="T30" fmla="*/ 23 w 503"/>
              <a:gd name="T31" fmla="*/ 352 h 355"/>
              <a:gd name="T32" fmla="*/ 30 w 503"/>
              <a:gd name="T33" fmla="*/ 354 h 355"/>
              <a:gd name="T34" fmla="*/ 38 w 503"/>
              <a:gd name="T35" fmla="*/ 355 h 355"/>
              <a:gd name="T36" fmla="*/ 465 w 503"/>
              <a:gd name="T37" fmla="*/ 355 h 355"/>
              <a:gd name="T38" fmla="*/ 473 w 503"/>
              <a:gd name="T39" fmla="*/ 354 h 355"/>
              <a:gd name="T40" fmla="*/ 480 w 503"/>
              <a:gd name="T41" fmla="*/ 352 h 355"/>
              <a:gd name="T42" fmla="*/ 486 w 503"/>
              <a:gd name="T43" fmla="*/ 349 h 355"/>
              <a:gd name="T44" fmla="*/ 492 w 503"/>
              <a:gd name="T45" fmla="*/ 344 h 355"/>
              <a:gd name="T46" fmla="*/ 497 w 503"/>
              <a:gd name="T47" fmla="*/ 338 h 355"/>
              <a:gd name="T48" fmla="*/ 500 w 503"/>
              <a:gd name="T49" fmla="*/ 332 h 355"/>
              <a:gd name="T50" fmla="*/ 502 w 503"/>
              <a:gd name="T51" fmla="*/ 325 h 355"/>
              <a:gd name="T52" fmla="*/ 503 w 503"/>
              <a:gd name="T53" fmla="*/ 317 h 355"/>
              <a:gd name="T54" fmla="*/ 503 w 503"/>
              <a:gd name="T55" fmla="*/ 38 h 355"/>
              <a:gd name="T56" fmla="*/ 502 w 503"/>
              <a:gd name="T57" fmla="*/ 30 h 355"/>
              <a:gd name="T58" fmla="*/ 500 w 503"/>
              <a:gd name="T59" fmla="*/ 23 h 355"/>
              <a:gd name="T60" fmla="*/ 497 w 503"/>
              <a:gd name="T61" fmla="*/ 17 h 355"/>
              <a:gd name="T62" fmla="*/ 492 w 503"/>
              <a:gd name="T63" fmla="*/ 11 h 355"/>
              <a:gd name="T64" fmla="*/ 486 w 503"/>
              <a:gd name="T65" fmla="*/ 7 h 355"/>
              <a:gd name="T66" fmla="*/ 480 w 503"/>
              <a:gd name="T67" fmla="*/ 3 h 355"/>
              <a:gd name="T68" fmla="*/ 473 w 503"/>
              <a:gd name="T69" fmla="*/ 1 h 355"/>
              <a:gd name="T70" fmla="*/ 465 w 503"/>
              <a:gd name="T71" fmla="*/ 0 h 355"/>
              <a:gd name="T72" fmla="*/ 38 w 503"/>
              <a:gd name="T73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5" name="Rectangle 45"/>
          <p:cNvSpPr>
            <a:spLocks noChangeArrowheads="1"/>
          </p:cNvSpPr>
          <p:nvPr/>
        </p:nvSpPr>
        <p:spPr bwMode="auto">
          <a:xfrm>
            <a:off x="3857625" y="33988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990600" y="1485900"/>
            <a:ext cx="114935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300">
                <a:solidFill>
                  <a:srgbClr val="E8E8E8"/>
                </a:solidFill>
                <a:latin typeface="Limon R1" charset="0"/>
              </a:rPr>
              <a:t>b</a:t>
            </a:r>
            <a:r>
              <a:rPr lang="en-US" sz="10600">
                <a:solidFill>
                  <a:srgbClr val="E8E8E8"/>
                </a:solidFill>
                <a:latin typeface="Capitals" charset="0"/>
              </a:rPr>
              <a:t> </a:t>
            </a:r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3856038" y="1514475"/>
            <a:ext cx="116522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300">
                <a:solidFill>
                  <a:srgbClr val="E8E8E8"/>
                </a:solidFill>
                <a:latin typeface="Limon R1" charset="0"/>
              </a:rPr>
              <a:t>s</a:t>
            </a:r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5276850" y="1522413"/>
            <a:ext cx="1103313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300">
                <a:solidFill>
                  <a:srgbClr val="E8E8E8"/>
                </a:solidFill>
                <a:latin typeface="Limon R1" charset="0"/>
              </a:rPr>
              <a:t>y</a:t>
            </a:r>
          </a:p>
        </p:txBody>
      </p:sp>
      <p:sp>
        <p:nvSpPr>
          <p:cNvPr id="41013" name="Rectangle 53"/>
          <p:cNvSpPr>
            <a:spLocks noChangeArrowheads="1"/>
          </p:cNvSpPr>
          <p:nvPr/>
        </p:nvSpPr>
        <p:spPr bwMode="auto">
          <a:xfrm>
            <a:off x="684213" y="4219575"/>
            <a:ext cx="1511300" cy="274638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50000"/>
              </a:lnSpc>
            </a:pPr>
            <a:r>
              <a:rPr lang="en-US" sz="3600">
                <a:latin typeface="Limon S1" charset="0"/>
              </a:rPr>
              <a:t>mnusSTaMg </a:t>
            </a:r>
            <a:r>
              <a:rPr lang="en-US" sz="2000">
                <a:latin typeface="Comic Sans MS" charset="0"/>
              </a:rPr>
              <a:t>4</a:t>
            </a:r>
            <a:r>
              <a:rPr lang="en-US" sz="2800">
                <a:latin typeface="Comic Sans MS" charset="0"/>
              </a:rPr>
              <a:t>:</a:t>
            </a:r>
          </a:p>
        </p:txBody>
      </p:sp>
      <p:grpSp>
        <p:nvGrpSpPr>
          <p:cNvPr id="41014" name="Group 54"/>
          <p:cNvGrpSpPr>
            <a:grpSpLocks/>
          </p:cNvGrpSpPr>
          <p:nvPr/>
        </p:nvGrpSpPr>
        <p:grpSpPr bwMode="auto">
          <a:xfrm>
            <a:off x="501650" y="4818063"/>
            <a:ext cx="1908175" cy="868362"/>
            <a:chOff x="1241" y="2249"/>
            <a:chExt cx="1093" cy="530"/>
          </a:xfrm>
        </p:grpSpPr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>
              <a:off x="1241" y="2249"/>
              <a:ext cx="10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>
              <a:off x="1246" y="2422"/>
              <a:ext cx="10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7" name="Line 57"/>
            <p:cNvSpPr>
              <a:spLocks noChangeShapeType="1"/>
            </p:cNvSpPr>
            <p:nvPr/>
          </p:nvSpPr>
          <p:spPr bwMode="auto">
            <a:xfrm>
              <a:off x="1244" y="2595"/>
              <a:ext cx="108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8" name="Line 58"/>
            <p:cNvSpPr>
              <a:spLocks noChangeShapeType="1"/>
            </p:cNvSpPr>
            <p:nvPr/>
          </p:nvSpPr>
          <p:spPr bwMode="auto">
            <a:xfrm>
              <a:off x="1250" y="2779"/>
              <a:ext cx="10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19" name="Line 59"/>
          <p:cNvSpPr>
            <a:spLocks noChangeShapeType="1"/>
          </p:cNvSpPr>
          <p:nvPr/>
        </p:nvSpPr>
        <p:spPr bwMode="auto">
          <a:xfrm flipH="1">
            <a:off x="2112963" y="3016250"/>
            <a:ext cx="681037" cy="1435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H="1">
            <a:off x="2432050" y="2997200"/>
            <a:ext cx="741363" cy="3049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21" name="Group 61" descr="Dark vertical"/>
          <p:cNvGrpSpPr>
            <a:grpSpLocks/>
          </p:cNvGrpSpPr>
          <p:nvPr/>
        </p:nvGrpSpPr>
        <p:grpSpPr bwMode="auto">
          <a:xfrm>
            <a:off x="2370138" y="4192588"/>
            <a:ext cx="1514475" cy="736600"/>
            <a:chOff x="375" y="3720"/>
            <a:chExt cx="868" cy="450"/>
          </a:xfrm>
        </p:grpSpPr>
        <p:sp>
          <p:nvSpPr>
            <p:cNvPr id="41022" name="Freeform 62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3" name="Rectangle 63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4" name="Rectangle 64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5" name="Rectangle 65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66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27" name="Group 67" descr="Dark vertical"/>
          <p:cNvGrpSpPr>
            <a:grpSpLocks/>
          </p:cNvGrpSpPr>
          <p:nvPr/>
        </p:nvGrpSpPr>
        <p:grpSpPr bwMode="auto">
          <a:xfrm>
            <a:off x="3475038" y="4510088"/>
            <a:ext cx="1516062" cy="736600"/>
            <a:chOff x="375" y="3720"/>
            <a:chExt cx="868" cy="450"/>
          </a:xfrm>
        </p:grpSpPr>
        <p:sp>
          <p:nvSpPr>
            <p:cNvPr id="41028" name="Freeform 68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9" name="Rectangle 69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0" name="Rectangle 70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1" name="Rectangle 71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Line 72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3" name="Group 73" descr="Dark vertical"/>
          <p:cNvGrpSpPr>
            <a:grpSpLocks/>
          </p:cNvGrpSpPr>
          <p:nvPr/>
        </p:nvGrpSpPr>
        <p:grpSpPr bwMode="auto">
          <a:xfrm>
            <a:off x="4562475" y="4830763"/>
            <a:ext cx="1516063" cy="736600"/>
            <a:chOff x="375" y="3720"/>
            <a:chExt cx="868" cy="450"/>
          </a:xfrm>
        </p:grpSpPr>
        <p:sp>
          <p:nvSpPr>
            <p:cNvPr id="41034" name="Freeform 74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5" name="Rectangle 75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36" name="Rectangle 76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7" name="Rectangle 77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Line 78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39" name="Group 79" descr="Dark vertical"/>
          <p:cNvGrpSpPr>
            <a:grpSpLocks/>
          </p:cNvGrpSpPr>
          <p:nvPr/>
        </p:nvGrpSpPr>
        <p:grpSpPr bwMode="auto">
          <a:xfrm>
            <a:off x="5554663" y="5148263"/>
            <a:ext cx="1516062" cy="736600"/>
            <a:chOff x="375" y="3720"/>
            <a:chExt cx="868" cy="450"/>
          </a:xfrm>
        </p:grpSpPr>
        <p:sp>
          <p:nvSpPr>
            <p:cNvPr id="41040" name="Freeform 80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1" name="Rectangle 81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Rectangle 82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Rectangle 83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Line 84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45" name="Text Box 85"/>
          <p:cNvSpPr txBox="1">
            <a:spLocks noChangeArrowheads="1"/>
          </p:cNvSpPr>
          <p:nvPr/>
        </p:nvSpPr>
        <p:spPr bwMode="auto">
          <a:xfrm>
            <a:off x="569913" y="4432300"/>
            <a:ext cx="346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</a:t>
            </a:r>
            <a:endParaRPr lang="en-US" sz="2000" b="1">
              <a:latin typeface="Times" charset="0"/>
            </a:endParaRPr>
          </a:p>
        </p:txBody>
      </p:sp>
      <p:sp>
        <p:nvSpPr>
          <p:cNvPr id="41049" name="Text Box 89"/>
          <p:cNvSpPr txBox="1">
            <a:spLocks noChangeArrowheads="1"/>
          </p:cNvSpPr>
          <p:nvPr/>
        </p:nvSpPr>
        <p:spPr bwMode="auto">
          <a:xfrm>
            <a:off x="1184275" y="6399213"/>
            <a:ext cx="3444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</a:t>
            </a:r>
          </a:p>
        </p:txBody>
      </p:sp>
      <p:sp>
        <p:nvSpPr>
          <p:cNvPr id="41050" name="Text Box 90"/>
          <p:cNvSpPr txBox="1">
            <a:spLocks noChangeArrowheads="1"/>
          </p:cNvSpPr>
          <p:nvPr/>
        </p:nvSpPr>
        <p:spPr bwMode="auto">
          <a:xfrm>
            <a:off x="1177925" y="6704013"/>
            <a:ext cx="3460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</a:t>
            </a:r>
            <a:endParaRPr lang="en-US" sz="2000" b="1">
              <a:latin typeface="Times" charset="0"/>
            </a:endParaRPr>
          </a:p>
        </p:txBody>
      </p:sp>
      <p:sp>
        <p:nvSpPr>
          <p:cNvPr id="41051" name="Text Box 91"/>
          <p:cNvSpPr txBox="1">
            <a:spLocks noChangeArrowheads="1"/>
          </p:cNvSpPr>
          <p:nvPr/>
        </p:nvSpPr>
        <p:spPr bwMode="auto">
          <a:xfrm>
            <a:off x="1173163" y="7037388"/>
            <a:ext cx="438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Q</a:t>
            </a:r>
          </a:p>
        </p:txBody>
      </p:sp>
      <p:sp>
        <p:nvSpPr>
          <p:cNvPr id="41053" name="Freeform 93"/>
          <p:cNvSpPr>
            <a:spLocks/>
          </p:cNvSpPr>
          <p:nvPr/>
        </p:nvSpPr>
        <p:spPr bwMode="auto">
          <a:xfrm>
            <a:off x="5526088" y="3144838"/>
            <a:ext cx="1076325" cy="581025"/>
          </a:xfrm>
          <a:custGeom>
            <a:avLst/>
            <a:gdLst>
              <a:gd name="T0" fmla="*/ 38 w 503"/>
              <a:gd name="T1" fmla="*/ 0 h 355"/>
              <a:gd name="T2" fmla="*/ 30 w 503"/>
              <a:gd name="T3" fmla="*/ 1 h 355"/>
              <a:gd name="T4" fmla="*/ 23 w 503"/>
              <a:gd name="T5" fmla="*/ 3 h 355"/>
              <a:gd name="T6" fmla="*/ 17 w 503"/>
              <a:gd name="T7" fmla="*/ 7 h 355"/>
              <a:gd name="T8" fmla="*/ 11 w 503"/>
              <a:gd name="T9" fmla="*/ 11 h 355"/>
              <a:gd name="T10" fmla="*/ 7 w 503"/>
              <a:gd name="T11" fmla="*/ 17 h 355"/>
              <a:gd name="T12" fmla="*/ 3 w 503"/>
              <a:gd name="T13" fmla="*/ 23 h 355"/>
              <a:gd name="T14" fmla="*/ 1 w 503"/>
              <a:gd name="T15" fmla="*/ 30 h 355"/>
              <a:gd name="T16" fmla="*/ 0 w 503"/>
              <a:gd name="T17" fmla="*/ 38 h 355"/>
              <a:gd name="T18" fmla="*/ 0 w 503"/>
              <a:gd name="T19" fmla="*/ 317 h 355"/>
              <a:gd name="T20" fmla="*/ 1 w 503"/>
              <a:gd name="T21" fmla="*/ 325 h 355"/>
              <a:gd name="T22" fmla="*/ 3 w 503"/>
              <a:gd name="T23" fmla="*/ 332 h 355"/>
              <a:gd name="T24" fmla="*/ 7 w 503"/>
              <a:gd name="T25" fmla="*/ 338 h 355"/>
              <a:gd name="T26" fmla="*/ 11 w 503"/>
              <a:gd name="T27" fmla="*/ 344 h 355"/>
              <a:gd name="T28" fmla="*/ 17 w 503"/>
              <a:gd name="T29" fmla="*/ 349 h 355"/>
              <a:gd name="T30" fmla="*/ 23 w 503"/>
              <a:gd name="T31" fmla="*/ 352 h 355"/>
              <a:gd name="T32" fmla="*/ 30 w 503"/>
              <a:gd name="T33" fmla="*/ 354 h 355"/>
              <a:gd name="T34" fmla="*/ 38 w 503"/>
              <a:gd name="T35" fmla="*/ 355 h 355"/>
              <a:gd name="T36" fmla="*/ 465 w 503"/>
              <a:gd name="T37" fmla="*/ 355 h 355"/>
              <a:gd name="T38" fmla="*/ 473 w 503"/>
              <a:gd name="T39" fmla="*/ 354 h 355"/>
              <a:gd name="T40" fmla="*/ 480 w 503"/>
              <a:gd name="T41" fmla="*/ 352 h 355"/>
              <a:gd name="T42" fmla="*/ 486 w 503"/>
              <a:gd name="T43" fmla="*/ 349 h 355"/>
              <a:gd name="T44" fmla="*/ 492 w 503"/>
              <a:gd name="T45" fmla="*/ 344 h 355"/>
              <a:gd name="T46" fmla="*/ 497 w 503"/>
              <a:gd name="T47" fmla="*/ 338 h 355"/>
              <a:gd name="T48" fmla="*/ 500 w 503"/>
              <a:gd name="T49" fmla="*/ 332 h 355"/>
              <a:gd name="T50" fmla="*/ 502 w 503"/>
              <a:gd name="T51" fmla="*/ 325 h 355"/>
              <a:gd name="T52" fmla="*/ 503 w 503"/>
              <a:gd name="T53" fmla="*/ 317 h 355"/>
              <a:gd name="T54" fmla="*/ 503 w 503"/>
              <a:gd name="T55" fmla="*/ 38 h 355"/>
              <a:gd name="T56" fmla="*/ 502 w 503"/>
              <a:gd name="T57" fmla="*/ 30 h 355"/>
              <a:gd name="T58" fmla="*/ 500 w 503"/>
              <a:gd name="T59" fmla="*/ 23 h 355"/>
              <a:gd name="T60" fmla="*/ 497 w 503"/>
              <a:gd name="T61" fmla="*/ 17 h 355"/>
              <a:gd name="T62" fmla="*/ 492 w 503"/>
              <a:gd name="T63" fmla="*/ 11 h 355"/>
              <a:gd name="T64" fmla="*/ 486 w 503"/>
              <a:gd name="T65" fmla="*/ 7 h 355"/>
              <a:gd name="T66" fmla="*/ 480 w 503"/>
              <a:gd name="T67" fmla="*/ 3 h 355"/>
              <a:gd name="T68" fmla="*/ 473 w 503"/>
              <a:gd name="T69" fmla="*/ 1 h 355"/>
              <a:gd name="T70" fmla="*/ 465 w 503"/>
              <a:gd name="T71" fmla="*/ 0 h 355"/>
              <a:gd name="T72" fmla="*/ 38 w 503"/>
              <a:gd name="T73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4" name="Rectangle 94"/>
          <p:cNvSpPr>
            <a:spLocks noChangeArrowheads="1"/>
          </p:cNvSpPr>
          <p:nvPr/>
        </p:nvSpPr>
        <p:spPr bwMode="auto">
          <a:xfrm>
            <a:off x="5524500" y="3436938"/>
            <a:ext cx="1516063" cy="4810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7" name="Rectangle 97"/>
          <p:cNvSpPr>
            <a:spLocks noChangeArrowheads="1"/>
          </p:cNvSpPr>
          <p:nvPr/>
        </p:nvSpPr>
        <p:spPr bwMode="auto">
          <a:xfrm>
            <a:off x="5575300" y="3094038"/>
            <a:ext cx="952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400">
                <a:latin typeface="Limon R1" charset="0"/>
              </a:rPr>
              <a:t>RBHeysU</a:t>
            </a:r>
            <a:r>
              <a:rPr lang="ja-JP" altLang="en-US" sz="2400">
                <a:latin typeface="Arial"/>
              </a:rPr>
              <a:t>‘</a:t>
            </a:r>
            <a:r>
              <a:rPr lang="en-US" sz="2400">
                <a:latin typeface="Limon R1" charset="0"/>
              </a:rPr>
              <a:t>v</a:t>
            </a:r>
          </a:p>
        </p:txBody>
      </p:sp>
      <p:sp>
        <p:nvSpPr>
          <p:cNvPr id="41058" name="Text Box 98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01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628650" y="33909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0" name="Line 100"/>
          <p:cNvSpPr>
            <a:spLocks noChangeShapeType="1"/>
          </p:cNvSpPr>
          <p:nvPr/>
        </p:nvSpPr>
        <p:spPr bwMode="auto">
          <a:xfrm>
            <a:off x="3879850" y="3403600"/>
            <a:ext cx="10414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1" name="Line 101"/>
          <p:cNvSpPr>
            <a:spLocks noChangeShapeType="1"/>
          </p:cNvSpPr>
          <p:nvPr/>
        </p:nvSpPr>
        <p:spPr bwMode="auto">
          <a:xfrm>
            <a:off x="5543550" y="3446463"/>
            <a:ext cx="10493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2" name="Line 102"/>
          <p:cNvSpPr>
            <a:spLocks noChangeShapeType="1"/>
          </p:cNvSpPr>
          <p:nvPr/>
        </p:nvSpPr>
        <p:spPr bwMode="auto">
          <a:xfrm>
            <a:off x="7112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3" name="Line 103"/>
          <p:cNvSpPr>
            <a:spLocks noChangeShapeType="1"/>
          </p:cNvSpPr>
          <p:nvPr/>
        </p:nvSpPr>
        <p:spPr bwMode="auto">
          <a:xfrm>
            <a:off x="3949700" y="3403600"/>
            <a:ext cx="895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5" name="Text Box 105"/>
          <p:cNvSpPr txBox="1">
            <a:spLocks noChangeArrowheads="1"/>
          </p:cNvSpPr>
          <p:nvPr/>
        </p:nvSpPr>
        <p:spPr bwMode="auto">
          <a:xfrm>
            <a:off x="947738" y="1552575"/>
            <a:ext cx="1239837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300">
                <a:solidFill>
                  <a:srgbClr val="E32434"/>
                </a:solidFill>
                <a:latin typeface="Limon R1" charset="0"/>
              </a:rPr>
              <a:t>b</a:t>
            </a:r>
          </a:p>
        </p:txBody>
      </p:sp>
      <p:sp>
        <p:nvSpPr>
          <p:cNvPr id="41066" name="Text Box 106"/>
          <p:cNvSpPr txBox="1">
            <a:spLocks noChangeArrowheads="1"/>
          </p:cNvSpPr>
          <p:nvPr/>
        </p:nvSpPr>
        <p:spPr bwMode="auto">
          <a:xfrm>
            <a:off x="2624138" y="1620838"/>
            <a:ext cx="9969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800" b="1">
                <a:solidFill>
                  <a:srgbClr val="E32434"/>
                </a:solidFill>
                <a:latin typeface="Capitals" charset="0"/>
              </a:rPr>
              <a:t>7</a:t>
            </a:r>
          </a:p>
        </p:txBody>
      </p:sp>
      <p:sp>
        <p:nvSpPr>
          <p:cNvPr id="41068" name="Text Box 108"/>
          <p:cNvSpPr txBox="1">
            <a:spLocks noChangeArrowheads="1"/>
          </p:cNvSpPr>
          <p:nvPr/>
        </p:nvSpPr>
        <p:spPr bwMode="auto">
          <a:xfrm>
            <a:off x="3833813" y="1520825"/>
            <a:ext cx="1209675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300">
                <a:solidFill>
                  <a:srgbClr val="E32434"/>
                </a:solidFill>
                <a:latin typeface="Limon R1" charset="0"/>
              </a:rPr>
              <a:t>s</a:t>
            </a:r>
          </a:p>
        </p:txBody>
      </p:sp>
      <p:sp>
        <p:nvSpPr>
          <p:cNvPr id="41069" name="Text Box 109"/>
          <p:cNvSpPr txBox="1">
            <a:spLocks noChangeArrowheads="1"/>
          </p:cNvSpPr>
          <p:nvPr/>
        </p:nvSpPr>
        <p:spPr bwMode="auto">
          <a:xfrm>
            <a:off x="5270500" y="1535113"/>
            <a:ext cx="1225550" cy="166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0300">
                <a:solidFill>
                  <a:srgbClr val="E32434"/>
                </a:solidFill>
                <a:latin typeface="Limon R1" charset="0"/>
              </a:rPr>
              <a:t>y</a:t>
            </a:r>
          </a:p>
        </p:txBody>
      </p:sp>
      <p:sp>
        <p:nvSpPr>
          <p:cNvPr id="41071" name="Text Box 111"/>
          <p:cNvSpPr txBox="1">
            <a:spLocks noChangeArrowheads="1"/>
          </p:cNvSpPr>
          <p:nvPr/>
        </p:nvSpPr>
        <p:spPr bwMode="auto">
          <a:xfrm>
            <a:off x="568325" y="3016250"/>
            <a:ext cx="1303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G½R)ahaM</a:t>
            </a:r>
          </a:p>
        </p:txBody>
      </p:sp>
      <p:sp>
        <p:nvSpPr>
          <p:cNvPr id="41078" name="Text Box 118"/>
          <p:cNvSpPr txBox="1">
            <a:spLocks noChangeArrowheads="1"/>
          </p:cNvSpPr>
          <p:nvPr/>
        </p:nvSpPr>
        <p:spPr bwMode="auto">
          <a:xfrm>
            <a:off x="4330700" y="6484938"/>
            <a:ext cx="1303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esþc</a:t>
            </a:r>
            <a:endParaRPr lang="en-US" sz="12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41079" name="Text Box 119"/>
          <p:cNvSpPr txBox="1">
            <a:spLocks noChangeArrowheads="1"/>
          </p:cNvSpPr>
          <p:nvPr/>
        </p:nvSpPr>
        <p:spPr bwMode="auto">
          <a:xfrm>
            <a:off x="1103313" y="4406900"/>
            <a:ext cx="987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G½R)ahaM</a:t>
            </a:r>
          </a:p>
        </p:txBody>
      </p:sp>
      <p:sp>
        <p:nvSpPr>
          <p:cNvPr id="41080" name="Text Box 120"/>
          <p:cNvSpPr txBox="1">
            <a:spLocks noChangeArrowheads="1"/>
          </p:cNvSpPr>
          <p:nvPr/>
        </p:nvSpPr>
        <p:spPr bwMode="auto">
          <a:xfrm>
            <a:off x="5441950" y="6784975"/>
            <a:ext cx="14255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RKacab;CaeQøIy</a:t>
            </a:r>
            <a:endParaRPr lang="en-US" sz="12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41081" name="Text Box 121"/>
          <p:cNvSpPr txBox="1">
            <a:spLocks noChangeArrowheads="1"/>
          </p:cNvSpPr>
          <p:nvPr/>
        </p:nvSpPr>
        <p:spPr bwMode="auto">
          <a:xfrm>
            <a:off x="3702050" y="2978150"/>
            <a:ext cx="1303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y:UEsb</a:t>
            </a:r>
          </a:p>
        </p:txBody>
      </p:sp>
      <p:sp>
        <p:nvSpPr>
          <p:cNvPr id="41082" name="Text Box 122"/>
          <p:cNvSpPr txBox="1">
            <a:spLocks noChangeArrowheads="1"/>
          </p:cNvSpPr>
          <p:nvPr/>
        </p:nvSpPr>
        <p:spPr bwMode="auto">
          <a:xfrm>
            <a:off x="3022600" y="6164263"/>
            <a:ext cx="1303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GnaFibetyü</a:t>
            </a:r>
            <a:endParaRPr lang="en-US" sz="1200" b="1">
              <a:solidFill>
                <a:srgbClr val="E32434"/>
              </a:solidFill>
              <a:latin typeface="Capitals" charset="0"/>
            </a:endParaRPr>
          </a:p>
        </p:txBody>
      </p:sp>
      <p:sp>
        <p:nvSpPr>
          <p:cNvPr id="41083" name="Text Box 123"/>
          <p:cNvSpPr txBox="1">
            <a:spLocks noChangeArrowheads="1"/>
          </p:cNvSpPr>
          <p:nvPr/>
        </p:nvSpPr>
        <p:spPr bwMode="auto">
          <a:xfrm>
            <a:off x="5505450" y="4986338"/>
            <a:ext cx="1303338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y:UesV</a:t>
            </a:r>
          </a:p>
        </p:txBody>
      </p:sp>
      <p:sp>
        <p:nvSpPr>
          <p:cNvPr id="41084" name="Text Box 124"/>
          <p:cNvSpPr txBox="1">
            <a:spLocks noChangeArrowheads="1"/>
          </p:cNvSpPr>
          <p:nvPr/>
        </p:nvSpPr>
        <p:spPr bwMode="auto">
          <a:xfrm>
            <a:off x="4471988" y="4700588"/>
            <a:ext cx="13033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m:Ues</a:t>
            </a:r>
          </a:p>
        </p:txBody>
      </p:sp>
      <p:sp>
        <p:nvSpPr>
          <p:cNvPr id="41085" name="Text Box 125"/>
          <p:cNvSpPr txBox="1">
            <a:spLocks noChangeArrowheads="1"/>
          </p:cNvSpPr>
          <p:nvPr/>
        </p:nvSpPr>
        <p:spPr bwMode="auto">
          <a:xfrm>
            <a:off x="3352800" y="4359275"/>
            <a:ext cx="1303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y:UEsb</a:t>
            </a:r>
          </a:p>
        </p:txBody>
      </p:sp>
      <p:sp>
        <p:nvSpPr>
          <p:cNvPr id="41086" name="Text Box 126"/>
          <p:cNvSpPr txBox="1">
            <a:spLocks noChangeArrowheads="1"/>
          </p:cNvSpPr>
          <p:nvPr/>
        </p:nvSpPr>
        <p:spPr bwMode="auto">
          <a:xfrm>
            <a:off x="2336800" y="4044950"/>
            <a:ext cx="13033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G½R)ahaM</a:t>
            </a:r>
          </a:p>
        </p:txBody>
      </p:sp>
      <p:sp>
        <p:nvSpPr>
          <p:cNvPr id="41090" name="Text Box 130"/>
          <p:cNvSpPr txBox="1">
            <a:spLocks noChangeArrowheads="1"/>
          </p:cNvSpPr>
          <p:nvPr/>
        </p:nvSpPr>
        <p:spPr bwMode="auto">
          <a:xfrm>
            <a:off x="1714500" y="6411913"/>
            <a:ext cx="13128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GnaFibetyü</a:t>
            </a:r>
          </a:p>
        </p:txBody>
      </p:sp>
      <p:sp>
        <p:nvSpPr>
          <p:cNvPr id="41092" name="Text Box 132"/>
          <p:cNvSpPr txBox="1">
            <a:spLocks noChangeArrowheads="1"/>
          </p:cNvSpPr>
          <p:nvPr/>
        </p:nvSpPr>
        <p:spPr bwMode="auto">
          <a:xfrm>
            <a:off x="1724025" y="6683375"/>
            <a:ext cx="1296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esþc</a:t>
            </a:r>
          </a:p>
        </p:txBody>
      </p:sp>
      <p:sp>
        <p:nvSpPr>
          <p:cNvPr id="41093" name="Text Box 133"/>
          <p:cNvSpPr txBox="1">
            <a:spLocks noChangeArrowheads="1"/>
          </p:cNvSpPr>
          <p:nvPr/>
        </p:nvSpPr>
        <p:spPr bwMode="auto">
          <a:xfrm>
            <a:off x="1701800" y="7021513"/>
            <a:ext cx="1358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RKacab;CaeQøIy</a:t>
            </a:r>
          </a:p>
        </p:txBody>
      </p:sp>
      <p:sp>
        <p:nvSpPr>
          <p:cNvPr id="41095" name="Rectangle 135"/>
          <p:cNvSpPr>
            <a:spLocks noChangeArrowheads="1"/>
          </p:cNvSpPr>
          <p:nvPr/>
        </p:nvSpPr>
        <p:spPr bwMode="auto">
          <a:xfrm>
            <a:off x="549275" y="4716463"/>
            <a:ext cx="354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</a:t>
            </a:r>
          </a:p>
        </p:txBody>
      </p:sp>
      <p:sp>
        <p:nvSpPr>
          <p:cNvPr id="41096" name="Rectangle 136"/>
          <p:cNvSpPr>
            <a:spLocks noChangeArrowheads="1"/>
          </p:cNvSpPr>
          <p:nvPr/>
        </p:nvSpPr>
        <p:spPr bwMode="auto">
          <a:xfrm>
            <a:off x="550863" y="5005388"/>
            <a:ext cx="312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m</a:t>
            </a:r>
          </a:p>
        </p:txBody>
      </p:sp>
      <p:sp>
        <p:nvSpPr>
          <p:cNvPr id="41097" name="Rectangle 137"/>
          <p:cNvSpPr>
            <a:spLocks noChangeArrowheads="1"/>
          </p:cNvSpPr>
          <p:nvPr/>
        </p:nvSpPr>
        <p:spPr bwMode="auto">
          <a:xfrm>
            <a:off x="523875" y="5316538"/>
            <a:ext cx="352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</a:t>
            </a:r>
          </a:p>
        </p:txBody>
      </p:sp>
      <p:sp>
        <p:nvSpPr>
          <p:cNvPr id="41098" name="Text Box 138"/>
          <p:cNvSpPr txBox="1">
            <a:spLocks noChangeArrowheads="1"/>
          </p:cNvSpPr>
          <p:nvPr/>
        </p:nvSpPr>
        <p:spPr bwMode="auto">
          <a:xfrm>
            <a:off x="1082675" y="4673600"/>
            <a:ext cx="98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y:UEsb</a:t>
            </a:r>
          </a:p>
        </p:txBody>
      </p:sp>
      <p:sp>
        <p:nvSpPr>
          <p:cNvPr id="41099" name="Text Box 139"/>
          <p:cNvSpPr txBox="1">
            <a:spLocks noChangeArrowheads="1"/>
          </p:cNvSpPr>
          <p:nvPr/>
        </p:nvSpPr>
        <p:spPr bwMode="auto">
          <a:xfrm>
            <a:off x="1076325" y="4987925"/>
            <a:ext cx="987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m:Ues</a:t>
            </a:r>
          </a:p>
        </p:txBody>
      </p:sp>
      <p:sp>
        <p:nvSpPr>
          <p:cNvPr id="41107" name="Text Box 147"/>
          <p:cNvSpPr txBox="1">
            <a:spLocks noChangeArrowheads="1"/>
          </p:cNvSpPr>
          <p:nvPr/>
        </p:nvSpPr>
        <p:spPr bwMode="auto">
          <a:xfrm>
            <a:off x="1068388" y="5303838"/>
            <a:ext cx="98742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y:UesV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715963" y="1044575"/>
            <a:ext cx="60436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Helvetica" charset="0"/>
              </a:rPr>
              <a:t>Now…try your hand at opening your mental Bible File,     either by yourself or by drilling or quizzing someone else.</a:t>
            </a:r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>
            <a:off x="692150" y="6896100"/>
            <a:ext cx="1920875" cy="12763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2400" b="1">
                <a:latin typeface="Comic Sans MS" charset="0"/>
              </a:rPr>
              <a:t>YOUR MENTAL BIBLE FILE!</a:t>
            </a:r>
            <a:endParaRPr lang="en-US" sz="2400">
              <a:latin typeface="Times" charset="0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3646488" y="6188075"/>
            <a:ext cx="3395662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Therefore, the ten words…      and your ten file folder labels…     	are:</a:t>
            </a:r>
          </a:p>
        </p:txBody>
      </p:sp>
      <p:sp>
        <p:nvSpPr>
          <p:cNvPr id="245765" name="Text Box 5"/>
          <p:cNvSpPr txBox="1">
            <a:spLocks noChangeArrowheads="1"/>
          </p:cNvSpPr>
          <p:nvPr/>
        </p:nvSpPr>
        <p:spPr bwMode="auto">
          <a:xfrm>
            <a:off x="696913" y="2619375"/>
            <a:ext cx="3230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latin typeface="Times" charset="0"/>
              </a:rPr>
              <a:t>7 = 4+3 </a:t>
            </a:r>
            <a:r>
              <a:rPr lang="en-US" sz="1800" b="1">
                <a:latin typeface="Times" charset="0"/>
              </a:rPr>
              <a:t> breaks out into:</a:t>
            </a:r>
          </a:p>
        </p:txBody>
      </p:sp>
      <p:sp>
        <p:nvSpPr>
          <p:cNvPr id="245766" name="Text Box 6"/>
          <p:cNvSpPr txBox="1">
            <a:spLocks noChangeArrowheads="1"/>
          </p:cNvSpPr>
          <p:nvPr/>
        </p:nvSpPr>
        <p:spPr bwMode="auto">
          <a:xfrm>
            <a:off x="3838575" y="2597150"/>
            <a:ext cx="333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Limon S1" charset="0"/>
              </a:rPr>
              <a:t>mnusSTaMg </a:t>
            </a:r>
            <a:r>
              <a:rPr lang="en-US" sz="1600" b="1" u="sng">
                <a:latin typeface="Helvetica" charset="0"/>
              </a:rPr>
              <a:t>4</a:t>
            </a:r>
            <a:r>
              <a:rPr lang="en-US" sz="2800" b="1" u="sng">
                <a:latin typeface="Limon S1" charset="0"/>
              </a:rPr>
              <a:t> nig sgÁmTaMg</a:t>
            </a:r>
            <a:r>
              <a:rPr lang="en-US" sz="1600" b="1" u="sng">
                <a:latin typeface="Helvetica" charset="0"/>
              </a:rPr>
              <a:t> 3 </a:t>
            </a:r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703263" y="2178050"/>
            <a:ext cx="37163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The letter </a:t>
            </a:r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Times" charset="0"/>
              </a:rPr>
              <a:t>C</a:t>
            </a:r>
            <a:r>
              <a:rPr lang="ja-JP" altLang="en-US" sz="1800" b="1">
                <a:latin typeface="Arial"/>
              </a:rPr>
              <a:t>”</a:t>
            </a:r>
            <a:r>
              <a:rPr lang="en-US" sz="1800" b="1">
                <a:latin typeface="Times" charset="0"/>
              </a:rPr>
              <a:t> stands for:</a:t>
            </a:r>
          </a:p>
        </p:txBody>
      </p:sp>
      <p:sp>
        <p:nvSpPr>
          <p:cNvPr id="245768" name="Text Box 8"/>
          <p:cNvSpPr txBox="1">
            <a:spLocks noChangeArrowheads="1"/>
          </p:cNvSpPr>
          <p:nvPr/>
        </p:nvSpPr>
        <p:spPr bwMode="auto">
          <a:xfrm>
            <a:off x="4981575" y="1727200"/>
            <a:ext cx="240665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karbegáIt</a:t>
            </a:r>
            <a:r>
              <a:rPr lang="en-US" sz="5200" b="1">
                <a:solidFill>
                  <a:srgbClr val="FAFD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2576513" y="5235575"/>
            <a:ext cx="344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The letter </a:t>
            </a:r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Times" charset="0"/>
              </a:rPr>
              <a:t>S</a:t>
            </a:r>
            <a:r>
              <a:rPr lang="ja-JP" altLang="en-US" sz="1800" b="1">
                <a:latin typeface="Arial"/>
              </a:rPr>
              <a:t>”</a:t>
            </a:r>
            <a:r>
              <a:rPr lang="en-US" sz="1800" b="1">
                <a:latin typeface="Times" charset="0"/>
              </a:rPr>
              <a:t> stands for:</a:t>
            </a:r>
          </a:p>
        </p:txBody>
      </p:sp>
      <p:sp>
        <p:nvSpPr>
          <p:cNvPr id="245770" name="Text Box 10"/>
          <p:cNvSpPr txBox="1">
            <a:spLocks noChangeArrowheads="1"/>
          </p:cNvSpPr>
          <p:nvPr/>
        </p:nvSpPr>
        <p:spPr bwMode="auto">
          <a:xfrm>
            <a:off x="5237163" y="5116513"/>
            <a:ext cx="15922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Limon S1" charset="0"/>
              </a:rPr>
              <a:t>RKas¶b;s¶at;</a:t>
            </a:r>
            <a:endParaRPr lang="en-US" sz="1600" b="1" u="sng">
              <a:latin typeface="Helvetica" charset="0"/>
            </a:endParaRPr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3095625" y="5757863"/>
            <a:ext cx="32131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The letter </a:t>
            </a:r>
            <a:r>
              <a:rPr lang="ja-JP" altLang="en-US" sz="1800" b="1">
                <a:latin typeface="Arial"/>
              </a:rPr>
              <a:t>“</a:t>
            </a:r>
            <a:r>
              <a:rPr lang="en-US" sz="1800" b="1">
                <a:latin typeface="Times" charset="0"/>
              </a:rPr>
              <a:t>J</a:t>
            </a:r>
            <a:r>
              <a:rPr lang="ja-JP" altLang="en-US" sz="1800" b="1">
                <a:latin typeface="Arial"/>
              </a:rPr>
              <a:t>”</a:t>
            </a:r>
            <a:r>
              <a:rPr lang="en-US" sz="1800" b="1">
                <a:latin typeface="Times" charset="0"/>
              </a:rPr>
              <a:t> stands for:</a:t>
            </a:r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5464175" y="5654675"/>
            <a:ext cx="1746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latin typeface="Limon R1" charset="0"/>
              </a:rPr>
              <a:t>RBHeysU</a:t>
            </a:r>
            <a:r>
              <a:rPr lang="ja-JP" altLang="en-US" sz="2800" u="sng">
                <a:latin typeface="Arial"/>
              </a:rPr>
              <a:t>‘‘</a:t>
            </a:r>
            <a:r>
              <a:rPr lang="en-US" sz="2800" u="sng">
                <a:latin typeface="Limon R1" charset="0"/>
              </a:rPr>
              <a:t>v</a:t>
            </a:r>
            <a:endParaRPr lang="en-US" sz="1600" u="sng">
              <a:latin typeface="Limon R1" charset="0"/>
            </a:endParaRP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609600" y="1704975"/>
            <a:ext cx="4238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Times" charset="0"/>
              </a:rPr>
              <a:t> The key to opening your Bible file is:</a:t>
            </a:r>
          </a:p>
        </p:txBody>
      </p: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5978525" y="1836738"/>
            <a:ext cx="1127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679450" y="2868613"/>
            <a:ext cx="343693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mnusSTaMg </a:t>
            </a:r>
            <a:r>
              <a:rPr lang="en-US" sz="2000" b="1">
                <a:latin typeface="Comic Sans MS" charset="0"/>
              </a:rPr>
              <a:t>4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KW³</a:t>
            </a:r>
          </a:p>
        </p:txBody>
      </p:sp>
      <p:sp>
        <p:nvSpPr>
          <p:cNvPr id="245776" name="Text Box 16"/>
          <p:cNvSpPr txBox="1">
            <a:spLocks noChangeArrowheads="1"/>
          </p:cNvSpPr>
          <p:nvPr/>
        </p:nvSpPr>
        <p:spPr bwMode="auto">
          <a:xfrm>
            <a:off x="3786188" y="2843213"/>
            <a:ext cx="987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G½R)ahaM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y:UEsb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m:Ues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     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y:U:esV</a:t>
            </a:r>
            <a:endParaRPr lang="en-US" sz="24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992188" y="3438525"/>
            <a:ext cx="2960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i="1">
                <a:latin typeface="Times" charset="0"/>
              </a:rPr>
              <a:t>Then…call out the group, leaving out one. Answer is ?</a:t>
            </a:r>
          </a:p>
        </p:txBody>
      </p:sp>
      <p:sp>
        <p:nvSpPr>
          <p:cNvPr id="245778" name="Text Box 18"/>
          <p:cNvSpPr txBox="1">
            <a:spLocks noChangeArrowheads="1"/>
          </p:cNvSpPr>
          <p:nvPr/>
        </p:nvSpPr>
        <p:spPr bwMode="auto">
          <a:xfrm>
            <a:off x="723900" y="4064000"/>
            <a:ext cx="380841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sgÁmTaMgKW</a:t>
            </a:r>
            <a:r>
              <a:rPr lang="en-US" sz="36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1800" b="1">
                <a:latin typeface="Comic Sans MS" charset="0"/>
              </a:rPr>
              <a:t>3</a:t>
            </a:r>
            <a:r>
              <a:rPr lang="en-US" sz="4000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KW³</a:t>
            </a:r>
          </a:p>
        </p:txBody>
      </p:sp>
      <p:sp>
        <p:nvSpPr>
          <p:cNvPr id="245779" name="Text Box 19"/>
          <p:cNvSpPr txBox="1">
            <a:spLocks noChangeArrowheads="1"/>
          </p:cNvSpPr>
          <p:nvPr/>
        </p:nvSpPr>
        <p:spPr bwMode="auto">
          <a:xfrm>
            <a:off x="4003675" y="4210050"/>
            <a:ext cx="1254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GnaFibetyü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esþc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/>
            </a:r>
            <a:b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</a:b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Times" charset="0"/>
              </a:rPr>
              <a:t> </a:t>
            </a: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RKacab;CaeQøIy</a:t>
            </a:r>
          </a:p>
        </p:txBody>
      </p:sp>
      <p:sp>
        <p:nvSpPr>
          <p:cNvPr id="245780" name="Text Box 20"/>
          <p:cNvSpPr txBox="1">
            <a:spLocks noChangeArrowheads="1"/>
          </p:cNvSpPr>
          <p:nvPr/>
        </p:nvSpPr>
        <p:spPr bwMode="auto">
          <a:xfrm>
            <a:off x="814388" y="4578350"/>
            <a:ext cx="29781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 i="1">
                <a:latin typeface="Times" charset="0"/>
              </a:rPr>
              <a:t>Also…call out the group, leaving out one. Answer is ?</a:t>
            </a:r>
          </a:p>
        </p:txBody>
      </p:sp>
      <p:grpSp>
        <p:nvGrpSpPr>
          <p:cNvPr id="245781" name="Group 21" descr="Large confetti"/>
          <p:cNvGrpSpPr>
            <a:grpSpLocks/>
          </p:cNvGrpSpPr>
          <p:nvPr/>
        </p:nvGrpSpPr>
        <p:grpSpPr bwMode="auto">
          <a:xfrm>
            <a:off x="923925" y="5216525"/>
            <a:ext cx="1516063" cy="738188"/>
            <a:chOff x="375" y="3720"/>
            <a:chExt cx="868" cy="450"/>
          </a:xfrm>
        </p:grpSpPr>
        <p:sp>
          <p:nvSpPr>
            <p:cNvPr id="245782" name="Freeform 22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783" name="Rectangle 23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784" name="Rectangle 24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85" name="Rectangle 25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86" name="Line 26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787" name="Group 27" descr="Large confetti"/>
          <p:cNvGrpSpPr>
            <a:grpSpLocks/>
          </p:cNvGrpSpPr>
          <p:nvPr/>
        </p:nvGrpSpPr>
        <p:grpSpPr bwMode="auto">
          <a:xfrm>
            <a:off x="1187450" y="5538788"/>
            <a:ext cx="1516063" cy="733425"/>
            <a:chOff x="375" y="3720"/>
            <a:chExt cx="868" cy="450"/>
          </a:xfrm>
        </p:grpSpPr>
        <p:sp>
          <p:nvSpPr>
            <p:cNvPr id="245788" name="Freeform 28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789" name="Rectangle 29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790" name="Rectangle 30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91" name="Rectangle 31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92" name="Line 32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793" name="Group 33" descr="Large confetti"/>
          <p:cNvGrpSpPr>
            <a:grpSpLocks/>
          </p:cNvGrpSpPr>
          <p:nvPr/>
        </p:nvGrpSpPr>
        <p:grpSpPr bwMode="auto">
          <a:xfrm>
            <a:off x="1470025" y="5837238"/>
            <a:ext cx="1516063" cy="738187"/>
            <a:chOff x="375" y="3720"/>
            <a:chExt cx="868" cy="450"/>
          </a:xfrm>
        </p:grpSpPr>
        <p:sp>
          <p:nvSpPr>
            <p:cNvPr id="245794" name="Freeform 34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795" name="Rectangle 35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796" name="Rectangle 36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97" name="Rectangle 37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98" name="Line 38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799" name="Group 39" descr="Large confetti"/>
          <p:cNvGrpSpPr>
            <a:grpSpLocks/>
          </p:cNvGrpSpPr>
          <p:nvPr/>
        </p:nvGrpSpPr>
        <p:grpSpPr bwMode="auto">
          <a:xfrm>
            <a:off x="1752600" y="6157913"/>
            <a:ext cx="1516063" cy="738187"/>
            <a:chOff x="375" y="3720"/>
            <a:chExt cx="868" cy="450"/>
          </a:xfrm>
        </p:grpSpPr>
        <p:sp>
          <p:nvSpPr>
            <p:cNvPr id="245800" name="Freeform 40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01" name="Rectangle 41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02" name="Rectangle 42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3" name="Rectangle 43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4" name="Line 44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05" name="Group 45" descr="Large confetti"/>
          <p:cNvGrpSpPr>
            <a:grpSpLocks/>
          </p:cNvGrpSpPr>
          <p:nvPr/>
        </p:nvGrpSpPr>
        <p:grpSpPr bwMode="auto">
          <a:xfrm>
            <a:off x="2055813" y="6477000"/>
            <a:ext cx="1516062" cy="736600"/>
            <a:chOff x="375" y="3720"/>
            <a:chExt cx="868" cy="450"/>
          </a:xfrm>
        </p:grpSpPr>
        <p:sp>
          <p:nvSpPr>
            <p:cNvPr id="245806" name="Freeform 46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07" name="Rectangle 47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08" name="Rectangle 48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09" name="Rectangle 49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0" name="Line 50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11" name="Group 51" descr="Large confetti"/>
          <p:cNvGrpSpPr>
            <a:grpSpLocks/>
          </p:cNvGrpSpPr>
          <p:nvPr/>
        </p:nvGrpSpPr>
        <p:grpSpPr bwMode="auto">
          <a:xfrm>
            <a:off x="2357438" y="6815138"/>
            <a:ext cx="1516062" cy="736600"/>
            <a:chOff x="375" y="3720"/>
            <a:chExt cx="868" cy="450"/>
          </a:xfrm>
        </p:grpSpPr>
        <p:sp>
          <p:nvSpPr>
            <p:cNvPr id="245812" name="Freeform 52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13" name="Rectangle 53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14" name="Rectangle 54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5" name="Rectangle 55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16" name="Line 56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17" name="Group 57" descr="Large confetti"/>
          <p:cNvGrpSpPr>
            <a:grpSpLocks/>
          </p:cNvGrpSpPr>
          <p:nvPr/>
        </p:nvGrpSpPr>
        <p:grpSpPr bwMode="auto">
          <a:xfrm>
            <a:off x="2640013" y="7134225"/>
            <a:ext cx="1516062" cy="736600"/>
            <a:chOff x="375" y="3720"/>
            <a:chExt cx="868" cy="450"/>
          </a:xfrm>
        </p:grpSpPr>
        <p:sp>
          <p:nvSpPr>
            <p:cNvPr id="245818" name="Freeform 58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19" name="Rectangle 59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20" name="Rectangle 60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1" name="Rectangle 61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2" name="Line 62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23" name="Group 63" descr="Large confetti"/>
          <p:cNvGrpSpPr>
            <a:grpSpLocks/>
          </p:cNvGrpSpPr>
          <p:nvPr/>
        </p:nvGrpSpPr>
        <p:grpSpPr bwMode="auto">
          <a:xfrm>
            <a:off x="2922588" y="7472363"/>
            <a:ext cx="1516062" cy="736600"/>
            <a:chOff x="375" y="3720"/>
            <a:chExt cx="868" cy="450"/>
          </a:xfrm>
        </p:grpSpPr>
        <p:sp>
          <p:nvSpPr>
            <p:cNvPr id="245824" name="Freeform 64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25" name="Rectangle 65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26" name="Rectangle 66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7" name="Rectangle 67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28" name="Line 68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29" name="Group 69" descr="Large confetti"/>
          <p:cNvGrpSpPr>
            <a:grpSpLocks/>
          </p:cNvGrpSpPr>
          <p:nvPr/>
        </p:nvGrpSpPr>
        <p:grpSpPr bwMode="auto">
          <a:xfrm>
            <a:off x="3206750" y="7810500"/>
            <a:ext cx="1514475" cy="736600"/>
            <a:chOff x="375" y="3720"/>
            <a:chExt cx="868" cy="450"/>
          </a:xfrm>
        </p:grpSpPr>
        <p:sp>
          <p:nvSpPr>
            <p:cNvPr id="245830" name="Freeform 70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1" name="Rectangle 71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2" name="Rectangle 72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3" name="Rectangle 73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4" name="Line 74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5835" name="Group 75" descr="Large confetti"/>
          <p:cNvGrpSpPr>
            <a:grpSpLocks/>
          </p:cNvGrpSpPr>
          <p:nvPr/>
        </p:nvGrpSpPr>
        <p:grpSpPr bwMode="auto">
          <a:xfrm>
            <a:off x="3508375" y="8147050"/>
            <a:ext cx="1516063" cy="736600"/>
            <a:chOff x="375" y="3720"/>
            <a:chExt cx="868" cy="450"/>
          </a:xfrm>
        </p:grpSpPr>
        <p:sp>
          <p:nvSpPr>
            <p:cNvPr id="245836" name="Freeform 76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7" name="Rectangle 77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38" name="Rectangle 78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9" name="Rectangle 79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0" name="Line 80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41" name="Text Box 81"/>
          <p:cNvSpPr txBox="1">
            <a:spLocks noChangeArrowheads="1"/>
          </p:cNvSpPr>
          <p:nvPr/>
        </p:nvSpPr>
        <p:spPr bwMode="auto">
          <a:xfrm>
            <a:off x="896938" y="5056188"/>
            <a:ext cx="2386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karbegáIt</a:t>
            </a:r>
          </a:p>
        </p:txBody>
      </p:sp>
      <p:sp>
        <p:nvSpPr>
          <p:cNvPr id="245842" name="Text Box 82"/>
          <p:cNvSpPr txBox="1">
            <a:spLocks noChangeArrowheads="1"/>
          </p:cNvSpPr>
          <p:nvPr/>
        </p:nvSpPr>
        <p:spPr bwMode="auto">
          <a:xfrm>
            <a:off x="1181100" y="5383213"/>
            <a:ext cx="2384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G½R)ahaM</a:t>
            </a:r>
          </a:p>
        </p:txBody>
      </p:sp>
      <p:sp>
        <p:nvSpPr>
          <p:cNvPr id="245843" name="Text Box 83"/>
          <p:cNvSpPr txBox="1">
            <a:spLocks noChangeArrowheads="1"/>
          </p:cNvSpPr>
          <p:nvPr/>
        </p:nvSpPr>
        <p:spPr bwMode="auto">
          <a:xfrm>
            <a:off x="1554163" y="5684838"/>
            <a:ext cx="23844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y:UEsb</a:t>
            </a:r>
            <a:endParaRPr lang="en-US" sz="1400" b="1">
              <a:latin typeface="Helvetica" charset="0"/>
            </a:endParaRPr>
          </a:p>
        </p:txBody>
      </p:sp>
      <p:sp>
        <p:nvSpPr>
          <p:cNvPr id="245844" name="Text Box 84"/>
          <p:cNvSpPr txBox="1">
            <a:spLocks noChangeArrowheads="1"/>
          </p:cNvSpPr>
          <p:nvPr/>
        </p:nvSpPr>
        <p:spPr bwMode="auto">
          <a:xfrm>
            <a:off x="1831975" y="5967413"/>
            <a:ext cx="23860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m:Ues</a:t>
            </a:r>
            <a:endParaRPr lang="en-US" sz="1400" b="1">
              <a:latin typeface="Helvetica" charset="0"/>
            </a:endParaRPr>
          </a:p>
        </p:txBody>
      </p:sp>
      <p:sp>
        <p:nvSpPr>
          <p:cNvPr id="245845" name="Text Box 85"/>
          <p:cNvSpPr txBox="1">
            <a:spLocks noChangeArrowheads="1"/>
          </p:cNvSpPr>
          <p:nvPr/>
        </p:nvSpPr>
        <p:spPr bwMode="auto">
          <a:xfrm>
            <a:off x="2128838" y="6303963"/>
            <a:ext cx="23860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y:U:esV</a:t>
            </a:r>
            <a:endParaRPr lang="en-US" sz="28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45846" name="Text Box 86"/>
          <p:cNvSpPr txBox="1">
            <a:spLocks noChangeArrowheads="1"/>
          </p:cNvSpPr>
          <p:nvPr/>
        </p:nvSpPr>
        <p:spPr bwMode="auto">
          <a:xfrm>
            <a:off x="2335213" y="6667500"/>
            <a:ext cx="238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GnaFibetyü</a:t>
            </a:r>
            <a:endParaRPr lang="en-US" sz="2800" b="1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45847" name="Text Box 87"/>
          <p:cNvSpPr txBox="1">
            <a:spLocks noChangeArrowheads="1"/>
          </p:cNvSpPr>
          <p:nvPr/>
        </p:nvSpPr>
        <p:spPr bwMode="auto">
          <a:xfrm>
            <a:off x="2630488" y="6958013"/>
            <a:ext cx="23844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esþc</a:t>
            </a:r>
          </a:p>
        </p:txBody>
      </p:sp>
      <p:sp>
        <p:nvSpPr>
          <p:cNvPr id="245848" name="Text Box 88"/>
          <p:cNvSpPr txBox="1">
            <a:spLocks noChangeArrowheads="1"/>
          </p:cNvSpPr>
          <p:nvPr/>
        </p:nvSpPr>
        <p:spPr bwMode="auto">
          <a:xfrm>
            <a:off x="2930525" y="7324725"/>
            <a:ext cx="2384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RKacab;CaeQøIy</a:t>
            </a:r>
          </a:p>
        </p:txBody>
      </p:sp>
      <p:sp>
        <p:nvSpPr>
          <p:cNvPr id="245849" name="Text Box 89"/>
          <p:cNvSpPr txBox="1">
            <a:spLocks noChangeArrowheads="1"/>
          </p:cNvSpPr>
          <p:nvPr/>
        </p:nvSpPr>
        <p:spPr bwMode="auto">
          <a:xfrm>
            <a:off x="3213100" y="7632700"/>
            <a:ext cx="23844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latin typeface="Limon S1" charset="0"/>
              </a:rPr>
              <a:t>RKas¶b;s¶at;</a:t>
            </a:r>
          </a:p>
        </p:txBody>
      </p:sp>
      <p:sp>
        <p:nvSpPr>
          <p:cNvPr id="245850" name="Text Box 90"/>
          <p:cNvSpPr txBox="1">
            <a:spLocks noChangeArrowheads="1"/>
          </p:cNvSpPr>
          <p:nvPr/>
        </p:nvSpPr>
        <p:spPr bwMode="auto">
          <a:xfrm>
            <a:off x="3470275" y="8001000"/>
            <a:ext cx="2386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Limon R1" charset="0"/>
              </a:rPr>
              <a:t>RBHeysU</a:t>
            </a:r>
            <a:r>
              <a:rPr lang="ja-JP" altLang="en-US" sz="2800">
                <a:latin typeface="Arial"/>
              </a:rPr>
              <a:t>‘‘</a:t>
            </a:r>
            <a:r>
              <a:rPr lang="en-US" sz="2800">
                <a:latin typeface="Limon R1" charset="0"/>
              </a:rPr>
              <a:t>v</a:t>
            </a:r>
            <a:endParaRPr lang="en-US" sz="1800">
              <a:latin typeface="Limon R1" charset="0"/>
            </a:endParaRPr>
          </a:p>
        </p:txBody>
      </p:sp>
      <p:sp>
        <p:nvSpPr>
          <p:cNvPr id="245851" name="AutoShape 91"/>
          <p:cNvSpPr>
            <a:spLocks noChangeArrowheads="1"/>
          </p:cNvSpPr>
          <p:nvPr/>
        </p:nvSpPr>
        <p:spPr bwMode="auto">
          <a:xfrm rot="5766511">
            <a:off x="4821238" y="7248525"/>
            <a:ext cx="1911350" cy="1136650"/>
          </a:xfrm>
          <a:prstGeom prst="curvedDownArrow">
            <a:avLst>
              <a:gd name="adj1" fmla="val 33631"/>
              <a:gd name="adj2" fmla="val 6726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2" name="Text Box 92"/>
          <p:cNvSpPr txBox="1">
            <a:spLocks noChangeArrowheads="1"/>
          </p:cNvSpPr>
          <p:nvPr/>
        </p:nvSpPr>
        <p:spPr bwMode="auto">
          <a:xfrm>
            <a:off x="6594475" y="87313"/>
            <a:ext cx="5016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02</a:t>
            </a:r>
          </a:p>
        </p:txBody>
      </p:sp>
      <p:sp>
        <p:nvSpPr>
          <p:cNvPr id="245853" name="Text Box 93"/>
          <p:cNvSpPr txBox="1">
            <a:spLocks noChangeArrowheads="1"/>
          </p:cNvSpPr>
          <p:nvPr/>
        </p:nvSpPr>
        <p:spPr bwMode="auto">
          <a:xfrm>
            <a:off x="5075238" y="1620838"/>
            <a:ext cx="2227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Helvetica" charset="0"/>
              </a:rPr>
              <a:t>C  7  S  J </a:t>
            </a:r>
          </a:p>
        </p:txBody>
      </p:sp>
      <p:pic>
        <p:nvPicPr>
          <p:cNvPr id="245854" name="Picture 94" descr="D:\My Documents\BTh\Translate\Slice 5 study help kh1\Slide1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22225"/>
            <a:ext cx="7543800" cy="94361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5" name="Picture 95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203200"/>
            <a:ext cx="12319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56" name="WordArt 96"/>
          <p:cNvSpPr>
            <a:spLocks noChangeArrowheads="1" noChangeShapeType="1" noTextEdit="1"/>
          </p:cNvSpPr>
          <p:nvPr/>
        </p:nvSpPr>
        <p:spPr bwMode="auto">
          <a:xfrm>
            <a:off x="1098550" y="292100"/>
            <a:ext cx="1058863" cy="646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SlantDown">
              <a:avLst>
                <a:gd name="adj" fmla="val 97583"/>
              </a:avLst>
            </a:prstTxWarp>
          </a:bodyPr>
          <a:lstStyle/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PaBsMxan;&gt;&gt;&gt;   </a:t>
            </a:r>
          </a:p>
          <a:p>
            <a:r>
              <a:rPr lang="en-US" sz="4800" kern="10">
                <a:solidFill>
                  <a:srgbClr val="FFFF00"/>
                </a:solidFill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  <a:latin typeface="Limon R1"/>
                <a:ea typeface="Limon R1"/>
                <a:cs typeface="Limon R1"/>
              </a:rPr>
              <a:t>  rbs;RBHKm&lt;Ir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5" name="Rectangle 101"/>
          <p:cNvSpPr>
            <a:spLocks noChangeArrowheads="1"/>
          </p:cNvSpPr>
          <p:nvPr/>
        </p:nvSpPr>
        <p:spPr bwMode="auto">
          <a:xfrm>
            <a:off x="1454150" y="7424738"/>
            <a:ext cx="750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s&gt;Rk</a:t>
            </a:r>
          </a:p>
        </p:txBody>
      </p:sp>
      <p:sp>
        <p:nvSpPr>
          <p:cNvPr id="226406" name="Freeform 102"/>
          <p:cNvSpPr>
            <a:spLocks/>
          </p:cNvSpPr>
          <p:nvPr/>
        </p:nvSpPr>
        <p:spPr bwMode="auto">
          <a:xfrm>
            <a:off x="5565775" y="5475288"/>
            <a:ext cx="1420813" cy="2346325"/>
          </a:xfrm>
          <a:custGeom>
            <a:avLst/>
            <a:gdLst>
              <a:gd name="T0" fmla="*/ 507 w 507"/>
              <a:gd name="T1" fmla="*/ 6 h 760"/>
              <a:gd name="T2" fmla="*/ 501 w 507"/>
              <a:gd name="T3" fmla="*/ 0 h 760"/>
              <a:gd name="T4" fmla="*/ 460 w 507"/>
              <a:gd name="T5" fmla="*/ 21 h 760"/>
              <a:gd name="T6" fmla="*/ 430 w 507"/>
              <a:gd name="T7" fmla="*/ 38 h 760"/>
              <a:gd name="T8" fmla="*/ 398 w 507"/>
              <a:gd name="T9" fmla="*/ 70 h 760"/>
              <a:gd name="T10" fmla="*/ 384 w 507"/>
              <a:gd name="T11" fmla="*/ 79 h 760"/>
              <a:gd name="T12" fmla="*/ 364 w 507"/>
              <a:gd name="T13" fmla="*/ 99 h 760"/>
              <a:gd name="T14" fmla="*/ 339 w 507"/>
              <a:gd name="T15" fmla="*/ 138 h 760"/>
              <a:gd name="T16" fmla="*/ 319 w 507"/>
              <a:gd name="T17" fmla="*/ 158 h 760"/>
              <a:gd name="T18" fmla="*/ 292 w 507"/>
              <a:gd name="T19" fmla="*/ 181 h 760"/>
              <a:gd name="T20" fmla="*/ 273 w 507"/>
              <a:gd name="T21" fmla="*/ 206 h 760"/>
              <a:gd name="T22" fmla="*/ 253 w 507"/>
              <a:gd name="T23" fmla="*/ 226 h 760"/>
              <a:gd name="T24" fmla="*/ 226 w 507"/>
              <a:gd name="T25" fmla="*/ 256 h 760"/>
              <a:gd name="T26" fmla="*/ 206 w 507"/>
              <a:gd name="T27" fmla="*/ 283 h 760"/>
              <a:gd name="T28" fmla="*/ 186 w 507"/>
              <a:gd name="T29" fmla="*/ 310 h 760"/>
              <a:gd name="T30" fmla="*/ 153 w 507"/>
              <a:gd name="T31" fmla="*/ 371 h 760"/>
              <a:gd name="T32" fmla="*/ 127 w 507"/>
              <a:gd name="T33" fmla="*/ 419 h 760"/>
              <a:gd name="T34" fmla="*/ 100 w 507"/>
              <a:gd name="T35" fmla="*/ 473 h 760"/>
              <a:gd name="T36" fmla="*/ 74 w 507"/>
              <a:gd name="T37" fmla="*/ 528 h 760"/>
              <a:gd name="T38" fmla="*/ 60 w 507"/>
              <a:gd name="T39" fmla="*/ 568 h 760"/>
              <a:gd name="T40" fmla="*/ 47 w 507"/>
              <a:gd name="T41" fmla="*/ 609 h 760"/>
              <a:gd name="T42" fmla="*/ 33 w 507"/>
              <a:gd name="T43" fmla="*/ 651 h 760"/>
              <a:gd name="T44" fmla="*/ 20 w 507"/>
              <a:gd name="T45" fmla="*/ 692 h 760"/>
              <a:gd name="T46" fmla="*/ 7 w 507"/>
              <a:gd name="T47" fmla="*/ 739 h 760"/>
              <a:gd name="T48" fmla="*/ 2 w 507"/>
              <a:gd name="T49" fmla="*/ 759 h 760"/>
              <a:gd name="T50" fmla="*/ 11 w 507"/>
              <a:gd name="T51" fmla="*/ 759 h 760"/>
              <a:gd name="T52" fmla="*/ 19 w 507"/>
              <a:gd name="T53" fmla="*/ 740 h 760"/>
              <a:gd name="T54" fmla="*/ 32 w 507"/>
              <a:gd name="T55" fmla="*/ 693 h 760"/>
              <a:gd name="T56" fmla="*/ 45 w 507"/>
              <a:gd name="T57" fmla="*/ 655 h 760"/>
              <a:gd name="T58" fmla="*/ 52 w 507"/>
              <a:gd name="T59" fmla="*/ 628 h 760"/>
              <a:gd name="T60" fmla="*/ 65 w 507"/>
              <a:gd name="T61" fmla="*/ 598 h 760"/>
              <a:gd name="T62" fmla="*/ 78 w 507"/>
              <a:gd name="T63" fmla="*/ 557 h 760"/>
              <a:gd name="T64" fmla="*/ 91 w 507"/>
              <a:gd name="T65" fmla="*/ 519 h 760"/>
              <a:gd name="T66" fmla="*/ 118 w 507"/>
              <a:gd name="T67" fmla="*/ 465 h 760"/>
              <a:gd name="T68" fmla="*/ 143 w 507"/>
              <a:gd name="T69" fmla="*/ 412 h 760"/>
              <a:gd name="T70" fmla="*/ 171 w 507"/>
              <a:gd name="T71" fmla="*/ 363 h 760"/>
              <a:gd name="T72" fmla="*/ 209 w 507"/>
              <a:gd name="T73" fmla="*/ 303 h 760"/>
              <a:gd name="T74" fmla="*/ 229 w 507"/>
              <a:gd name="T75" fmla="*/ 276 h 760"/>
              <a:gd name="T76" fmla="*/ 249 w 507"/>
              <a:gd name="T77" fmla="*/ 249 h 760"/>
              <a:gd name="T78" fmla="*/ 280 w 507"/>
              <a:gd name="T79" fmla="*/ 216 h 760"/>
              <a:gd name="T80" fmla="*/ 302 w 507"/>
              <a:gd name="T81" fmla="*/ 188 h 760"/>
              <a:gd name="T82" fmla="*/ 326 w 507"/>
              <a:gd name="T83" fmla="*/ 168 h 760"/>
              <a:gd name="T84" fmla="*/ 346 w 507"/>
              <a:gd name="T85" fmla="*/ 148 h 760"/>
              <a:gd name="T86" fmla="*/ 368 w 507"/>
              <a:gd name="T87" fmla="*/ 120 h 760"/>
              <a:gd name="T88" fmla="*/ 388 w 507"/>
              <a:gd name="T89" fmla="*/ 99 h 760"/>
              <a:gd name="T90" fmla="*/ 407 w 507"/>
              <a:gd name="T91" fmla="*/ 79 h 760"/>
              <a:gd name="T92" fmla="*/ 435 w 507"/>
              <a:gd name="T93" fmla="*/ 57 h 760"/>
              <a:gd name="T94" fmla="*/ 478 w 507"/>
              <a:gd name="T95" fmla="*/ 26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86" y="192"/>
                </a:lnTo>
                <a:lnTo>
                  <a:pt x="273" y="206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02" y="188"/>
                </a:lnTo>
                <a:lnTo>
                  <a:pt x="315" y="174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07" name="Rectangle 103"/>
          <p:cNvSpPr>
            <a:spLocks noChangeArrowheads="1"/>
          </p:cNvSpPr>
          <p:nvPr/>
        </p:nvSpPr>
        <p:spPr bwMode="auto">
          <a:xfrm>
            <a:off x="4037013" y="4660900"/>
            <a:ext cx="47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TG</a:t>
            </a:r>
          </a:p>
        </p:txBody>
      </p:sp>
      <p:sp>
        <p:nvSpPr>
          <p:cNvPr id="226408" name="Freeform 104"/>
          <p:cNvSpPr>
            <a:spLocks/>
          </p:cNvSpPr>
          <p:nvPr/>
        </p:nvSpPr>
        <p:spPr bwMode="auto">
          <a:xfrm>
            <a:off x="862013" y="6302375"/>
            <a:ext cx="1860550" cy="1674813"/>
          </a:xfrm>
          <a:custGeom>
            <a:avLst/>
            <a:gdLst>
              <a:gd name="T0" fmla="*/ 177 w 665"/>
              <a:gd name="T1" fmla="*/ 539 h 542"/>
              <a:gd name="T2" fmla="*/ 164 w 665"/>
              <a:gd name="T3" fmla="*/ 468 h 542"/>
              <a:gd name="T4" fmla="*/ 151 w 665"/>
              <a:gd name="T5" fmla="*/ 400 h 542"/>
              <a:gd name="T6" fmla="*/ 131 w 665"/>
              <a:gd name="T7" fmla="*/ 364 h 542"/>
              <a:gd name="T8" fmla="*/ 85 w 665"/>
              <a:gd name="T9" fmla="*/ 269 h 542"/>
              <a:gd name="T10" fmla="*/ 44 w 665"/>
              <a:gd name="T11" fmla="*/ 206 h 542"/>
              <a:gd name="T12" fmla="*/ 12 w 665"/>
              <a:gd name="T13" fmla="*/ 128 h 542"/>
              <a:gd name="T14" fmla="*/ 31 w 665"/>
              <a:gd name="T15" fmla="*/ 52 h 542"/>
              <a:gd name="T16" fmla="*/ 72 w 665"/>
              <a:gd name="T17" fmla="*/ 19 h 542"/>
              <a:gd name="T18" fmla="*/ 142 w 665"/>
              <a:gd name="T19" fmla="*/ 26 h 542"/>
              <a:gd name="T20" fmla="*/ 186 w 665"/>
              <a:gd name="T21" fmla="*/ 70 h 542"/>
              <a:gd name="T22" fmla="*/ 219 w 665"/>
              <a:gd name="T23" fmla="*/ 152 h 542"/>
              <a:gd name="T24" fmla="*/ 238 w 665"/>
              <a:gd name="T25" fmla="*/ 230 h 542"/>
              <a:gd name="T26" fmla="*/ 251 w 665"/>
              <a:gd name="T27" fmla="*/ 298 h 542"/>
              <a:gd name="T28" fmla="*/ 279 w 665"/>
              <a:gd name="T29" fmla="*/ 358 h 542"/>
              <a:gd name="T30" fmla="*/ 334 w 665"/>
              <a:gd name="T31" fmla="*/ 393 h 542"/>
              <a:gd name="T32" fmla="*/ 405 w 665"/>
              <a:gd name="T33" fmla="*/ 393 h 542"/>
              <a:gd name="T34" fmla="*/ 453 w 665"/>
              <a:gd name="T35" fmla="*/ 344 h 542"/>
              <a:gd name="T36" fmla="*/ 467 w 665"/>
              <a:gd name="T37" fmla="*/ 280 h 542"/>
              <a:gd name="T38" fmla="*/ 506 w 665"/>
              <a:gd name="T39" fmla="*/ 201 h 542"/>
              <a:gd name="T40" fmla="*/ 538 w 665"/>
              <a:gd name="T41" fmla="*/ 155 h 542"/>
              <a:gd name="T42" fmla="*/ 611 w 665"/>
              <a:gd name="T43" fmla="*/ 155 h 542"/>
              <a:gd name="T44" fmla="*/ 653 w 665"/>
              <a:gd name="T45" fmla="*/ 219 h 542"/>
              <a:gd name="T46" fmla="*/ 621 w 665"/>
              <a:gd name="T47" fmla="*/ 310 h 542"/>
              <a:gd name="T48" fmla="*/ 582 w 665"/>
              <a:gd name="T49" fmla="*/ 358 h 542"/>
              <a:gd name="T50" fmla="*/ 550 w 665"/>
              <a:gd name="T51" fmla="*/ 410 h 542"/>
              <a:gd name="T52" fmla="*/ 509 w 665"/>
              <a:gd name="T53" fmla="*/ 480 h 542"/>
              <a:gd name="T54" fmla="*/ 489 w 665"/>
              <a:gd name="T55" fmla="*/ 539 h 542"/>
              <a:gd name="T56" fmla="*/ 507 w 665"/>
              <a:gd name="T57" fmla="*/ 526 h 542"/>
              <a:gd name="T58" fmla="*/ 533 w 665"/>
              <a:gd name="T59" fmla="*/ 458 h 542"/>
              <a:gd name="T60" fmla="*/ 573 w 665"/>
              <a:gd name="T61" fmla="*/ 400 h 542"/>
              <a:gd name="T62" fmla="*/ 603 w 665"/>
              <a:gd name="T63" fmla="*/ 359 h 542"/>
              <a:gd name="T64" fmla="*/ 639 w 665"/>
              <a:gd name="T65" fmla="*/ 301 h 542"/>
              <a:gd name="T66" fmla="*/ 665 w 665"/>
              <a:gd name="T67" fmla="*/ 230 h 542"/>
              <a:gd name="T68" fmla="*/ 646 w 665"/>
              <a:gd name="T69" fmla="*/ 160 h 542"/>
              <a:gd name="T70" fmla="*/ 587 w 665"/>
              <a:gd name="T71" fmla="*/ 136 h 542"/>
              <a:gd name="T72" fmla="*/ 530 w 665"/>
              <a:gd name="T73" fmla="*/ 145 h 542"/>
              <a:gd name="T74" fmla="*/ 497 w 665"/>
              <a:gd name="T75" fmla="*/ 192 h 542"/>
              <a:gd name="T76" fmla="*/ 462 w 665"/>
              <a:gd name="T77" fmla="*/ 251 h 542"/>
              <a:gd name="T78" fmla="*/ 450 w 665"/>
              <a:gd name="T79" fmla="*/ 310 h 542"/>
              <a:gd name="T80" fmla="*/ 424 w 665"/>
              <a:gd name="T81" fmla="*/ 362 h 542"/>
              <a:gd name="T82" fmla="*/ 362 w 665"/>
              <a:gd name="T83" fmla="*/ 388 h 542"/>
              <a:gd name="T84" fmla="*/ 288 w 665"/>
              <a:gd name="T85" fmla="*/ 349 h 542"/>
              <a:gd name="T86" fmla="*/ 263 w 665"/>
              <a:gd name="T87" fmla="*/ 283 h 542"/>
              <a:gd name="T88" fmla="*/ 250 w 665"/>
              <a:gd name="T89" fmla="*/ 203 h 542"/>
              <a:gd name="T90" fmla="*/ 223 w 665"/>
              <a:gd name="T91" fmla="*/ 134 h 542"/>
              <a:gd name="T92" fmla="*/ 190 w 665"/>
              <a:gd name="T93" fmla="*/ 52 h 542"/>
              <a:gd name="T94" fmla="*/ 148 w 665"/>
              <a:gd name="T95" fmla="*/ 15 h 542"/>
              <a:gd name="T96" fmla="*/ 84 w 665"/>
              <a:gd name="T97" fmla="*/ 7 h 542"/>
              <a:gd name="T98" fmla="*/ 37 w 665"/>
              <a:gd name="T99" fmla="*/ 28 h 542"/>
              <a:gd name="T100" fmla="*/ 0 w 665"/>
              <a:gd name="T101" fmla="*/ 88 h 542"/>
              <a:gd name="T102" fmla="*/ 1 w 665"/>
              <a:gd name="T103" fmla="*/ 159 h 542"/>
              <a:gd name="T104" fmla="*/ 48 w 665"/>
              <a:gd name="T105" fmla="*/ 229 h 542"/>
              <a:gd name="T106" fmla="*/ 87 w 665"/>
              <a:gd name="T107" fmla="*/ 301 h 542"/>
              <a:gd name="T108" fmla="*/ 120 w 665"/>
              <a:gd name="T109" fmla="*/ 383 h 542"/>
              <a:gd name="T110" fmla="*/ 145 w 665"/>
              <a:gd name="T111" fmla="*/ 430 h 542"/>
              <a:gd name="T112" fmla="*/ 152 w 665"/>
              <a:gd name="T113" fmla="*/ 50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31" y="52"/>
                </a:lnTo>
                <a:lnTo>
                  <a:pt x="44" y="38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67" y="45"/>
                </a:lnTo>
                <a:lnTo>
                  <a:pt x="180" y="59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24" y="362"/>
                </a:lnTo>
                <a:lnTo>
                  <a:pt x="411" y="376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09" name="Rectangle 105"/>
          <p:cNvSpPr>
            <a:spLocks noChangeArrowheads="1"/>
          </p:cNvSpPr>
          <p:nvPr/>
        </p:nvSpPr>
        <p:spPr bwMode="auto">
          <a:xfrm>
            <a:off x="6242050" y="6013450"/>
            <a:ext cx="9366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QB</a:t>
            </a:r>
          </a:p>
        </p:txBody>
      </p:sp>
      <p:sp>
        <p:nvSpPr>
          <p:cNvPr id="226410" name="Freeform 106"/>
          <p:cNvSpPr>
            <a:spLocks/>
          </p:cNvSpPr>
          <p:nvPr/>
        </p:nvSpPr>
        <p:spPr bwMode="auto">
          <a:xfrm>
            <a:off x="1995488" y="3876675"/>
            <a:ext cx="306387" cy="390525"/>
          </a:xfrm>
          <a:custGeom>
            <a:avLst/>
            <a:gdLst>
              <a:gd name="T0" fmla="*/ 73 w 110"/>
              <a:gd name="T1" fmla="*/ 23 h 126"/>
              <a:gd name="T2" fmla="*/ 77 w 110"/>
              <a:gd name="T3" fmla="*/ 20 h 126"/>
              <a:gd name="T4" fmla="*/ 86 w 110"/>
              <a:gd name="T5" fmla="*/ 33 h 126"/>
              <a:gd name="T6" fmla="*/ 92 w 110"/>
              <a:gd name="T7" fmla="*/ 56 h 126"/>
              <a:gd name="T8" fmla="*/ 86 w 110"/>
              <a:gd name="T9" fmla="*/ 80 h 126"/>
              <a:gd name="T10" fmla="*/ 75 w 110"/>
              <a:gd name="T11" fmla="*/ 104 h 126"/>
              <a:gd name="T12" fmla="*/ 55 w 110"/>
              <a:gd name="T13" fmla="*/ 108 h 126"/>
              <a:gd name="T14" fmla="*/ 35 w 110"/>
              <a:gd name="T15" fmla="*/ 104 h 126"/>
              <a:gd name="T16" fmla="*/ 29 w 110"/>
              <a:gd name="T17" fmla="*/ 91 h 126"/>
              <a:gd name="T18" fmla="*/ 18 w 110"/>
              <a:gd name="T19" fmla="*/ 85 h 126"/>
              <a:gd name="T20" fmla="*/ 18 w 110"/>
              <a:gd name="T21" fmla="*/ 67 h 126"/>
              <a:gd name="T22" fmla="*/ 31 w 110"/>
              <a:gd name="T23" fmla="*/ 53 h 126"/>
              <a:gd name="T24" fmla="*/ 46 w 110"/>
              <a:gd name="T25" fmla="*/ 38 h 126"/>
              <a:gd name="T26" fmla="*/ 72 w 110"/>
              <a:gd name="T27" fmla="*/ 24 h 126"/>
              <a:gd name="T28" fmla="*/ 52 w 110"/>
              <a:gd name="T29" fmla="*/ 14 h 126"/>
              <a:gd name="T30" fmla="*/ 25 w 110"/>
              <a:gd name="T31" fmla="*/ 28 h 126"/>
              <a:gd name="T32" fmla="*/ 20 w 110"/>
              <a:gd name="T33" fmla="*/ 33 h 126"/>
              <a:gd name="T34" fmla="*/ 3 w 110"/>
              <a:gd name="T35" fmla="*/ 57 h 126"/>
              <a:gd name="T36" fmla="*/ 0 w 110"/>
              <a:gd name="T37" fmla="*/ 63 h 126"/>
              <a:gd name="T38" fmla="*/ 0 w 110"/>
              <a:gd name="T39" fmla="*/ 90 h 126"/>
              <a:gd name="T40" fmla="*/ 3 w 110"/>
              <a:gd name="T41" fmla="*/ 97 h 126"/>
              <a:gd name="T42" fmla="*/ 15 w 110"/>
              <a:gd name="T43" fmla="*/ 104 h 126"/>
              <a:gd name="T44" fmla="*/ 22 w 110"/>
              <a:gd name="T45" fmla="*/ 118 h 126"/>
              <a:gd name="T46" fmla="*/ 39 w 110"/>
              <a:gd name="T47" fmla="*/ 126 h 126"/>
              <a:gd name="T48" fmla="*/ 55 w 110"/>
              <a:gd name="T49" fmla="*/ 126 h 126"/>
              <a:gd name="T50" fmla="*/ 72 w 110"/>
              <a:gd name="T51" fmla="*/ 126 h 126"/>
              <a:gd name="T52" fmla="*/ 88 w 110"/>
              <a:gd name="T53" fmla="*/ 118 h 126"/>
              <a:gd name="T54" fmla="*/ 97 w 110"/>
              <a:gd name="T55" fmla="*/ 101 h 126"/>
              <a:gd name="T56" fmla="*/ 110 w 110"/>
              <a:gd name="T57" fmla="*/ 74 h 126"/>
              <a:gd name="T58" fmla="*/ 110 w 110"/>
              <a:gd name="T59" fmla="*/ 56 h 126"/>
              <a:gd name="T60" fmla="*/ 110 w 110"/>
              <a:gd name="T61" fmla="*/ 40 h 126"/>
              <a:gd name="T62" fmla="*/ 97 w 110"/>
              <a:gd name="T63" fmla="*/ 12 h 126"/>
              <a:gd name="T64" fmla="*/ 92 w 110"/>
              <a:gd name="T65" fmla="*/ 7 h 126"/>
              <a:gd name="T66" fmla="*/ 75 w 110"/>
              <a:gd name="T67" fmla="*/ 0 h 126"/>
              <a:gd name="T68" fmla="*/ 69 w 110"/>
              <a:gd name="T69" fmla="*/ 3 h 126"/>
              <a:gd name="T70" fmla="*/ 72 w 110"/>
              <a:gd name="T71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11" name="Freeform 107"/>
          <p:cNvSpPr>
            <a:spLocks/>
          </p:cNvSpPr>
          <p:nvPr/>
        </p:nvSpPr>
        <p:spPr bwMode="auto">
          <a:xfrm>
            <a:off x="1809750" y="4648200"/>
            <a:ext cx="455613" cy="1044575"/>
          </a:xfrm>
          <a:custGeom>
            <a:avLst/>
            <a:gdLst>
              <a:gd name="T0" fmla="*/ 103 w 163"/>
              <a:gd name="T1" fmla="*/ 1 h 338"/>
              <a:gd name="T2" fmla="*/ 99 w 163"/>
              <a:gd name="T3" fmla="*/ 6 h 338"/>
              <a:gd name="T4" fmla="*/ 100 w 163"/>
              <a:gd name="T5" fmla="*/ 11 h 338"/>
              <a:gd name="T6" fmla="*/ 99 w 163"/>
              <a:gd name="T7" fmla="*/ 26 h 338"/>
              <a:gd name="T8" fmla="*/ 99 w 163"/>
              <a:gd name="T9" fmla="*/ 67 h 338"/>
              <a:gd name="T10" fmla="*/ 99 w 163"/>
              <a:gd name="T11" fmla="*/ 107 h 338"/>
              <a:gd name="T12" fmla="*/ 80 w 163"/>
              <a:gd name="T13" fmla="*/ 147 h 338"/>
              <a:gd name="T14" fmla="*/ 54 w 163"/>
              <a:gd name="T15" fmla="*/ 192 h 338"/>
              <a:gd name="T16" fmla="*/ 52 w 163"/>
              <a:gd name="T17" fmla="*/ 196 h 338"/>
              <a:gd name="T18" fmla="*/ 41 w 163"/>
              <a:gd name="T19" fmla="*/ 213 h 338"/>
              <a:gd name="T20" fmla="*/ 28 w 163"/>
              <a:gd name="T21" fmla="*/ 240 h 338"/>
              <a:gd name="T22" fmla="*/ 14 w 163"/>
              <a:gd name="T23" fmla="*/ 249 h 338"/>
              <a:gd name="T24" fmla="*/ 13 w 163"/>
              <a:gd name="T25" fmla="*/ 263 h 338"/>
              <a:gd name="T26" fmla="*/ 0 w 163"/>
              <a:gd name="T27" fmla="*/ 292 h 338"/>
              <a:gd name="T28" fmla="*/ 6 w 163"/>
              <a:gd name="T29" fmla="*/ 319 h 338"/>
              <a:gd name="T30" fmla="*/ 10 w 163"/>
              <a:gd name="T31" fmla="*/ 325 h 338"/>
              <a:gd name="T32" fmla="*/ 45 w 163"/>
              <a:gd name="T33" fmla="*/ 338 h 338"/>
              <a:gd name="T34" fmla="*/ 63 w 163"/>
              <a:gd name="T35" fmla="*/ 337 h 338"/>
              <a:gd name="T36" fmla="*/ 81 w 163"/>
              <a:gd name="T37" fmla="*/ 318 h 338"/>
              <a:gd name="T38" fmla="*/ 90 w 163"/>
              <a:gd name="T39" fmla="*/ 303 h 338"/>
              <a:gd name="T40" fmla="*/ 104 w 163"/>
              <a:gd name="T41" fmla="*/ 295 h 338"/>
              <a:gd name="T42" fmla="*/ 104 w 163"/>
              <a:gd name="T43" fmla="*/ 282 h 338"/>
              <a:gd name="T44" fmla="*/ 117 w 163"/>
              <a:gd name="T45" fmla="*/ 274 h 338"/>
              <a:gd name="T46" fmla="*/ 143 w 163"/>
              <a:gd name="T47" fmla="*/ 235 h 338"/>
              <a:gd name="T48" fmla="*/ 157 w 163"/>
              <a:gd name="T49" fmla="*/ 206 h 338"/>
              <a:gd name="T50" fmla="*/ 157 w 163"/>
              <a:gd name="T51" fmla="*/ 192 h 338"/>
              <a:gd name="T52" fmla="*/ 163 w 163"/>
              <a:gd name="T53" fmla="*/ 176 h 338"/>
              <a:gd name="T54" fmla="*/ 163 w 163"/>
              <a:gd name="T55" fmla="*/ 135 h 338"/>
              <a:gd name="T56" fmla="*/ 163 w 163"/>
              <a:gd name="T57" fmla="*/ 94 h 338"/>
              <a:gd name="T58" fmla="*/ 163 w 163"/>
              <a:gd name="T59" fmla="*/ 65 h 338"/>
              <a:gd name="T60" fmla="*/ 143 w 163"/>
              <a:gd name="T61" fmla="*/ 36 h 338"/>
              <a:gd name="T62" fmla="*/ 134 w 163"/>
              <a:gd name="T63" fmla="*/ 21 h 338"/>
              <a:gd name="T64" fmla="*/ 121 w 163"/>
              <a:gd name="T65" fmla="*/ 12 h 338"/>
              <a:gd name="T66" fmla="*/ 124 w 163"/>
              <a:gd name="T67" fmla="*/ 6 h 338"/>
              <a:gd name="T68" fmla="*/ 121 w 163"/>
              <a:gd name="T69" fmla="*/ 1 h 338"/>
              <a:gd name="T70" fmla="*/ 111 w 163"/>
              <a:gd name="T71" fmla="*/ 22 h 338"/>
              <a:gd name="T72" fmla="*/ 127 w 163"/>
              <a:gd name="T73" fmla="*/ 31 h 338"/>
              <a:gd name="T74" fmla="*/ 147 w 163"/>
              <a:gd name="T75" fmla="*/ 59 h 338"/>
              <a:gd name="T76" fmla="*/ 151 w 163"/>
              <a:gd name="T77" fmla="*/ 94 h 338"/>
              <a:gd name="T78" fmla="*/ 151 w 163"/>
              <a:gd name="T79" fmla="*/ 135 h 338"/>
              <a:gd name="T80" fmla="*/ 151 w 163"/>
              <a:gd name="T81" fmla="*/ 175 h 338"/>
              <a:gd name="T82" fmla="*/ 145 w 163"/>
              <a:gd name="T83" fmla="*/ 202 h 338"/>
              <a:gd name="T84" fmla="*/ 120 w 163"/>
              <a:gd name="T85" fmla="*/ 240 h 338"/>
              <a:gd name="T86" fmla="*/ 107 w 163"/>
              <a:gd name="T87" fmla="*/ 267 h 338"/>
              <a:gd name="T88" fmla="*/ 93 w 163"/>
              <a:gd name="T89" fmla="*/ 276 h 338"/>
              <a:gd name="T90" fmla="*/ 83 w 163"/>
              <a:gd name="T91" fmla="*/ 293 h 338"/>
              <a:gd name="T92" fmla="*/ 74 w 163"/>
              <a:gd name="T93" fmla="*/ 308 h 338"/>
              <a:gd name="T94" fmla="*/ 60 w 163"/>
              <a:gd name="T95" fmla="*/ 317 h 338"/>
              <a:gd name="T96" fmla="*/ 34 w 163"/>
              <a:gd name="T97" fmla="*/ 326 h 338"/>
              <a:gd name="T98" fmla="*/ 18 w 163"/>
              <a:gd name="T99" fmla="*/ 303 h 338"/>
              <a:gd name="T100" fmla="*/ 25 w 163"/>
              <a:gd name="T101" fmla="*/ 267 h 338"/>
              <a:gd name="T102" fmla="*/ 35 w 163"/>
              <a:gd name="T103" fmla="*/ 250 h 338"/>
              <a:gd name="T104" fmla="*/ 45 w 163"/>
              <a:gd name="T105" fmla="*/ 233 h 338"/>
              <a:gd name="T106" fmla="*/ 63 w 163"/>
              <a:gd name="T107" fmla="*/ 215 h 338"/>
              <a:gd name="T108" fmla="*/ 64 w 163"/>
              <a:gd name="T109" fmla="*/ 199 h 338"/>
              <a:gd name="T110" fmla="*/ 84 w 163"/>
              <a:gd name="T111" fmla="*/ 165 h 338"/>
              <a:gd name="T112" fmla="*/ 104 w 163"/>
              <a:gd name="T113" fmla="*/ 125 h 338"/>
              <a:gd name="T114" fmla="*/ 111 w 163"/>
              <a:gd name="T115" fmla="*/ 94 h 338"/>
              <a:gd name="T116" fmla="*/ 111 w 163"/>
              <a:gd name="T117" fmla="*/ 54 h 338"/>
              <a:gd name="T118" fmla="*/ 111 w 163"/>
              <a:gd name="T119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12" name="Freeform 108"/>
          <p:cNvSpPr>
            <a:spLocks/>
          </p:cNvSpPr>
          <p:nvPr/>
        </p:nvSpPr>
        <p:spPr bwMode="auto">
          <a:xfrm>
            <a:off x="2068513" y="4211638"/>
            <a:ext cx="107950" cy="520700"/>
          </a:xfrm>
          <a:custGeom>
            <a:avLst/>
            <a:gdLst>
              <a:gd name="T0" fmla="*/ 13 w 38"/>
              <a:gd name="T1" fmla="*/ 8 h 168"/>
              <a:gd name="T2" fmla="*/ 10 w 38"/>
              <a:gd name="T3" fmla="*/ 10 h 168"/>
              <a:gd name="T4" fmla="*/ 8 w 38"/>
              <a:gd name="T5" fmla="*/ 13 h 168"/>
              <a:gd name="T6" fmla="*/ 7 w 38"/>
              <a:gd name="T7" fmla="*/ 16 h 168"/>
              <a:gd name="T8" fmla="*/ 8 w 38"/>
              <a:gd name="T9" fmla="*/ 20 h 168"/>
              <a:gd name="T10" fmla="*/ 10 w 38"/>
              <a:gd name="T11" fmla="*/ 23 h 168"/>
              <a:gd name="T12" fmla="*/ 13 w 38"/>
              <a:gd name="T13" fmla="*/ 25 h 168"/>
              <a:gd name="T14" fmla="*/ 16 w 38"/>
              <a:gd name="T15" fmla="*/ 25 h 168"/>
              <a:gd name="T16" fmla="*/ 20 w 38"/>
              <a:gd name="T17" fmla="*/ 25 h 168"/>
              <a:gd name="T18" fmla="*/ 20 w 38"/>
              <a:gd name="T19" fmla="*/ 24 h 168"/>
              <a:gd name="T20" fmla="*/ 20 w 38"/>
              <a:gd name="T21" fmla="*/ 36 h 168"/>
              <a:gd name="T22" fmla="*/ 20 w 38"/>
              <a:gd name="T23" fmla="*/ 50 h 168"/>
              <a:gd name="T24" fmla="*/ 20 w 38"/>
              <a:gd name="T25" fmla="*/ 62 h 168"/>
              <a:gd name="T26" fmla="*/ 14 w 38"/>
              <a:gd name="T27" fmla="*/ 74 h 168"/>
              <a:gd name="T28" fmla="*/ 8 w 38"/>
              <a:gd name="T29" fmla="*/ 88 h 168"/>
              <a:gd name="T30" fmla="*/ 1 w 38"/>
              <a:gd name="T31" fmla="*/ 101 h 168"/>
              <a:gd name="T32" fmla="*/ 0 w 38"/>
              <a:gd name="T33" fmla="*/ 104 h 168"/>
              <a:gd name="T34" fmla="*/ 0 w 38"/>
              <a:gd name="T35" fmla="*/ 118 h 168"/>
              <a:gd name="T36" fmla="*/ 0 w 38"/>
              <a:gd name="T37" fmla="*/ 132 h 168"/>
              <a:gd name="T38" fmla="*/ 0 w 38"/>
              <a:gd name="T39" fmla="*/ 145 h 168"/>
              <a:gd name="T40" fmla="*/ 1 w 38"/>
              <a:gd name="T41" fmla="*/ 149 h 168"/>
              <a:gd name="T42" fmla="*/ 8 w 38"/>
              <a:gd name="T43" fmla="*/ 163 h 168"/>
              <a:gd name="T44" fmla="*/ 10 w 38"/>
              <a:gd name="T45" fmla="*/ 166 h 168"/>
              <a:gd name="T46" fmla="*/ 13 w 38"/>
              <a:gd name="T47" fmla="*/ 168 h 168"/>
              <a:gd name="T48" fmla="*/ 16 w 38"/>
              <a:gd name="T49" fmla="*/ 168 h 168"/>
              <a:gd name="T50" fmla="*/ 20 w 38"/>
              <a:gd name="T51" fmla="*/ 168 h 168"/>
              <a:gd name="T52" fmla="*/ 23 w 38"/>
              <a:gd name="T53" fmla="*/ 166 h 168"/>
              <a:gd name="T54" fmla="*/ 25 w 38"/>
              <a:gd name="T55" fmla="*/ 163 h 168"/>
              <a:gd name="T56" fmla="*/ 25 w 38"/>
              <a:gd name="T57" fmla="*/ 159 h 168"/>
              <a:gd name="T58" fmla="*/ 25 w 38"/>
              <a:gd name="T59" fmla="*/ 156 h 168"/>
              <a:gd name="T60" fmla="*/ 18 w 38"/>
              <a:gd name="T61" fmla="*/ 143 h 168"/>
              <a:gd name="T62" fmla="*/ 18 w 38"/>
              <a:gd name="T63" fmla="*/ 132 h 168"/>
              <a:gd name="T64" fmla="*/ 18 w 38"/>
              <a:gd name="T65" fmla="*/ 118 h 168"/>
              <a:gd name="T66" fmla="*/ 18 w 38"/>
              <a:gd name="T67" fmla="*/ 107 h 168"/>
              <a:gd name="T68" fmla="*/ 25 w 38"/>
              <a:gd name="T69" fmla="*/ 95 h 168"/>
              <a:gd name="T70" fmla="*/ 31 w 38"/>
              <a:gd name="T71" fmla="*/ 81 h 168"/>
              <a:gd name="T72" fmla="*/ 38 w 38"/>
              <a:gd name="T73" fmla="*/ 68 h 168"/>
              <a:gd name="T74" fmla="*/ 38 w 38"/>
              <a:gd name="T75" fmla="*/ 64 h 168"/>
              <a:gd name="T76" fmla="*/ 38 w 38"/>
              <a:gd name="T77" fmla="*/ 64 h 168"/>
              <a:gd name="T78" fmla="*/ 38 w 38"/>
              <a:gd name="T79" fmla="*/ 50 h 168"/>
              <a:gd name="T80" fmla="*/ 38 w 38"/>
              <a:gd name="T81" fmla="*/ 36 h 168"/>
              <a:gd name="T82" fmla="*/ 38 w 38"/>
              <a:gd name="T83" fmla="*/ 23 h 168"/>
              <a:gd name="T84" fmla="*/ 38 w 38"/>
              <a:gd name="T85" fmla="*/ 9 h 168"/>
              <a:gd name="T86" fmla="*/ 38 w 38"/>
              <a:gd name="T87" fmla="*/ 6 h 168"/>
              <a:gd name="T88" fmla="*/ 36 w 38"/>
              <a:gd name="T89" fmla="*/ 3 h 168"/>
              <a:gd name="T90" fmla="*/ 33 w 38"/>
              <a:gd name="T91" fmla="*/ 1 h 168"/>
              <a:gd name="T92" fmla="*/ 29 w 38"/>
              <a:gd name="T93" fmla="*/ 0 h 168"/>
              <a:gd name="T94" fmla="*/ 26 w 38"/>
              <a:gd name="T95" fmla="*/ 1 h 168"/>
              <a:gd name="T96" fmla="*/ 13 w 38"/>
              <a:gd name="T97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13" name="Rectangle 109"/>
          <p:cNvSpPr>
            <a:spLocks noChangeArrowheads="1"/>
          </p:cNvSpPr>
          <p:nvPr/>
        </p:nvSpPr>
        <p:spPr bwMode="auto">
          <a:xfrm>
            <a:off x="1252538" y="6481763"/>
            <a:ext cx="53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Ps</a:t>
            </a:r>
          </a:p>
        </p:txBody>
      </p:sp>
      <p:sp>
        <p:nvSpPr>
          <p:cNvPr id="226414" name="Rectangle 110"/>
          <p:cNvSpPr>
            <a:spLocks noChangeArrowheads="1"/>
          </p:cNvSpPr>
          <p:nvPr/>
        </p:nvSpPr>
        <p:spPr bwMode="auto">
          <a:xfrm>
            <a:off x="1993900" y="5264150"/>
            <a:ext cx="600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ss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26415" name="Oval 111"/>
          <p:cNvSpPr>
            <a:spLocks noChangeArrowheads="1"/>
          </p:cNvSpPr>
          <p:nvPr/>
        </p:nvSpPr>
        <p:spPr bwMode="auto">
          <a:xfrm>
            <a:off x="5495925" y="5965825"/>
            <a:ext cx="209550" cy="2254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16" name="Rectangle 112"/>
          <p:cNvSpPr>
            <a:spLocks noChangeArrowheads="1"/>
          </p:cNvSpPr>
          <p:nvPr/>
        </p:nvSpPr>
        <p:spPr bwMode="auto">
          <a:xfrm>
            <a:off x="5110163" y="5572125"/>
            <a:ext cx="344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</a:t>
            </a:r>
          </a:p>
        </p:txBody>
      </p:sp>
      <p:sp>
        <p:nvSpPr>
          <p:cNvPr id="226417" name="Rectangle 113"/>
          <p:cNvSpPr>
            <a:spLocks noChangeArrowheads="1"/>
          </p:cNvSpPr>
          <p:nvPr/>
        </p:nvSpPr>
        <p:spPr bwMode="auto">
          <a:xfrm>
            <a:off x="4503738" y="3989388"/>
            <a:ext cx="454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)a</a:t>
            </a:r>
          </a:p>
        </p:txBody>
      </p:sp>
      <p:sp>
        <p:nvSpPr>
          <p:cNvPr id="226418" name="Oval 114"/>
          <p:cNvSpPr>
            <a:spLocks noChangeArrowheads="1"/>
          </p:cNvSpPr>
          <p:nvPr/>
        </p:nvSpPr>
        <p:spPr bwMode="auto">
          <a:xfrm>
            <a:off x="4306888" y="4337050"/>
            <a:ext cx="207962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19" name="Oval 115"/>
          <p:cNvSpPr>
            <a:spLocks noChangeArrowheads="1"/>
          </p:cNvSpPr>
          <p:nvPr/>
        </p:nvSpPr>
        <p:spPr bwMode="auto">
          <a:xfrm>
            <a:off x="1611313" y="3941763"/>
            <a:ext cx="206375" cy="227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20" name="Rectangle 116"/>
          <p:cNvSpPr>
            <a:spLocks noChangeArrowheads="1"/>
          </p:cNvSpPr>
          <p:nvPr/>
        </p:nvSpPr>
        <p:spPr bwMode="auto">
          <a:xfrm>
            <a:off x="1262063" y="3494088"/>
            <a:ext cx="2270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</a:t>
            </a:r>
            <a:endParaRPr lang="en-US" sz="48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26421" name="Oval 117"/>
          <p:cNvSpPr>
            <a:spLocks noChangeArrowheads="1"/>
          </p:cNvSpPr>
          <p:nvPr/>
        </p:nvSpPr>
        <p:spPr bwMode="auto">
          <a:xfrm>
            <a:off x="1536700" y="4578350"/>
            <a:ext cx="206375" cy="231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22" name="Rectangle 118"/>
          <p:cNvSpPr>
            <a:spLocks noChangeArrowheads="1"/>
          </p:cNvSpPr>
          <p:nvPr/>
        </p:nvSpPr>
        <p:spPr bwMode="auto">
          <a:xfrm>
            <a:off x="1179513" y="4364038"/>
            <a:ext cx="328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</a:t>
            </a:r>
          </a:p>
        </p:txBody>
      </p:sp>
      <p:sp>
        <p:nvSpPr>
          <p:cNvPr id="226423" name="Oval 119"/>
          <p:cNvSpPr>
            <a:spLocks noChangeArrowheads="1"/>
          </p:cNvSpPr>
          <p:nvPr/>
        </p:nvSpPr>
        <p:spPr bwMode="auto">
          <a:xfrm>
            <a:off x="1785938" y="6323013"/>
            <a:ext cx="211137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24" name="Rectangle 120"/>
          <p:cNvSpPr>
            <a:spLocks noChangeArrowheads="1"/>
          </p:cNvSpPr>
          <p:nvPr/>
        </p:nvSpPr>
        <p:spPr bwMode="auto">
          <a:xfrm>
            <a:off x="2024063" y="5938838"/>
            <a:ext cx="554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kd</a:t>
            </a:r>
          </a:p>
        </p:txBody>
      </p:sp>
      <p:sp>
        <p:nvSpPr>
          <p:cNvPr id="226425" name="Oval 121"/>
          <p:cNvSpPr>
            <a:spLocks noChangeArrowheads="1"/>
          </p:cNvSpPr>
          <p:nvPr/>
        </p:nvSpPr>
        <p:spPr bwMode="auto">
          <a:xfrm>
            <a:off x="1792288" y="7089775"/>
            <a:ext cx="204787" cy="2333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26" name="Oval 122"/>
          <p:cNvSpPr>
            <a:spLocks noChangeArrowheads="1"/>
          </p:cNvSpPr>
          <p:nvPr/>
        </p:nvSpPr>
        <p:spPr bwMode="auto">
          <a:xfrm>
            <a:off x="300038" y="5594350"/>
            <a:ext cx="214312" cy="223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27" name="Rectangle 123"/>
          <p:cNvSpPr>
            <a:spLocks noChangeArrowheads="1"/>
          </p:cNvSpPr>
          <p:nvPr/>
        </p:nvSpPr>
        <p:spPr bwMode="auto">
          <a:xfrm>
            <a:off x="514350" y="5232400"/>
            <a:ext cx="37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eG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26428" name="Rectangle 124"/>
          <p:cNvSpPr>
            <a:spLocks noChangeArrowheads="1"/>
          </p:cNvSpPr>
          <p:nvPr/>
        </p:nvSpPr>
        <p:spPr bwMode="auto">
          <a:xfrm>
            <a:off x="2605088" y="4378325"/>
            <a:ext cx="439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Pn</a:t>
            </a:r>
          </a:p>
        </p:txBody>
      </p:sp>
      <p:sp>
        <p:nvSpPr>
          <p:cNvPr id="226432" name="Line 128"/>
          <p:cNvSpPr>
            <a:spLocks noChangeShapeType="1"/>
          </p:cNvSpPr>
          <p:nvPr/>
        </p:nvSpPr>
        <p:spPr bwMode="auto">
          <a:xfrm>
            <a:off x="755650" y="4953000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433" name="Rectangle 129"/>
          <p:cNvSpPr>
            <a:spLocks noChangeArrowheads="1"/>
          </p:cNvSpPr>
          <p:nvPr/>
        </p:nvSpPr>
        <p:spPr bwMode="auto">
          <a:xfrm>
            <a:off x="2679700" y="5805488"/>
            <a:ext cx="2811463" cy="2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80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dMNak;kal  </a:t>
            </a:r>
          </a:p>
          <a:p>
            <a:pPr algn="l"/>
            <a:r>
              <a:rPr lang="en-US" sz="80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énskmµPaB</a:t>
            </a:r>
          </a:p>
        </p:txBody>
      </p:sp>
      <p:sp>
        <p:nvSpPr>
          <p:cNvPr id="226434" name="Oval 130"/>
          <p:cNvSpPr>
            <a:spLocks noChangeArrowheads="1"/>
          </p:cNvSpPr>
          <p:nvPr/>
        </p:nvSpPr>
        <p:spPr bwMode="auto">
          <a:xfrm>
            <a:off x="2413000" y="4730750"/>
            <a:ext cx="206375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35" name="Rectangle 131"/>
          <p:cNvSpPr>
            <a:spLocks noChangeArrowheads="1"/>
          </p:cNvSpPr>
          <p:nvPr/>
        </p:nvSpPr>
        <p:spPr bwMode="auto">
          <a:xfrm>
            <a:off x="2798763" y="587375"/>
            <a:ext cx="3438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>
                <a:solidFill>
                  <a:schemeClr val="tx2"/>
                </a:solidFill>
                <a:latin typeface="Limon S1" charset="0"/>
              </a:rPr>
              <a:t>kartak;EtgdMNak;kalénRBHKmI&lt;r</a:t>
            </a:r>
            <a:endParaRPr lang="en-US" sz="800" b="1" i="1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26436" name="Rectangle 132"/>
          <p:cNvSpPr>
            <a:spLocks noChangeArrowheads="1"/>
          </p:cNvSpPr>
          <p:nvPr/>
        </p:nvSpPr>
        <p:spPr bwMode="auto">
          <a:xfrm>
            <a:off x="4381500" y="2501900"/>
            <a:ext cx="34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x</a:t>
            </a:r>
          </a:p>
        </p:txBody>
      </p:sp>
      <p:sp>
        <p:nvSpPr>
          <p:cNvPr id="226437" name="Oval 133"/>
          <p:cNvSpPr>
            <a:spLocks noChangeArrowheads="1"/>
          </p:cNvSpPr>
          <p:nvPr/>
        </p:nvSpPr>
        <p:spPr bwMode="auto">
          <a:xfrm>
            <a:off x="4117975" y="2892425"/>
            <a:ext cx="211138" cy="233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38" name="Rectangle 134"/>
          <p:cNvSpPr>
            <a:spLocks noChangeArrowheads="1"/>
          </p:cNvSpPr>
          <p:nvPr/>
        </p:nvSpPr>
        <p:spPr bwMode="auto">
          <a:xfrm>
            <a:off x="5934075" y="2144713"/>
            <a:ext cx="960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n</a:t>
            </a:r>
            <a:r>
              <a:rPr lang="en-US" sz="2400" b="1">
                <a:solidFill>
                  <a:srgbClr val="E32434"/>
                </a:solidFill>
                <a:latin typeface="Times" charset="0"/>
              </a:rPr>
              <a:t>(</a:t>
            </a: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Gs</a:t>
            </a:r>
            <a:r>
              <a:rPr lang="en-US" sz="2400" b="1">
                <a:solidFill>
                  <a:srgbClr val="E32434"/>
                </a:solidFill>
                <a:latin typeface="Times" charset="0"/>
              </a:rPr>
              <a:t>)</a:t>
            </a:r>
          </a:p>
        </p:txBody>
      </p:sp>
      <p:sp>
        <p:nvSpPr>
          <p:cNvPr id="226439" name="Oval 135"/>
          <p:cNvSpPr>
            <a:spLocks noChangeArrowheads="1"/>
          </p:cNvSpPr>
          <p:nvPr/>
        </p:nvSpPr>
        <p:spPr bwMode="auto">
          <a:xfrm>
            <a:off x="5676900" y="2519363"/>
            <a:ext cx="206375" cy="2333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440" name="Rectangle 136"/>
          <p:cNvSpPr>
            <a:spLocks noChangeArrowheads="1"/>
          </p:cNvSpPr>
          <p:nvPr/>
        </p:nvSpPr>
        <p:spPr bwMode="auto">
          <a:xfrm>
            <a:off x="747713" y="2219325"/>
            <a:ext cx="96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smD</a:t>
            </a:r>
            <a:endParaRPr lang="en-US" sz="48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26441" name="Freeform 137"/>
          <p:cNvSpPr>
            <a:spLocks/>
          </p:cNvSpPr>
          <p:nvPr/>
        </p:nvSpPr>
        <p:spPr bwMode="auto">
          <a:xfrm>
            <a:off x="411163" y="1638300"/>
            <a:ext cx="1603375" cy="3389313"/>
          </a:xfrm>
          <a:custGeom>
            <a:avLst/>
            <a:gdLst>
              <a:gd name="T0" fmla="*/ 550 w 573"/>
              <a:gd name="T1" fmla="*/ 1 h 1099"/>
              <a:gd name="T2" fmla="*/ 542 w 573"/>
              <a:gd name="T3" fmla="*/ 4 h 1099"/>
              <a:gd name="T4" fmla="*/ 548 w 573"/>
              <a:gd name="T5" fmla="*/ 35 h 1099"/>
              <a:gd name="T6" fmla="*/ 554 w 573"/>
              <a:gd name="T7" fmla="*/ 73 h 1099"/>
              <a:gd name="T8" fmla="*/ 561 w 573"/>
              <a:gd name="T9" fmla="*/ 128 h 1099"/>
              <a:gd name="T10" fmla="*/ 561 w 573"/>
              <a:gd name="T11" fmla="*/ 189 h 1099"/>
              <a:gd name="T12" fmla="*/ 561 w 573"/>
              <a:gd name="T13" fmla="*/ 249 h 1099"/>
              <a:gd name="T14" fmla="*/ 549 w 573"/>
              <a:gd name="T15" fmla="*/ 296 h 1099"/>
              <a:gd name="T16" fmla="*/ 542 w 573"/>
              <a:gd name="T17" fmla="*/ 343 h 1099"/>
              <a:gd name="T18" fmla="*/ 535 w 573"/>
              <a:gd name="T19" fmla="*/ 399 h 1099"/>
              <a:gd name="T20" fmla="*/ 515 w 573"/>
              <a:gd name="T21" fmla="*/ 441 h 1099"/>
              <a:gd name="T22" fmla="*/ 508 w 573"/>
              <a:gd name="T23" fmla="*/ 494 h 1099"/>
              <a:gd name="T24" fmla="*/ 495 w 573"/>
              <a:gd name="T25" fmla="*/ 535 h 1099"/>
              <a:gd name="T26" fmla="*/ 470 w 573"/>
              <a:gd name="T27" fmla="*/ 595 h 1099"/>
              <a:gd name="T28" fmla="*/ 455 w 573"/>
              <a:gd name="T29" fmla="*/ 637 h 1099"/>
              <a:gd name="T30" fmla="*/ 424 w 573"/>
              <a:gd name="T31" fmla="*/ 695 h 1099"/>
              <a:gd name="T32" fmla="*/ 404 w 573"/>
              <a:gd name="T33" fmla="*/ 729 h 1099"/>
              <a:gd name="T34" fmla="*/ 384 w 573"/>
              <a:gd name="T35" fmla="*/ 758 h 1099"/>
              <a:gd name="T36" fmla="*/ 357 w 573"/>
              <a:gd name="T37" fmla="*/ 799 h 1099"/>
              <a:gd name="T38" fmla="*/ 332 w 573"/>
              <a:gd name="T39" fmla="*/ 838 h 1099"/>
              <a:gd name="T40" fmla="*/ 312 w 573"/>
              <a:gd name="T41" fmla="*/ 865 h 1099"/>
              <a:gd name="T42" fmla="*/ 301 w 573"/>
              <a:gd name="T43" fmla="*/ 884 h 1099"/>
              <a:gd name="T44" fmla="*/ 286 w 573"/>
              <a:gd name="T45" fmla="*/ 913 h 1099"/>
              <a:gd name="T46" fmla="*/ 266 w 573"/>
              <a:gd name="T47" fmla="*/ 933 h 1099"/>
              <a:gd name="T48" fmla="*/ 226 w 573"/>
              <a:gd name="T49" fmla="*/ 967 h 1099"/>
              <a:gd name="T50" fmla="*/ 189 w 573"/>
              <a:gd name="T51" fmla="*/ 1000 h 1099"/>
              <a:gd name="T52" fmla="*/ 160 w 573"/>
              <a:gd name="T53" fmla="*/ 1021 h 1099"/>
              <a:gd name="T54" fmla="*/ 96 w 573"/>
              <a:gd name="T55" fmla="*/ 1054 h 1099"/>
              <a:gd name="T56" fmla="*/ 57 w 573"/>
              <a:gd name="T57" fmla="*/ 1068 h 1099"/>
              <a:gd name="T58" fmla="*/ 6 w 573"/>
              <a:gd name="T59" fmla="*/ 1087 h 1099"/>
              <a:gd name="T60" fmla="*/ 0 w 573"/>
              <a:gd name="T61" fmla="*/ 1093 h 1099"/>
              <a:gd name="T62" fmla="*/ 6 w 573"/>
              <a:gd name="T63" fmla="*/ 1099 h 1099"/>
              <a:gd name="T64" fmla="*/ 49 w 573"/>
              <a:gd name="T65" fmla="*/ 1086 h 1099"/>
              <a:gd name="T66" fmla="*/ 84 w 573"/>
              <a:gd name="T67" fmla="*/ 1078 h 1099"/>
              <a:gd name="T68" fmla="*/ 148 w 573"/>
              <a:gd name="T69" fmla="*/ 1045 h 1099"/>
              <a:gd name="T70" fmla="*/ 183 w 573"/>
              <a:gd name="T71" fmla="*/ 1024 h 1099"/>
              <a:gd name="T72" fmla="*/ 227 w 573"/>
              <a:gd name="T73" fmla="*/ 991 h 1099"/>
              <a:gd name="T74" fmla="*/ 247 w 573"/>
              <a:gd name="T75" fmla="*/ 970 h 1099"/>
              <a:gd name="T76" fmla="*/ 276 w 573"/>
              <a:gd name="T77" fmla="*/ 940 h 1099"/>
              <a:gd name="T78" fmla="*/ 296 w 573"/>
              <a:gd name="T79" fmla="*/ 920 h 1099"/>
              <a:gd name="T80" fmla="*/ 321 w 573"/>
              <a:gd name="T81" fmla="*/ 888 h 1099"/>
              <a:gd name="T82" fmla="*/ 322 w 573"/>
              <a:gd name="T83" fmla="*/ 872 h 1099"/>
              <a:gd name="T84" fmla="*/ 341 w 573"/>
              <a:gd name="T85" fmla="*/ 847 h 1099"/>
              <a:gd name="T86" fmla="*/ 368 w 573"/>
              <a:gd name="T87" fmla="*/ 804 h 1099"/>
              <a:gd name="T88" fmla="*/ 395 w 573"/>
              <a:gd name="T89" fmla="*/ 763 h 1099"/>
              <a:gd name="T90" fmla="*/ 415 w 573"/>
              <a:gd name="T91" fmla="*/ 736 h 1099"/>
              <a:gd name="T92" fmla="*/ 434 w 573"/>
              <a:gd name="T93" fmla="*/ 702 h 1099"/>
              <a:gd name="T94" fmla="*/ 467 w 573"/>
              <a:gd name="T95" fmla="*/ 641 h 1099"/>
              <a:gd name="T96" fmla="*/ 474 w 573"/>
              <a:gd name="T97" fmla="*/ 614 h 1099"/>
              <a:gd name="T98" fmla="*/ 500 w 573"/>
              <a:gd name="T99" fmla="*/ 552 h 1099"/>
              <a:gd name="T100" fmla="*/ 507 w 573"/>
              <a:gd name="T101" fmla="*/ 524 h 1099"/>
              <a:gd name="T102" fmla="*/ 520 w 573"/>
              <a:gd name="T103" fmla="*/ 495 h 1099"/>
              <a:gd name="T104" fmla="*/ 527 w 573"/>
              <a:gd name="T105" fmla="*/ 454 h 1099"/>
              <a:gd name="T106" fmla="*/ 547 w 573"/>
              <a:gd name="T107" fmla="*/ 403 h 1099"/>
              <a:gd name="T108" fmla="*/ 547 w 573"/>
              <a:gd name="T109" fmla="*/ 367 h 1099"/>
              <a:gd name="T110" fmla="*/ 560 w 573"/>
              <a:gd name="T111" fmla="*/ 325 h 1099"/>
              <a:gd name="T112" fmla="*/ 566 w 573"/>
              <a:gd name="T113" fmla="*/ 284 h 1099"/>
              <a:gd name="T114" fmla="*/ 573 w 573"/>
              <a:gd name="T115" fmla="*/ 250 h 1099"/>
              <a:gd name="T116" fmla="*/ 573 w 573"/>
              <a:gd name="T117" fmla="*/ 203 h 1099"/>
              <a:gd name="T118" fmla="*/ 573 w 573"/>
              <a:gd name="T119" fmla="*/ 141 h 1099"/>
              <a:gd name="T120" fmla="*/ 573 w 573"/>
              <a:gd name="T121" fmla="*/ 92 h 1099"/>
              <a:gd name="T122" fmla="*/ 560 w 573"/>
              <a:gd name="T123" fmla="*/ 45 h 1099"/>
              <a:gd name="T124" fmla="*/ 553 w 573"/>
              <a:gd name="T125" fmla="*/ 6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DEDEDE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6442" name="Freeform 138"/>
          <p:cNvSpPr>
            <a:spLocks/>
          </p:cNvSpPr>
          <p:nvPr/>
        </p:nvSpPr>
        <p:spPr bwMode="auto">
          <a:xfrm>
            <a:off x="2287588" y="2946400"/>
            <a:ext cx="3997325" cy="3244850"/>
          </a:xfrm>
          <a:custGeom>
            <a:avLst/>
            <a:gdLst>
              <a:gd name="T0" fmla="*/ 1431 w 1431"/>
              <a:gd name="T1" fmla="*/ 1044 h 1052"/>
              <a:gd name="T2" fmla="*/ 1366 w 1431"/>
              <a:gd name="T3" fmla="*/ 1020 h 1052"/>
              <a:gd name="T4" fmla="*/ 1315 w 1431"/>
              <a:gd name="T5" fmla="*/ 987 h 1052"/>
              <a:gd name="T6" fmla="*/ 1247 w 1431"/>
              <a:gd name="T7" fmla="*/ 953 h 1052"/>
              <a:gd name="T8" fmla="*/ 1164 w 1431"/>
              <a:gd name="T9" fmla="*/ 904 h 1052"/>
              <a:gd name="T10" fmla="*/ 1082 w 1431"/>
              <a:gd name="T11" fmla="*/ 856 h 1052"/>
              <a:gd name="T12" fmla="*/ 1030 w 1431"/>
              <a:gd name="T13" fmla="*/ 822 h 1052"/>
              <a:gd name="T14" fmla="*/ 975 w 1431"/>
              <a:gd name="T15" fmla="*/ 787 h 1052"/>
              <a:gd name="T16" fmla="*/ 919 w 1431"/>
              <a:gd name="T17" fmla="*/ 745 h 1052"/>
              <a:gd name="T18" fmla="*/ 834 w 1431"/>
              <a:gd name="T19" fmla="*/ 679 h 1052"/>
              <a:gd name="T20" fmla="*/ 772 w 1431"/>
              <a:gd name="T21" fmla="*/ 615 h 1052"/>
              <a:gd name="T22" fmla="*/ 738 w 1431"/>
              <a:gd name="T23" fmla="*/ 560 h 1052"/>
              <a:gd name="T24" fmla="*/ 656 w 1431"/>
              <a:gd name="T25" fmla="*/ 484 h 1052"/>
              <a:gd name="T26" fmla="*/ 616 w 1431"/>
              <a:gd name="T27" fmla="*/ 436 h 1052"/>
              <a:gd name="T28" fmla="*/ 569 w 1431"/>
              <a:gd name="T29" fmla="*/ 390 h 1052"/>
              <a:gd name="T30" fmla="*/ 521 w 1431"/>
              <a:gd name="T31" fmla="*/ 328 h 1052"/>
              <a:gd name="T32" fmla="*/ 481 w 1431"/>
              <a:gd name="T33" fmla="*/ 266 h 1052"/>
              <a:gd name="T34" fmla="*/ 439 w 1431"/>
              <a:gd name="T35" fmla="*/ 195 h 1052"/>
              <a:gd name="T36" fmla="*/ 379 w 1431"/>
              <a:gd name="T37" fmla="*/ 128 h 1052"/>
              <a:gd name="T38" fmla="*/ 342 w 1431"/>
              <a:gd name="T39" fmla="*/ 91 h 1052"/>
              <a:gd name="T40" fmla="*/ 304 w 1431"/>
              <a:gd name="T41" fmla="*/ 59 h 1052"/>
              <a:gd name="T42" fmla="*/ 233 w 1431"/>
              <a:gd name="T43" fmla="*/ 29 h 1052"/>
              <a:gd name="T44" fmla="*/ 156 w 1431"/>
              <a:gd name="T45" fmla="*/ 7 h 1052"/>
              <a:gd name="T46" fmla="*/ 86 w 1431"/>
              <a:gd name="T47" fmla="*/ 7 h 1052"/>
              <a:gd name="T48" fmla="*/ 16 w 1431"/>
              <a:gd name="T49" fmla="*/ 30 h 1052"/>
              <a:gd name="T50" fmla="*/ 0 w 1431"/>
              <a:gd name="T51" fmla="*/ 102 h 1052"/>
              <a:gd name="T52" fmla="*/ 36 w 1431"/>
              <a:gd name="T53" fmla="*/ 156 h 1052"/>
              <a:gd name="T54" fmla="*/ 92 w 1431"/>
              <a:gd name="T55" fmla="*/ 191 h 1052"/>
              <a:gd name="T56" fmla="*/ 140 w 1431"/>
              <a:gd name="T57" fmla="*/ 197 h 1052"/>
              <a:gd name="T58" fmla="*/ 122 w 1431"/>
              <a:gd name="T59" fmla="*/ 179 h 1052"/>
              <a:gd name="T60" fmla="*/ 46 w 1431"/>
              <a:gd name="T61" fmla="*/ 149 h 1052"/>
              <a:gd name="T62" fmla="*/ 12 w 1431"/>
              <a:gd name="T63" fmla="*/ 89 h 1052"/>
              <a:gd name="T64" fmla="*/ 62 w 1431"/>
              <a:gd name="T65" fmla="*/ 19 h 1052"/>
              <a:gd name="T66" fmla="*/ 140 w 1431"/>
              <a:gd name="T67" fmla="*/ 19 h 1052"/>
              <a:gd name="T68" fmla="*/ 216 w 1431"/>
              <a:gd name="T69" fmla="*/ 32 h 1052"/>
              <a:gd name="T70" fmla="*/ 300 w 1431"/>
              <a:gd name="T71" fmla="*/ 78 h 1052"/>
              <a:gd name="T72" fmla="*/ 323 w 1431"/>
              <a:gd name="T73" fmla="*/ 95 h 1052"/>
              <a:gd name="T74" fmla="*/ 375 w 1431"/>
              <a:gd name="T75" fmla="*/ 147 h 1052"/>
              <a:gd name="T76" fmla="*/ 418 w 1431"/>
              <a:gd name="T77" fmla="*/ 198 h 1052"/>
              <a:gd name="T78" fmla="*/ 471 w 1431"/>
              <a:gd name="T79" fmla="*/ 273 h 1052"/>
              <a:gd name="T80" fmla="*/ 511 w 1431"/>
              <a:gd name="T81" fmla="*/ 335 h 1052"/>
              <a:gd name="T82" fmla="*/ 559 w 1431"/>
              <a:gd name="T83" fmla="*/ 397 h 1052"/>
              <a:gd name="T84" fmla="*/ 607 w 1431"/>
              <a:gd name="T85" fmla="*/ 445 h 1052"/>
              <a:gd name="T86" fmla="*/ 647 w 1431"/>
              <a:gd name="T87" fmla="*/ 493 h 1052"/>
              <a:gd name="T88" fmla="*/ 734 w 1431"/>
              <a:gd name="T89" fmla="*/ 581 h 1052"/>
              <a:gd name="T90" fmla="*/ 768 w 1431"/>
              <a:gd name="T91" fmla="*/ 636 h 1052"/>
              <a:gd name="T92" fmla="*/ 830 w 1431"/>
              <a:gd name="T93" fmla="*/ 698 h 1052"/>
              <a:gd name="T94" fmla="*/ 900 w 1431"/>
              <a:gd name="T95" fmla="*/ 749 h 1052"/>
              <a:gd name="T96" fmla="*/ 980 w 1431"/>
              <a:gd name="T97" fmla="*/ 810 h 1052"/>
              <a:gd name="T98" fmla="*/ 1043 w 1431"/>
              <a:gd name="T99" fmla="*/ 846 h 1052"/>
              <a:gd name="T100" fmla="*/ 1089 w 1431"/>
              <a:gd name="T101" fmla="*/ 872 h 1052"/>
              <a:gd name="T102" fmla="*/ 1172 w 1431"/>
              <a:gd name="T103" fmla="*/ 922 h 1052"/>
              <a:gd name="T104" fmla="*/ 1253 w 1431"/>
              <a:gd name="T105" fmla="*/ 970 h 1052"/>
              <a:gd name="T106" fmla="*/ 1324 w 1431"/>
              <a:gd name="T107" fmla="*/ 1011 h 1052"/>
              <a:gd name="T108" fmla="*/ 1389 w 1431"/>
              <a:gd name="T109" fmla="*/ 1039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6443" name="Rectangle 139"/>
          <p:cNvSpPr>
            <a:spLocks noChangeArrowheads="1"/>
          </p:cNvSpPr>
          <p:nvPr/>
        </p:nvSpPr>
        <p:spPr bwMode="auto">
          <a:xfrm>
            <a:off x="2246313" y="3497263"/>
            <a:ext cx="735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s&gt;ka</a:t>
            </a:r>
          </a:p>
        </p:txBody>
      </p:sp>
      <p:sp>
        <p:nvSpPr>
          <p:cNvPr id="226447" name="Line 143"/>
          <p:cNvSpPr>
            <a:spLocks noChangeShapeType="1"/>
          </p:cNvSpPr>
          <p:nvPr/>
        </p:nvSpPr>
        <p:spPr bwMode="auto">
          <a:xfrm flipH="1" flipV="1">
            <a:off x="3914775" y="1873250"/>
            <a:ext cx="15875" cy="629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6448" name="Text Box 144"/>
          <p:cNvSpPr txBox="1">
            <a:spLocks noChangeArrowheads="1"/>
          </p:cNvSpPr>
          <p:nvPr/>
        </p:nvSpPr>
        <p:spPr bwMode="auto">
          <a:xfrm>
            <a:off x="6594475" y="87313"/>
            <a:ext cx="67945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03a</a:t>
            </a:r>
          </a:p>
        </p:txBody>
      </p:sp>
      <p:sp>
        <p:nvSpPr>
          <p:cNvPr id="226449" name="Rectangle 145"/>
          <p:cNvSpPr>
            <a:spLocks noChangeArrowheads="1"/>
          </p:cNvSpPr>
          <p:nvPr/>
        </p:nvSpPr>
        <p:spPr bwMode="auto">
          <a:xfrm>
            <a:off x="3636963" y="4697413"/>
            <a:ext cx="18415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solidFill>
                <a:srgbClr val="E32434"/>
              </a:solidFill>
            </a:endParaRPr>
          </a:p>
        </p:txBody>
      </p:sp>
      <p:sp>
        <p:nvSpPr>
          <p:cNvPr id="226450" name="Rectangle 146"/>
          <p:cNvSpPr>
            <a:spLocks noChangeArrowheads="1"/>
          </p:cNvSpPr>
          <p:nvPr/>
        </p:nvSpPr>
        <p:spPr bwMode="auto">
          <a:xfrm>
            <a:off x="1871663" y="1209675"/>
            <a:ext cx="5327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</a:t>
            </a:r>
            <a:r>
              <a:rPr lang="en-US" sz="2800" b="1" i="1">
                <a:solidFill>
                  <a:schemeClr val="tx2"/>
                </a:solidFill>
                <a:latin typeface="Limon S1" charset="0"/>
              </a:rPr>
              <a:t>eKalbMNgTMB½rsTeTenHsMrab;eFVIkarKUEpnTI kMLúgeBlsikçasala.</a:t>
            </a: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) 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1026"/>
          <p:cNvSpPr>
            <a:spLocks noChangeArrowheads="1"/>
          </p:cNvSpPr>
          <p:nvPr/>
        </p:nvSpPr>
        <p:spPr bwMode="auto">
          <a:xfrm>
            <a:off x="1454150" y="7424738"/>
            <a:ext cx="750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s&gt;Rk</a:t>
            </a:r>
          </a:p>
        </p:txBody>
      </p:sp>
      <p:sp>
        <p:nvSpPr>
          <p:cNvPr id="246787" name="Freeform 1027"/>
          <p:cNvSpPr>
            <a:spLocks/>
          </p:cNvSpPr>
          <p:nvPr/>
        </p:nvSpPr>
        <p:spPr bwMode="auto">
          <a:xfrm>
            <a:off x="5565775" y="5475288"/>
            <a:ext cx="1420813" cy="2346325"/>
          </a:xfrm>
          <a:custGeom>
            <a:avLst/>
            <a:gdLst>
              <a:gd name="T0" fmla="*/ 507 w 507"/>
              <a:gd name="T1" fmla="*/ 6 h 760"/>
              <a:gd name="T2" fmla="*/ 501 w 507"/>
              <a:gd name="T3" fmla="*/ 0 h 760"/>
              <a:gd name="T4" fmla="*/ 460 w 507"/>
              <a:gd name="T5" fmla="*/ 21 h 760"/>
              <a:gd name="T6" fmla="*/ 430 w 507"/>
              <a:gd name="T7" fmla="*/ 38 h 760"/>
              <a:gd name="T8" fmla="*/ 398 w 507"/>
              <a:gd name="T9" fmla="*/ 70 h 760"/>
              <a:gd name="T10" fmla="*/ 384 w 507"/>
              <a:gd name="T11" fmla="*/ 79 h 760"/>
              <a:gd name="T12" fmla="*/ 364 w 507"/>
              <a:gd name="T13" fmla="*/ 99 h 760"/>
              <a:gd name="T14" fmla="*/ 339 w 507"/>
              <a:gd name="T15" fmla="*/ 138 h 760"/>
              <a:gd name="T16" fmla="*/ 319 w 507"/>
              <a:gd name="T17" fmla="*/ 158 h 760"/>
              <a:gd name="T18" fmla="*/ 292 w 507"/>
              <a:gd name="T19" fmla="*/ 181 h 760"/>
              <a:gd name="T20" fmla="*/ 273 w 507"/>
              <a:gd name="T21" fmla="*/ 206 h 760"/>
              <a:gd name="T22" fmla="*/ 253 w 507"/>
              <a:gd name="T23" fmla="*/ 226 h 760"/>
              <a:gd name="T24" fmla="*/ 226 w 507"/>
              <a:gd name="T25" fmla="*/ 256 h 760"/>
              <a:gd name="T26" fmla="*/ 206 w 507"/>
              <a:gd name="T27" fmla="*/ 283 h 760"/>
              <a:gd name="T28" fmla="*/ 186 w 507"/>
              <a:gd name="T29" fmla="*/ 310 h 760"/>
              <a:gd name="T30" fmla="*/ 153 w 507"/>
              <a:gd name="T31" fmla="*/ 371 h 760"/>
              <a:gd name="T32" fmla="*/ 127 w 507"/>
              <a:gd name="T33" fmla="*/ 419 h 760"/>
              <a:gd name="T34" fmla="*/ 100 w 507"/>
              <a:gd name="T35" fmla="*/ 473 h 760"/>
              <a:gd name="T36" fmla="*/ 74 w 507"/>
              <a:gd name="T37" fmla="*/ 528 h 760"/>
              <a:gd name="T38" fmla="*/ 60 w 507"/>
              <a:gd name="T39" fmla="*/ 568 h 760"/>
              <a:gd name="T40" fmla="*/ 47 w 507"/>
              <a:gd name="T41" fmla="*/ 609 h 760"/>
              <a:gd name="T42" fmla="*/ 33 w 507"/>
              <a:gd name="T43" fmla="*/ 651 h 760"/>
              <a:gd name="T44" fmla="*/ 20 w 507"/>
              <a:gd name="T45" fmla="*/ 692 h 760"/>
              <a:gd name="T46" fmla="*/ 7 w 507"/>
              <a:gd name="T47" fmla="*/ 739 h 760"/>
              <a:gd name="T48" fmla="*/ 2 w 507"/>
              <a:gd name="T49" fmla="*/ 759 h 760"/>
              <a:gd name="T50" fmla="*/ 11 w 507"/>
              <a:gd name="T51" fmla="*/ 759 h 760"/>
              <a:gd name="T52" fmla="*/ 19 w 507"/>
              <a:gd name="T53" fmla="*/ 740 h 760"/>
              <a:gd name="T54" fmla="*/ 32 w 507"/>
              <a:gd name="T55" fmla="*/ 693 h 760"/>
              <a:gd name="T56" fmla="*/ 45 w 507"/>
              <a:gd name="T57" fmla="*/ 655 h 760"/>
              <a:gd name="T58" fmla="*/ 52 w 507"/>
              <a:gd name="T59" fmla="*/ 628 h 760"/>
              <a:gd name="T60" fmla="*/ 65 w 507"/>
              <a:gd name="T61" fmla="*/ 598 h 760"/>
              <a:gd name="T62" fmla="*/ 78 w 507"/>
              <a:gd name="T63" fmla="*/ 557 h 760"/>
              <a:gd name="T64" fmla="*/ 91 w 507"/>
              <a:gd name="T65" fmla="*/ 519 h 760"/>
              <a:gd name="T66" fmla="*/ 118 w 507"/>
              <a:gd name="T67" fmla="*/ 465 h 760"/>
              <a:gd name="T68" fmla="*/ 143 w 507"/>
              <a:gd name="T69" fmla="*/ 412 h 760"/>
              <a:gd name="T70" fmla="*/ 171 w 507"/>
              <a:gd name="T71" fmla="*/ 363 h 760"/>
              <a:gd name="T72" fmla="*/ 209 w 507"/>
              <a:gd name="T73" fmla="*/ 303 h 760"/>
              <a:gd name="T74" fmla="*/ 229 w 507"/>
              <a:gd name="T75" fmla="*/ 276 h 760"/>
              <a:gd name="T76" fmla="*/ 249 w 507"/>
              <a:gd name="T77" fmla="*/ 249 h 760"/>
              <a:gd name="T78" fmla="*/ 280 w 507"/>
              <a:gd name="T79" fmla="*/ 216 h 760"/>
              <a:gd name="T80" fmla="*/ 302 w 507"/>
              <a:gd name="T81" fmla="*/ 188 h 760"/>
              <a:gd name="T82" fmla="*/ 326 w 507"/>
              <a:gd name="T83" fmla="*/ 168 h 760"/>
              <a:gd name="T84" fmla="*/ 346 w 507"/>
              <a:gd name="T85" fmla="*/ 148 h 760"/>
              <a:gd name="T86" fmla="*/ 368 w 507"/>
              <a:gd name="T87" fmla="*/ 120 h 760"/>
              <a:gd name="T88" fmla="*/ 388 w 507"/>
              <a:gd name="T89" fmla="*/ 99 h 760"/>
              <a:gd name="T90" fmla="*/ 407 w 507"/>
              <a:gd name="T91" fmla="*/ 79 h 760"/>
              <a:gd name="T92" fmla="*/ 435 w 507"/>
              <a:gd name="T93" fmla="*/ 57 h 760"/>
              <a:gd name="T94" fmla="*/ 478 w 507"/>
              <a:gd name="T95" fmla="*/ 26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86" y="192"/>
                </a:lnTo>
                <a:lnTo>
                  <a:pt x="273" y="206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02" y="188"/>
                </a:lnTo>
                <a:lnTo>
                  <a:pt x="315" y="174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8" name="Rectangle 1028"/>
          <p:cNvSpPr>
            <a:spLocks noChangeArrowheads="1"/>
          </p:cNvSpPr>
          <p:nvPr/>
        </p:nvSpPr>
        <p:spPr bwMode="auto">
          <a:xfrm>
            <a:off x="4037013" y="4660900"/>
            <a:ext cx="473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TG</a:t>
            </a:r>
          </a:p>
        </p:txBody>
      </p:sp>
      <p:sp>
        <p:nvSpPr>
          <p:cNvPr id="246789" name="Freeform 1029"/>
          <p:cNvSpPr>
            <a:spLocks/>
          </p:cNvSpPr>
          <p:nvPr/>
        </p:nvSpPr>
        <p:spPr bwMode="auto">
          <a:xfrm>
            <a:off x="862013" y="6302375"/>
            <a:ext cx="1860550" cy="1674813"/>
          </a:xfrm>
          <a:custGeom>
            <a:avLst/>
            <a:gdLst>
              <a:gd name="T0" fmla="*/ 177 w 665"/>
              <a:gd name="T1" fmla="*/ 539 h 542"/>
              <a:gd name="T2" fmla="*/ 164 w 665"/>
              <a:gd name="T3" fmla="*/ 468 h 542"/>
              <a:gd name="T4" fmla="*/ 151 w 665"/>
              <a:gd name="T5" fmla="*/ 400 h 542"/>
              <a:gd name="T6" fmla="*/ 131 w 665"/>
              <a:gd name="T7" fmla="*/ 364 h 542"/>
              <a:gd name="T8" fmla="*/ 85 w 665"/>
              <a:gd name="T9" fmla="*/ 269 h 542"/>
              <a:gd name="T10" fmla="*/ 44 w 665"/>
              <a:gd name="T11" fmla="*/ 206 h 542"/>
              <a:gd name="T12" fmla="*/ 12 w 665"/>
              <a:gd name="T13" fmla="*/ 128 h 542"/>
              <a:gd name="T14" fmla="*/ 31 w 665"/>
              <a:gd name="T15" fmla="*/ 52 h 542"/>
              <a:gd name="T16" fmla="*/ 72 w 665"/>
              <a:gd name="T17" fmla="*/ 19 h 542"/>
              <a:gd name="T18" fmla="*/ 142 w 665"/>
              <a:gd name="T19" fmla="*/ 26 h 542"/>
              <a:gd name="T20" fmla="*/ 186 w 665"/>
              <a:gd name="T21" fmla="*/ 70 h 542"/>
              <a:gd name="T22" fmla="*/ 219 w 665"/>
              <a:gd name="T23" fmla="*/ 152 h 542"/>
              <a:gd name="T24" fmla="*/ 238 w 665"/>
              <a:gd name="T25" fmla="*/ 230 h 542"/>
              <a:gd name="T26" fmla="*/ 251 w 665"/>
              <a:gd name="T27" fmla="*/ 298 h 542"/>
              <a:gd name="T28" fmla="*/ 279 w 665"/>
              <a:gd name="T29" fmla="*/ 358 h 542"/>
              <a:gd name="T30" fmla="*/ 334 w 665"/>
              <a:gd name="T31" fmla="*/ 393 h 542"/>
              <a:gd name="T32" fmla="*/ 405 w 665"/>
              <a:gd name="T33" fmla="*/ 393 h 542"/>
              <a:gd name="T34" fmla="*/ 453 w 665"/>
              <a:gd name="T35" fmla="*/ 344 h 542"/>
              <a:gd name="T36" fmla="*/ 467 w 665"/>
              <a:gd name="T37" fmla="*/ 280 h 542"/>
              <a:gd name="T38" fmla="*/ 506 w 665"/>
              <a:gd name="T39" fmla="*/ 201 h 542"/>
              <a:gd name="T40" fmla="*/ 538 w 665"/>
              <a:gd name="T41" fmla="*/ 155 h 542"/>
              <a:gd name="T42" fmla="*/ 611 w 665"/>
              <a:gd name="T43" fmla="*/ 155 h 542"/>
              <a:gd name="T44" fmla="*/ 653 w 665"/>
              <a:gd name="T45" fmla="*/ 219 h 542"/>
              <a:gd name="T46" fmla="*/ 621 w 665"/>
              <a:gd name="T47" fmla="*/ 310 h 542"/>
              <a:gd name="T48" fmla="*/ 582 w 665"/>
              <a:gd name="T49" fmla="*/ 358 h 542"/>
              <a:gd name="T50" fmla="*/ 550 w 665"/>
              <a:gd name="T51" fmla="*/ 410 h 542"/>
              <a:gd name="T52" fmla="*/ 509 w 665"/>
              <a:gd name="T53" fmla="*/ 480 h 542"/>
              <a:gd name="T54" fmla="*/ 489 w 665"/>
              <a:gd name="T55" fmla="*/ 539 h 542"/>
              <a:gd name="T56" fmla="*/ 507 w 665"/>
              <a:gd name="T57" fmla="*/ 526 h 542"/>
              <a:gd name="T58" fmla="*/ 533 w 665"/>
              <a:gd name="T59" fmla="*/ 458 h 542"/>
              <a:gd name="T60" fmla="*/ 573 w 665"/>
              <a:gd name="T61" fmla="*/ 400 h 542"/>
              <a:gd name="T62" fmla="*/ 603 w 665"/>
              <a:gd name="T63" fmla="*/ 359 h 542"/>
              <a:gd name="T64" fmla="*/ 639 w 665"/>
              <a:gd name="T65" fmla="*/ 301 h 542"/>
              <a:gd name="T66" fmla="*/ 665 w 665"/>
              <a:gd name="T67" fmla="*/ 230 h 542"/>
              <a:gd name="T68" fmla="*/ 646 w 665"/>
              <a:gd name="T69" fmla="*/ 160 h 542"/>
              <a:gd name="T70" fmla="*/ 587 w 665"/>
              <a:gd name="T71" fmla="*/ 136 h 542"/>
              <a:gd name="T72" fmla="*/ 530 w 665"/>
              <a:gd name="T73" fmla="*/ 145 h 542"/>
              <a:gd name="T74" fmla="*/ 497 w 665"/>
              <a:gd name="T75" fmla="*/ 192 h 542"/>
              <a:gd name="T76" fmla="*/ 462 w 665"/>
              <a:gd name="T77" fmla="*/ 251 h 542"/>
              <a:gd name="T78" fmla="*/ 450 w 665"/>
              <a:gd name="T79" fmla="*/ 310 h 542"/>
              <a:gd name="T80" fmla="*/ 424 w 665"/>
              <a:gd name="T81" fmla="*/ 362 h 542"/>
              <a:gd name="T82" fmla="*/ 362 w 665"/>
              <a:gd name="T83" fmla="*/ 388 h 542"/>
              <a:gd name="T84" fmla="*/ 288 w 665"/>
              <a:gd name="T85" fmla="*/ 349 h 542"/>
              <a:gd name="T86" fmla="*/ 263 w 665"/>
              <a:gd name="T87" fmla="*/ 283 h 542"/>
              <a:gd name="T88" fmla="*/ 250 w 665"/>
              <a:gd name="T89" fmla="*/ 203 h 542"/>
              <a:gd name="T90" fmla="*/ 223 w 665"/>
              <a:gd name="T91" fmla="*/ 134 h 542"/>
              <a:gd name="T92" fmla="*/ 190 w 665"/>
              <a:gd name="T93" fmla="*/ 52 h 542"/>
              <a:gd name="T94" fmla="*/ 148 w 665"/>
              <a:gd name="T95" fmla="*/ 15 h 542"/>
              <a:gd name="T96" fmla="*/ 84 w 665"/>
              <a:gd name="T97" fmla="*/ 7 h 542"/>
              <a:gd name="T98" fmla="*/ 37 w 665"/>
              <a:gd name="T99" fmla="*/ 28 h 542"/>
              <a:gd name="T100" fmla="*/ 0 w 665"/>
              <a:gd name="T101" fmla="*/ 88 h 542"/>
              <a:gd name="T102" fmla="*/ 1 w 665"/>
              <a:gd name="T103" fmla="*/ 159 h 542"/>
              <a:gd name="T104" fmla="*/ 48 w 665"/>
              <a:gd name="T105" fmla="*/ 229 h 542"/>
              <a:gd name="T106" fmla="*/ 87 w 665"/>
              <a:gd name="T107" fmla="*/ 301 h 542"/>
              <a:gd name="T108" fmla="*/ 120 w 665"/>
              <a:gd name="T109" fmla="*/ 383 h 542"/>
              <a:gd name="T110" fmla="*/ 145 w 665"/>
              <a:gd name="T111" fmla="*/ 430 h 542"/>
              <a:gd name="T112" fmla="*/ 152 w 665"/>
              <a:gd name="T113" fmla="*/ 50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31" y="52"/>
                </a:lnTo>
                <a:lnTo>
                  <a:pt x="44" y="38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67" y="45"/>
                </a:lnTo>
                <a:lnTo>
                  <a:pt x="180" y="59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24" y="362"/>
                </a:lnTo>
                <a:lnTo>
                  <a:pt x="411" y="376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Rectangle 1030"/>
          <p:cNvSpPr>
            <a:spLocks noChangeArrowheads="1"/>
          </p:cNvSpPr>
          <p:nvPr/>
        </p:nvSpPr>
        <p:spPr bwMode="auto">
          <a:xfrm>
            <a:off x="6242050" y="6013450"/>
            <a:ext cx="9366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QB</a:t>
            </a:r>
          </a:p>
        </p:txBody>
      </p:sp>
      <p:sp>
        <p:nvSpPr>
          <p:cNvPr id="246791" name="Freeform 1031"/>
          <p:cNvSpPr>
            <a:spLocks/>
          </p:cNvSpPr>
          <p:nvPr/>
        </p:nvSpPr>
        <p:spPr bwMode="auto">
          <a:xfrm>
            <a:off x="1995488" y="3876675"/>
            <a:ext cx="306387" cy="390525"/>
          </a:xfrm>
          <a:custGeom>
            <a:avLst/>
            <a:gdLst>
              <a:gd name="T0" fmla="*/ 73 w 110"/>
              <a:gd name="T1" fmla="*/ 23 h 126"/>
              <a:gd name="T2" fmla="*/ 77 w 110"/>
              <a:gd name="T3" fmla="*/ 20 h 126"/>
              <a:gd name="T4" fmla="*/ 86 w 110"/>
              <a:gd name="T5" fmla="*/ 33 h 126"/>
              <a:gd name="T6" fmla="*/ 92 w 110"/>
              <a:gd name="T7" fmla="*/ 56 h 126"/>
              <a:gd name="T8" fmla="*/ 86 w 110"/>
              <a:gd name="T9" fmla="*/ 80 h 126"/>
              <a:gd name="T10" fmla="*/ 75 w 110"/>
              <a:gd name="T11" fmla="*/ 104 h 126"/>
              <a:gd name="T12" fmla="*/ 55 w 110"/>
              <a:gd name="T13" fmla="*/ 108 h 126"/>
              <a:gd name="T14" fmla="*/ 35 w 110"/>
              <a:gd name="T15" fmla="*/ 104 h 126"/>
              <a:gd name="T16" fmla="*/ 29 w 110"/>
              <a:gd name="T17" fmla="*/ 91 h 126"/>
              <a:gd name="T18" fmla="*/ 18 w 110"/>
              <a:gd name="T19" fmla="*/ 85 h 126"/>
              <a:gd name="T20" fmla="*/ 18 w 110"/>
              <a:gd name="T21" fmla="*/ 67 h 126"/>
              <a:gd name="T22" fmla="*/ 31 w 110"/>
              <a:gd name="T23" fmla="*/ 53 h 126"/>
              <a:gd name="T24" fmla="*/ 46 w 110"/>
              <a:gd name="T25" fmla="*/ 38 h 126"/>
              <a:gd name="T26" fmla="*/ 72 w 110"/>
              <a:gd name="T27" fmla="*/ 24 h 126"/>
              <a:gd name="T28" fmla="*/ 52 w 110"/>
              <a:gd name="T29" fmla="*/ 14 h 126"/>
              <a:gd name="T30" fmla="*/ 25 w 110"/>
              <a:gd name="T31" fmla="*/ 28 h 126"/>
              <a:gd name="T32" fmla="*/ 20 w 110"/>
              <a:gd name="T33" fmla="*/ 33 h 126"/>
              <a:gd name="T34" fmla="*/ 3 w 110"/>
              <a:gd name="T35" fmla="*/ 57 h 126"/>
              <a:gd name="T36" fmla="*/ 0 w 110"/>
              <a:gd name="T37" fmla="*/ 63 h 126"/>
              <a:gd name="T38" fmla="*/ 0 w 110"/>
              <a:gd name="T39" fmla="*/ 90 h 126"/>
              <a:gd name="T40" fmla="*/ 3 w 110"/>
              <a:gd name="T41" fmla="*/ 97 h 126"/>
              <a:gd name="T42" fmla="*/ 15 w 110"/>
              <a:gd name="T43" fmla="*/ 104 h 126"/>
              <a:gd name="T44" fmla="*/ 22 w 110"/>
              <a:gd name="T45" fmla="*/ 118 h 126"/>
              <a:gd name="T46" fmla="*/ 39 w 110"/>
              <a:gd name="T47" fmla="*/ 126 h 126"/>
              <a:gd name="T48" fmla="*/ 55 w 110"/>
              <a:gd name="T49" fmla="*/ 126 h 126"/>
              <a:gd name="T50" fmla="*/ 72 w 110"/>
              <a:gd name="T51" fmla="*/ 126 h 126"/>
              <a:gd name="T52" fmla="*/ 88 w 110"/>
              <a:gd name="T53" fmla="*/ 118 h 126"/>
              <a:gd name="T54" fmla="*/ 97 w 110"/>
              <a:gd name="T55" fmla="*/ 101 h 126"/>
              <a:gd name="T56" fmla="*/ 110 w 110"/>
              <a:gd name="T57" fmla="*/ 74 h 126"/>
              <a:gd name="T58" fmla="*/ 110 w 110"/>
              <a:gd name="T59" fmla="*/ 56 h 126"/>
              <a:gd name="T60" fmla="*/ 110 w 110"/>
              <a:gd name="T61" fmla="*/ 40 h 126"/>
              <a:gd name="T62" fmla="*/ 97 w 110"/>
              <a:gd name="T63" fmla="*/ 12 h 126"/>
              <a:gd name="T64" fmla="*/ 92 w 110"/>
              <a:gd name="T65" fmla="*/ 7 h 126"/>
              <a:gd name="T66" fmla="*/ 75 w 110"/>
              <a:gd name="T67" fmla="*/ 0 h 126"/>
              <a:gd name="T68" fmla="*/ 69 w 110"/>
              <a:gd name="T69" fmla="*/ 3 h 126"/>
              <a:gd name="T70" fmla="*/ 72 w 110"/>
              <a:gd name="T71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2" name="Freeform 1032"/>
          <p:cNvSpPr>
            <a:spLocks/>
          </p:cNvSpPr>
          <p:nvPr/>
        </p:nvSpPr>
        <p:spPr bwMode="auto">
          <a:xfrm>
            <a:off x="1809750" y="4648200"/>
            <a:ext cx="455613" cy="1044575"/>
          </a:xfrm>
          <a:custGeom>
            <a:avLst/>
            <a:gdLst>
              <a:gd name="T0" fmla="*/ 103 w 163"/>
              <a:gd name="T1" fmla="*/ 1 h 338"/>
              <a:gd name="T2" fmla="*/ 99 w 163"/>
              <a:gd name="T3" fmla="*/ 6 h 338"/>
              <a:gd name="T4" fmla="*/ 100 w 163"/>
              <a:gd name="T5" fmla="*/ 11 h 338"/>
              <a:gd name="T6" fmla="*/ 99 w 163"/>
              <a:gd name="T7" fmla="*/ 26 h 338"/>
              <a:gd name="T8" fmla="*/ 99 w 163"/>
              <a:gd name="T9" fmla="*/ 67 h 338"/>
              <a:gd name="T10" fmla="*/ 99 w 163"/>
              <a:gd name="T11" fmla="*/ 107 h 338"/>
              <a:gd name="T12" fmla="*/ 80 w 163"/>
              <a:gd name="T13" fmla="*/ 147 h 338"/>
              <a:gd name="T14" fmla="*/ 54 w 163"/>
              <a:gd name="T15" fmla="*/ 192 h 338"/>
              <a:gd name="T16" fmla="*/ 52 w 163"/>
              <a:gd name="T17" fmla="*/ 196 h 338"/>
              <a:gd name="T18" fmla="*/ 41 w 163"/>
              <a:gd name="T19" fmla="*/ 213 h 338"/>
              <a:gd name="T20" fmla="*/ 28 w 163"/>
              <a:gd name="T21" fmla="*/ 240 h 338"/>
              <a:gd name="T22" fmla="*/ 14 w 163"/>
              <a:gd name="T23" fmla="*/ 249 h 338"/>
              <a:gd name="T24" fmla="*/ 13 w 163"/>
              <a:gd name="T25" fmla="*/ 263 h 338"/>
              <a:gd name="T26" fmla="*/ 0 w 163"/>
              <a:gd name="T27" fmla="*/ 292 h 338"/>
              <a:gd name="T28" fmla="*/ 6 w 163"/>
              <a:gd name="T29" fmla="*/ 319 h 338"/>
              <a:gd name="T30" fmla="*/ 10 w 163"/>
              <a:gd name="T31" fmla="*/ 325 h 338"/>
              <a:gd name="T32" fmla="*/ 45 w 163"/>
              <a:gd name="T33" fmla="*/ 338 h 338"/>
              <a:gd name="T34" fmla="*/ 63 w 163"/>
              <a:gd name="T35" fmla="*/ 337 h 338"/>
              <a:gd name="T36" fmla="*/ 81 w 163"/>
              <a:gd name="T37" fmla="*/ 318 h 338"/>
              <a:gd name="T38" fmla="*/ 90 w 163"/>
              <a:gd name="T39" fmla="*/ 303 h 338"/>
              <a:gd name="T40" fmla="*/ 104 w 163"/>
              <a:gd name="T41" fmla="*/ 295 h 338"/>
              <a:gd name="T42" fmla="*/ 104 w 163"/>
              <a:gd name="T43" fmla="*/ 282 h 338"/>
              <a:gd name="T44" fmla="*/ 117 w 163"/>
              <a:gd name="T45" fmla="*/ 274 h 338"/>
              <a:gd name="T46" fmla="*/ 143 w 163"/>
              <a:gd name="T47" fmla="*/ 235 h 338"/>
              <a:gd name="T48" fmla="*/ 157 w 163"/>
              <a:gd name="T49" fmla="*/ 206 h 338"/>
              <a:gd name="T50" fmla="*/ 157 w 163"/>
              <a:gd name="T51" fmla="*/ 192 h 338"/>
              <a:gd name="T52" fmla="*/ 163 w 163"/>
              <a:gd name="T53" fmla="*/ 176 h 338"/>
              <a:gd name="T54" fmla="*/ 163 w 163"/>
              <a:gd name="T55" fmla="*/ 135 h 338"/>
              <a:gd name="T56" fmla="*/ 163 w 163"/>
              <a:gd name="T57" fmla="*/ 94 h 338"/>
              <a:gd name="T58" fmla="*/ 163 w 163"/>
              <a:gd name="T59" fmla="*/ 65 h 338"/>
              <a:gd name="T60" fmla="*/ 143 w 163"/>
              <a:gd name="T61" fmla="*/ 36 h 338"/>
              <a:gd name="T62" fmla="*/ 134 w 163"/>
              <a:gd name="T63" fmla="*/ 21 h 338"/>
              <a:gd name="T64" fmla="*/ 121 w 163"/>
              <a:gd name="T65" fmla="*/ 12 h 338"/>
              <a:gd name="T66" fmla="*/ 124 w 163"/>
              <a:gd name="T67" fmla="*/ 6 h 338"/>
              <a:gd name="T68" fmla="*/ 121 w 163"/>
              <a:gd name="T69" fmla="*/ 1 h 338"/>
              <a:gd name="T70" fmla="*/ 111 w 163"/>
              <a:gd name="T71" fmla="*/ 22 h 338"/>
              <a:gd name="T72" fmla="*/ 127 w 163"/>
              <a:gd name="T73" fmla="*/ 31 h 338"/>
              <a:gd name="T74" fmla="*/ 147 w 163"/>
              <a:gd name="T75" fmla="*/ 59 h 338"/>
              <a:gd name="T76" fmla="*/ 151 w 163"/>
              <a:gd name="T77" fmla="*/ 94 h 338"/>
              <a:gd name="T78" fmla="*/ 151 w 163"/>
              <a:gd name="T79" fmla="*/ 135 h 338"/>
              <a:gd name="T80" fmla="*/ 151 w 163"/>
              <a:gd name="T81" fmla="*/ 175 h 338"/>
              <a:gd name="T82" fmla="*/ 145 w 163"/>
              <a:gd name="T83" fmla="*/ 202 h 338"/>
              <a:gd name="T84" fmla="*/ 120 w 163"/>
              <a:gd name="T85" fmla="*/ 240 h 338"/>
              <a:gd name="T86" fmla="*/ 107 w 163"/>
              <a:gd name="T87" fmla="*/ 267 h 338"/>
              <a:gd name="T88" fmla="*/ 93 w 163"/>
              <a:gd name="T89" fmla="*/ 276 h 338"/>
              <a:gd name="T90" fmla="*/ 83 w 163"/>
              <a:gd name="T91" fmla="*/ 293 h 338"/>
              <a:gd name="T92" fmla="*/ 74 w 163"/>
              <a:gd name="T93" fmla="*/ 308 h 338"/>
              <a:gd name="T94" fmla="*/ 60 w 163"/>
              <a:gd name="T95" fmla="*/ 317 h 338"/>
              <a:gd name="T96" fmla="*/ 34 w 163"/>
              <a:gd name="T97" fmla="*/ 326 h 338"/>
              <a:gd name="T98" fmla="*/ 18 w 163"/>
              <a:gd name="T99" fmla="*/ 303 h 338"/>
              <a:gd name="T100" fmla="*/ 25 w 163"/>
              <a:gd name="T101" fmla="*/ 267 h 338"/>
              <a:gd name="T102" fmla="*/ 35 w 163"/>
              <a:gd name="T103" fmla="*/ 250 h 338"/>
              <a:gd name="T104" fmla="*/ 45 w 163"/>
              <a:gd name="T105" fmla="*/ 233 h 338"/>
              <a:gd name="T106" fmla="*/ 63 w 163"/>
              <a:gd name="T107" fmla="*/ 215 h 338"/>
              <a:gd name="T108" fmla="*/ 64 w 163"/>
              <a:gd name="T109" fmla="*/ 199 h 338"/>
              <a:gd name="T110" fmla="*/ 84 w 163"/>
              <a:gd name="T111" fmla="*/ 165 h 338"/>
              <a:gd name="T112" fmla="*/ 104 w 163"/>
              <a:gd name="T113" fmla="*/ 125 h 338"/>
              <a:gd name="T114" fmla="*/ 111 w 163"/>
              <a:gd name="T115" fmla="*/ 94 h 338"/>
              <a:gd name="T116" fmla="*/ 111 w 163"/>
              <a:gd name="T117" fmla="*/ 54 h 338"/>
              <a:gd name="T118" fmla="*/ 111 w 163"/>
              <a:gd name="T119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chemeClr val="tx1"/>
          </a:solidFill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Freeform 1033"/>
          <p:cNvSpPr>
            <a:spLocks/>
          </p:cNvSpPr>
          <p:nvPr/>
        </p:nvSpPr>
        <p:spPr bwMode="auto">
          <a:xfrm>
            <a:off x="2068513" y="4211638"/>
            <a:ext cx="107950" cy="520700"/>
          </a:xfrm>
          <a:custGeom>
            <a:avLst/>
            <a:gdLst>
              <a:gd name="T0" fmla="*/ 13 w 38"/>
              <a:gd name="T1" fmla="*/ 8 h 168"/>
              <a:gd name="T2" fmla="*/ 10 w 38"/>
              <a:gd name="T3" fmla="*/ 10 h 168"/>
              <a:gd name="T4" fmla="*/ 8 w 38"/>
              <a:gd name="T5" fmla="*/ 13 h 168"/>
              <a:gd name="T6" fmla="*/ 7 w 38"/>
              <a:gd name="T7" fmla="*/ 16 h 168"/>
              <a:gd name="T8" fmla="*/ 8 w 38"/>
              <a:gd name="T9" fmla="*/ 20 h 168"/>
              <a:gd name="T10" fmla="*/ 10 w 38"/>
              <a:gd name="T11" fmla="*/ 23 h 168"/>
              <a:gd name="T12" fmla="*/ 13 w 38"/>
              <a:gd name="T13" fmla="*/ 25 h 168"/>
              <a:gd name="T14" fmla="*/ 16 w 38"/>
              <a:gd name="T15" fmla="*/ 25 h 168"/>
              <a:gd name="T16" fmla="*/ 20 w 38"/>
              <a:gd name="T17" fmla="*/ 25 h 168"/>
              <a:gd name="T18" fmla="*/ 20 w 38"/>
              <a:gd name="T19" fmla="*/ 24 h 168"/>
              <a:gd name="T20" fmla="*/ 20 w 38"/>
              <a:gd name="T21" fmla="*/ 36 h 168"/>
              <a:gd name="T22" fmla="*/ 20 w 38"/>
              <a:gd name="T23" fmla="*/ 50 h 168"/>
              <a:gd name="T24" fmla="*/ 20 w 38"/>
              <a:gd name="T25" fmla="*/ 62 h 168"/>
              <a:gd name="T26" fmla="*/ 14 w 38"/>
              <a:gd name="T27" fmla="*/ 74 h 168"/>
              <a:gd name="T28" fmla="*/ 8 w 38"/>
              <a:gd name="T29" fmla="*/ 88 h 168"/>
              <a:gd name="T30" fmla="*/ 1 w 38"/>
              <a:gd name="T31" fmla="*/ 101 h 168"/>
              <a:gd name="T32" fmla="*/ 0 w 38"/>
              <a:gd name="T33" fmla="*/ 104 h 168"/>
              <a:gd name="T34" fmla="*/ 0 w 38"/>
              <a:gd name="T35" fmla="*/ 118 h 168"/>
              <a:gd name="T36" fmla="*/ 0 w 38"/>
              <a:gd name="T37" fmla="*/ 132 h 168"/>
              <a:gd name="T38" fmla="*/ 0 w 38"/>
              <a:gd name="T39" fmla="*/ 145 h 168"/>
              <a:gd name="T40" fmla="*/ 1 w 38"/>
              <a:gd name="T41" fmla="*/ 149 h 168"/>
              <a:gd name="T42" fmla="*/ 8 w 38"/>
              <a:gd name="T43" fmla="*/ 163 h 168"/>
              <a:gd name="T44" fmla="*/ 10 w 38"/>
              <a:gd name="T45" fmla="*/ 166 h 168"/>
              <a:gd name="T46" fmla="*/ 13 w 38"/>
              <a:gd name="T47" fmla="*/ 168 h 168"/>
              <a:gd name="T48" fmla="*/ 16 w 38"/>
              <a:gd name="T49" fmla="*/ 168 h 168"/>
              <a:gd name="T50" fmla="*/ 20 w 38"/>
              <a:gd name="T51" fmla="*/ 168 h 168"/>
              <a:gd name="T52" fmla="*/ 23 w 38"/>
              <a:gd name="T53" fmla="*/ 166 h 168"/>
              <a:gd name="T54" fmla="*/ 25 w 38"/>
              <a:gd name="T55" fmla="*/ 163 h 168"/>
              <a:gd name="T56" fmla="*/ 25 w 38"/>
              <a:gd name="T57" fmla="*/ 159 h 168"/>
              <a:gd name="T58" fmla="*/ 25 w 38"/>
              <a:gd name="T59" fmla="*/ 156 h 168"/>
              <a:gd name="T60" fmla="*/ 18 w 38"/>
              <a:gd name="T61" fmla="*/ 143 h 168"/>
              <a:gd name="T62" fmla="*/ 18 w 38"/>
              <a:gd name="T63" fmla="*/ 132 h 168"/>
              <a:gd name="T64" fmla="*/ 18 w 38"/>
              <a:gd name="T65" fmla="*/ 118 h 168"/>
              <a:gd name="T66" fmla="*/ 18 w 38"/>
              <a:gd name="T67" fmla="*/ 107 h 168"/>
              <a:gd name="T68" fmla="*/ 25 w 38"/>
              <a:gd name="T69" fmla="*/ 95 h 168"/>
              <a:gd name="T70" fmla="*/ 31 w 38"/>
              <a:gd name="T71" fmla="*/ 81 h 168"/>
              <a:gd name="T72" fmla="*/ 38 w 38"/>
              <a:gd name="T73" fmla="*/ 68 h 168"/>
              <a:gd name="T74" fmla="*/ 38 w 38"/>
              <a:gd name="T75" fmla="*/ 64 h 168"/>
              <a:gd name="T76" fmla="*/ 38 w 38"/>
              <a:gd name="T77" fmla="*/ 64 h 168"/>
              <a:gd name="T78" fmla="*/ 38 w 38"/>
              <a:gd name="T79" fmla="*/ 50 h 168"/>
              <a:gd name="T80" fmla="*/ 38 w 38"/>
              <a:gd name="T81" fmla="*/ 36 h 168"/>
              <a:gd name="T82" fmla="*/ 38 w 38"/>
              <a:gd name="T83" fmla="*/ 23 h 168"/>
              <a:gd name="T84" fmla="*/ 38 w 38"/>
              <a:gd name="T85" fmla="*/ 9 h 168"/>
              <a:gd name="T86" fmla="*/ 38 w 38"/>
              <a:gd name="T87" fmla="*/ 6 h 168"/>
              <a:gd name="T88" fmla="*/ 36 w 38"/>
              <a:gd name="T89" fmla="*/ 3 h 168"/>
              <a:gd name="T90" fmla="*/ 33 w 38"/>
              <a:gd name="T91" fmla="*/ 1 h 168"/>
              <a:gd name="T92" fmla="*/ 29 w 38"/>
              <a:gd name="T93" fmla="*/ 0 h 168"/>
              <a:gd name="T94" fmla="*/ 26 w 38"/>
              <a:gd name="T95" fmla="*/ 1 h 168"/>
              <a:gd name="T96" fmla="*/ 13 w 38"/>
              <a:gd name="T97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Rectangle 1034"/>
          <p:cNvSpPr>
            <a:spLocks noChangeArrowheads="1"/>
          </p:cNvSpPr>
          <p:nvPr/>
        </p:nvSpPr>
        <p:spPr bwMode="auto">
          <a:xfrm>
            <a:off x="1252538" y="6481763"/>
            <a:ext cx="536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Ps</a:t>
            </a:r>
          </a:p>
        </p:txBody>
      </p:sp>
      <p:sp>
        <p:nvSpPr>
          <p:cNvPr id="246795" name="Rectangle 1035"/>
          <p:cNvSpPr>
            <a:spLocks noChangeArrowheads="1"/>
          </p:cNvSpPr>
          <p:nvPr/>
        </p:nvSpPr>
        <p:spPr bwMode="auto">
          <a:xfrm>
            <a:off x="1993900" y="5264150"/>
            <a:ext cx="600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ss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796" name="Oval 1036"/>
          <p:cNvSpPr>
            <a:spLocks noChangeArrowheads="1"/>
          </p:cNvSpPr>
          <p:nvPr/>
        </p:nvSpPr>
        <p:spPr bwMode="auto">
          <a:xfrm>
            <a:off x="5495925" y="5965825"/>
            <a:ext cx="209550" cy="2254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Rectangle 1037"/>
          <p:cNvSpPr>
            <a:spLocks noChangeArrowheads="1"/>
          </p:cNvSpPr>
          <p:nvPr/>
        </p:nvSpPr>
        <p:spPr bwMode="auto">
          <a:xfrm>
            <a:off x="5110163" y="5572125"/>
            <a:ext cx="344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</a:t>
            </a:r>
          </a:p>
        </p:txBody>
      </p:sp>
      <p:sp>
        <p:nvSpPr>
          <p:cNvPr id="246798" name="Rectangle 1038"/>
          <p:cNvSpPr>
            <a:spLocks noChangeArrowheads="1"/>
          </p:cNvSpPr>
          <p:nvPr/>
        </p:nvSpPr>
        <p:spPr bwMode="auto">
          <a:xfrm>
            <a:off x="4503738" y="3989388"/>
            <a:ext cx="454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)a</a:t>
            </a:r>
          </a:p>
        </p:txBody>
      </p:sp>
      <p:sp>
        <p:nvSpPr>
          <p:cNvPr id="246799" name="Oval 1039"/>
          <p:cNvSpPr>
            <a:spLocks noChangeArrowheads="1"/>
          </p:cNvSpPr>
          <p:nvPr/>
        </p:nvSpPr>
        <p:spPr bwMode="auto">
          <a:xfrm>
            <a:off x="4306888" y="4337050"/>
            <a:ext cx="207962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0" name="Oval 1040"/>
          <p:cNvSpPr>
            <a:spLocks noChangeArrowheads="1"/>
          </p:cNvSpPr>
          <p:nvPr/>
        </p:nvSpPr>
        <p:spPr bwMode="auto">
          <a:xfrm>
            <a:off x="1611313" y="3941763"/>
            <a:ext cx="206375" cy="22701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1" name="Rectangle 1041"/>
          <p:cNvSpPr>
            <a:spLocks noChangeArrowheads="1"/>
          </p:cNvSpPr>
          <p:nvPr/>
        </p:nvSpPr>
        <p:spPr bwMode="auto">
          <a:xfrm>
            <a:off x="1262063" y="3494088"/>
            <a:ext cx="2270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</a:t>
            </a:r>
            <a:endParaRPr lang="en-US" sz="48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802" name="Oval 1042"/>
          <p:cNvSpPr>
            <a:spLocks noChangeArrowheads="1"/>
          </p:cNvSpPr>
          <p:nvPr/>
        </p:nvSpPr>
        <p:spPr bwMode="auto">
          <a:xfrm>
            <a:off x="1536700" y="4578350"/>
            <a:ext cx="206375" cy="2317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3" name="Rectangle 1043"/>
          <p:cNvSpPr>
            <a:spLocks noChangeArrowheads="1"/>
          </p:cNvSpPr>
          <p:nvPr/>
        </p:nvSpPr>
        <p:spPr bwMode="auto">
          <a:xfrm>
            <a:off x="1179513" y="4364038"/>
            <a:ext cx="3286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y</a:t>
            </a:r>
          </a:p>
        </p:txBody>
      </p:sp>
      <p:sp>
        <p:nvSpPr>
          <p:cNvPr id="246804" name="Oval 1044"/>
          <p:cNvSpPr>
            <a:spLocks noChangeArrowheads="1"/>
          </p:cNvSpPr>
          <p:nvPr/>
        </p:nvSpPr>
        <p:spPr bwMode="auto">
          <a:xfrm>
            <a:off x="1785938" y="6323013"/>
            <a:ext cx="211137" cy="23018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5" name="Rectangle 1045"/>
          <p:cNvSpPr>
            <a:spLocks noChangeArrowheads="1"/>
          </p:cNvSpPr>
          <p:nvPr/>
        </p:nvSpPr>
        <p:spPr bwMode="auto">
          <a:xfrm>
            <a:off x="2024063" y="5938838"/>
            <a:ext cx="554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kd</a:t>
            </a:r>
          </a:p>
        </p:txBody>
      </p:sp>
      <p:sp>
        <p:nvSpPr>
          <p:cNvPr id="246806" name="Oval 1046"/>
          <p:cNvSpPr>
            <a:spLocks noChangeArrowheads="1"/>
          </p:cNvSpPr>
          <p:nvPr/>
        </p:nvSpPr>
        <p:spPr bwMode="auto">
          <a:xfrm>
            <a:off x="1792288" y="7089775"/>
            <a:ext cx="204787" cy="233363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7" name="Oval 1047"/>
          <p:cNvSpPr>
            <a:spLocks noChangeArrowheads="1"/>
          </p:cNvSpPr>
          <p:nvPr/>
        </p:nvSpPr>
        <p:spPr bwMode="auto">
          <a:xfrm>
            <a:off x="300038" y="5594350"/>
            <a:ext cx="214312" cy="2238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08" name="Rectangle 1048"/>
          <p:cNvSpPr>
            <a:spLocks noChangeArrowheads="1"/>
          </p:cNvSpPr>
          <p:nvPr/>
        </p:nvSpPr>
        <p:spPr bwMode="auto">
          <a:xfrm>
            <a:off x="514350" y="5232400"/>
            <a:ext cx="379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eG</a:t>
            </a:r>
            <a:endParaRPr lang="en-US" sz="44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809" name="Rectangle 1049"/>
          <p:cNvSpPr>
            <a:spLocks noChangeArrowheads="1"/>
          </p:cNvSpPr>
          <p:nvPr/>
        </p:nvSpPr>
        <p:spPr bwMode="auto">
          <a:xfrm>
            <a:off x="2605088" y="4378325"/>
            <a:ext cx="4397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Pn</a:t>
            </a:r>
          </a:p>
        </p:txBody>
      </p:sp>
      <p:sp>
        <p:nvSpPr>
          <p:cNvPr id="246810" name="Line 1050"/>
          <p:cNvSpPr>
            <a:spLocks noChangeShapeType="1"/>
          </p:cNvSpPr>
          <p:nvPr/>
        </p:nvSpPr>
        <p:spPr bwMode="auto">
          <a:xfrm>
            <a:off x="755650" y="4953000"/>
            <a:ext cx="638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11" name="Rectangle 1051"/>
          <p:cNvSpPr>
            <a:spLocks noChangeArrowheads="1"/>
          </p:cNvSpPr>
          <p:nvPr/>
        </p:nvSpPr>
        <p:spPr bwMode="auto">
          <a:xfrm>
            <a:off x="2679700" y="5805488"/>
            <a:ext cx="2811463" cy="253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80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dMNak;kal  </a:t>
            </a:r>
          </a:p>
          <a:p>
            <a:pPr algn="l"/>
            <a:r>
              <a:rPr lang="en-US" sz="8000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énskmµPaB</a:t>
            </a:r>
          </a:p>
        </p:txBody>
      </p:sp>
      <p:sp>
        <p:nvSpPr>
          <p:cNvPr id="246812" name="Oval 1052"/>
          <p:cNvSpPr>
            <a:spLocks noChangeArrowheads="1"/>
          </p:cNvSpPr>
          <p:nvPr/>
        </p:nvSpPr>
        <p:spPr bwMode="auto">
          <a:xfrm>
            <a:off x="2413000" y="4730750"/>
            <a:ext cx="206375" cy="23018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3" name="Rectangle 1053"/>
          <p:cNvSpPr>
            <a:spLocks noChangeArrowheads="1"/>
          </p:cNvSpPr>
          <p:nvPr/>
        </p:nvSpPr>
        <p:spPr bwMode="auto">
          <a:xfrm>
            <a:off x="2798763" y="561975"/>
            <a:ext cx="35163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kartak;EtgdMNak;kalénRBHKmI&lt;r </a:t>
            </a:r>
          </a:p>
        </p:txBody>
      </p:sp>
      <p:sp>
        <p:nvSpPr>
          <p:cNvPr id="246814" name="Rectangle 1054"/>
          <p:cNvSpPr>
            <a:spLocks noChangeArrowheads="1"/>
          </p:cNvSpPr>
          <p:nvPr/>
        </p:nvSpPr>
        <p:spPr bwMode="auto">
          <a:xfrm>
            <a:off x="4381500" y="2501900"/>
            <a:ext cx="346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x</a:t>
            </a:r>
          </a:p>
        </p:txBody>
      </p:sp>
      <p:sp>
        <p:nvSpPr>
          <p:cNvPr id="246815" name="Oval 1055"/>
          <p:cNvSpPr>
            <a:spLocks noChangeArrowheads="1"/>
          </p:cNvSpPr>
          <p:nvPr/>
        </p:nvSpPr>
        <p:spPr bwMode="auto">
          <a:xfrm>
            <a:off x="4117975" y="2892425"/>
            <a:ext cx="211138" cy="233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6" name="Rectangle 1056"/>
          <p:cNvSpPr>
            <a:spLocks noChangeArrowheads="1"/>
          </p:cNvSpPr>
          <p:nvPr/>
        </p:nvSpPr>
        <p:spPr bwMode="auto">
          <a:xfrm>
            <a:off x="5934075" y="2144713"/>
            <a:ext cx="960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n</a:t>
            </a:r>
            <a:r>
              <a:rPr lang="en-US" sz="2400" b="1">
                <a:solidFill>
                  <a:srgbClr val="E32434"/>
                </a:solidFill>
                <a:latin typeface="Times" charset="0"/>
              </a:rPr>
              <a:t>(</a:t>
            </a:r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Gs</a:t>
            </a:r>
            <a:r>
              <a:rPr lang="en-US" sz="2400" b="1">
                <a:solidFill>
                  <a:srgbClr val="E32434"/>
                </a:solidFill>
                <a:latin typeface="Times" charset="0"/>
              </a:rPr>
              <a:t>)</a:t>
            </a:r>
          </a:p>
        </p:txBody>
      </p:sp>
      <p:sp>
        <p:nvSpPr>
          <p:cNvPr id="246817" name="Oval 1057"/>
          <p:cNvSpPr>
            <a:spLocks noChangeArrowheads="1"/>
          </p:cNvSpPr>
          <p:nvPr/>
        </p:nvSpPr>
        <p:spPr bwMode="auto">
          <a:xfrm>
            <a:off x="5676900" y="2519363"/>
            <a:ext cx="206375" cy="2333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818" name="Rectangle 1058"/>
          <p:cNvSpPr>
            <a:spLocks noChangeArrowheads="1"/>
          </p:cNvSpPr>
          <p:nvPr/>
        </p:nvSpPr>
        <p:spPr bwMode="auto">
          <a:xfrm>
            <a:off x="747713" y="2219325"/>
            <a:ext cx="96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6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smD</a:t>
            </a:r>
            <a:endParaRPr lang="en-US" sz="480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819" name="Freeform 1059"/>
          <p:cNvSpPr>
            <a:spLocks/>
          </p:cNvSpPr>
          <p:nvPr/>
        </p:nvSpPr>
        <p:spPr bwMode="auto">
          <a:xfrm>
            <a:off x="411163" y="1638300"/>
            <a:ext cx="1603375" cy="3389313"/>
          </a:xfrm>
          <a:custGeom>
            <a:avLst/>
            <a:gdLst>
              <a:gd name="T0" fmla="*/ 550 w 573"/>
              <a:gd name="T1" fmla="*/ 1 h 1099"/>
              <a:gd name="T2" fmla="*/ 542 w 573"/>
              <a:gd name="T3" fmla="*/ 4 h 1099"/>
              <a:gd name="T4" fmla="*/ 548 w 573"/>
              <a:gd name="T5" fmla="*/ 35 h 1099"/>
              <a:gd name="T6" fmla="*/ 554 w 573"/>
              <a:gd name="T7" fmla="*/ 73 h 1099"/>
              <a:gd name="T8" fmla="*/ 561 w 573"/>
              <a:gd name="T9" fmla="*/ 128 h 1099"/>
              <a:gd name="T10" fmla="*/ 561 w 573"/>
              <a:gd name="T11" fmla="*/ 189 h 1099"/>
              <a:gd name="T12" fmla="*/ 561 w 573"/>
              <a:gd name="T13" fmla="*/ 249 h 1099"/>
              <a:gd name="T14" fmla="*/ 549 w 573"/>
              <a:gd name="T15" fmla="*/ 296 h 1099"/>
              <a:gd name="T16" fmla="*/ 542 w 573"/>
              <a:gd name="T17" fmla="*/ 343 h 1099"/>
              <a:gd name="T18" fmla="*/ 535 w 573"/>
              <a:gd name="T19" fmla="*/ 399 h 1099"/>
              <a:gd name="T20" fmla="*/ 515 w 573"/>
              <a:gd name="T21" fmla="*/ 441 h 1099"/>
              <a:gd name="T22" fmla="*/ 508 w 573"/>
              <a:gd name="T23" fmla="*/ 494 h 1099"/>
              <a:gd name="T24" fmla="*/ 495 w 573"/>
              <a:gd name="T25" fmla="*/ 535 h 1099"/>
              <a:gd name="T26" fmla="*/ 470 w 573"/>
              <a:gd name="T27" fmla="*/ 595 h 1099"/>
              <a:gd name="T28" fmla="*/ 455 w 573"/>
              <a:gd name="T29" fmla="*/ 637 h 1099"/>
              <a:gd name="T30" fmla="*/ 424 w 573"/>
              <a:gd name="T31" fmla="*/ 695 h 1099"/>
              <a:gd name="T32" fmla="*/ 404 w 573"/>
              <a:gd name="T33" fmla="*/ 729 h 1099"/>
              <a:gd name="T34" fmla="*/ 384 w 573"/>
              <a:gd name="T35" fmla="*/ 758 h 1099"/>
              <a:gd name="T36" fmla="*/ 357 w 573"/>
              <a:gd name="T37" fmla="*/ 799 h 1099"/>
              <a:gd name="T38" fmla="*/ 332 w 573"/>
              <a:gd name="T39" fmla="*/ 838 h 1099"/>
              <a:gd name="T40" fmla="*/ 312 w 573"/>
              <a:gd name="T41" fmla="*/ 865 h 1099"/>
              <a:gd name="T42" fmla="*/ 301 w 573"/>
              <a:gd name="T43" fmla="*/ 884 h 1099"/>
              <a:gd name="T44" fmla="*/ 286 w 573"/>
              <a:gd name="T45" fmla="*/ 913 h 1099"/>
              <a:gd name="T46" fmla="*/ 266 w 573"/>
              <a:gd name="T47" fmla="*/ 933 h 1099"/>
              <a:gd name="T48" fmla="*/ 226 w 573"/>
              <a:gd name="T49" fmla="*/ 967 h 1099"/>
              <a:gd name="T50" fmla="*/ 189 w 573"/>
              <a:gd name="T51" fmla="*/ 1000 h 1099"/>
              <a:gd name="T52" fmla="*/ 160 w 573"/>
              <a:gd name="T53" fmla="*/ 1021 h 1099"/>
              <a:gd name="T54" fmla="*/ 96 w 573"/>
              <a:gd name="T55" fmla="*/ 1054 h 1099"/>
              <a:gd name="T56" fmla="*/ 57 w 573"/>
              <a:gd name="T57" fmla="*/ 1068 h 1099"/>
              <a:gd name="T58" fmla="*/ 6 w 573"/>
              <a:gd name="T59" fmla="*/ 1087 h 1099"/>
              <a:gd name="T60" fmla="*/ 0 w 573"/>
              <a:gd name="T61" fmla="*/ 1093 h 1099"/>
              <a:gd name="T62" fmla="*/ 6 w 573"/>
              <a:gd name="T63" fmla="*/ 1099 h 1099"/>
              <a:gd name="T64" fmla="*/ 49 w 573"/>
              <a:gd name="T65" fmla="*/ 1086 h 1099"/>
              <a:gd name="T66" fmla="*/ 84 w 573"/>
              <a:gd name="T67" fmla="*/ 1078 h 1099"/>
              <a:gd name="T68" fmla="*/ 148 w 573"/>
              <a:gd name="T69" fmla="*/ 1045 h 1099"/>
              <a:gd name="T70" fmla="*/ 183 w 573"/>
              <a:gd name="T71" fmla="*/ 1024 h 1099"/>
              <a:gd name="T72" fmla="*/ 227 w 573"/>
              <a:gd name="T73" fmla="*/ 991 h 1099"/>
              <a:gd name="T74" fmla="*/ 247 w 573"/>
              <a:gd name="T75" fmla="*/ 970 h 1099"/>
              <a:gd name="T76" fmla="*/ 276 w 573"/>
              <a:gd name="T77" fmla="*/ 940 h 1099"/>
              <a:gd name="T78" fmla="*/ 296 w 573"/>
              <a:gd name="T79" fmla="*/ 920 h 1099"/>
              <a:gd name="T80" fmla="*/ 321 w 573"/>
              <a:gd name="T81" fmla="*/ 888 h 1099"/>
              <a:gd name="T82" fmla="*/ 322 w 573"/>
              <a:gd name="T83" fmla="*/ 872 h 1099"/>
              <a:gd name="T84" fmla="*/ 341 w 573"/>
              <a:gd name="T85" fmla="*/ 847 h 1099"/>
              <a:gd name="T86" fmla="*/ 368 w 573"/>
              <a:gd name="T87" fmla="*/ 804 h 1099"/>
              <a:gd name="T88" fmla="*/ 395 w 573"/>
              <a:gd name="T89" fmla="*/ 763 h 1099"/>
              <a:gd name="T90" fmla="*/ 415 w 573"/>
              <a:gd name="T91" fmla="*/ 736 h 1099"/>
              <a:gd name="T92" fmla="*/ 434 w 573"/>
              <a:gd name="T93" fmla="*/ 702 h 1099"/>
              <a:gd name="T94" fmla="*/ 467 w 573"/>
              <a:gd name="T95" fmla="*/ 641 h 1099"/>
              <a:gd name="T96" fmla="*/ 474 w 573"/>
              <a:gd name="T97" fmla="*/ 614 h 1099"/>
              <a:gd name="T98" fmla="*/ 500 w 573"/>
              <a:gd name="T99" fmla="*/ 552 h 1099"/>
              <a:gd name="T100" fmla="*/ 507 w 573"/>
              <a:gd name="T101" fmla="*/ 524 h 1099"/>
              <a:gd name="T102" fmla="*/ 520 w 573"/>
              <a:gd name="T103" fmla="*/ 495 h 1099"/>
              <a:gd name="T104" fmla="*/ 527 w 573"/>
              <a:gd name="T105" fmla="*/ 454 h 1099"/>
              <a:gd name="T106" fmla="*/ 547 w 573"/>
              <a:gd name="T107" fmla="*/ 403 h 1099"/>
              <a:gd name="T108" fmla="*/ 547 w 573"/>
              <a:gd name="T109" fmla="*/ 367 h 1099"/>
              <a:gd name="T110" fmla="*/ 560 w 573"/>
              <a:gd name="T111" fmla="*/ 325 h 1099"/>
              <a:gd name="T112" fmla="*/ 566 w 573"/>
              <a:gd name="T113" fmla="*/ 284 h 1099"/>
              <a:gd name="T114" fmla="*/ 573 w 573"/>
              <a:gd name="T115" fmla="*/ 250 h 1099"/>
              <a:gd name="T116" fmla="*/ 573 w 573"/>
              <a:gd name="T117" fmla="*/ 203 h 1099"/>
              <a:gd name="T118" fmla="*/ 573 w 573"/>
              <a:gd name="T119" fmla="*/ 141 h 1099"/>
              <a:gd name="T120" fmla="*/ 573 w 573"/>
              <a:gd name="T121" fmla="*/ 92 h 1099"/>
              <a:gd name="T122" fmla="*/ 560 w 573"/>
              <a:gd name="T123" fmla="*/ 45 h 1099"/>
              <a:gd name="T124" fmla="*/ 553 w 573"/>
              <a:gd name="T125" fmla="*/ 6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rgbClr val="DEDEDE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6820" name="Freeform 1060"/>
          <p:cNvSpPr>
            <a:spLocks/>
          </p:cNvSpPr>
          <p:nvPr/>
        </p:nvSpPr>
        <p:spPr bwMode="auto">
          <a:xfrm>
            <a:off x="2287588" y="2946400"/>
            <a:ext cx="3997325" cy="3244850"/>
          </a:xfrm>
          <a:custGeom>
            <a:avLst/>
            <a:gdLst>
              <a:gd name="T0" fmla="*/ 1431 w 1431"/>
              <a:gd name="T1" fmla="*/ 1044 h 1052"/>
              <a:gd name="T2" fmla="*/ 1366 w 1431"/>
              <a:gd name="T3" fmla="*/ 1020 h 1052"/>
              <a:gd name="T4" fmla="*/ 1315 w 1431"/>
              <a:gd name="T5" fmla="*/ 987 h 1052"/>
              <a:gd name="T6" fmla="*/ 1247 w 1431"/>
              <a:gd name="T7" fmla="*/ 953 h 1052"/>
              <a:gd name="T8" fmla="*/ 1164 w 1431"/>
              <a:gd name="T9" fmla="*/ 904 h 1052"/>
              <a:gd name="T10" fmla="*/ 1082 w 1431"/>
              <a:gd name="T11" fmla="*/ 856 h 1052"/>
              <a:gd name="T12" fmla="*/ 1030 w 1431"/>
              <a:gd name="T13" fmla="*/ 822 h 1052"/>
              <a:gd name="T14" fmla="*/ 975 w 1431"/>
              <a:gd name="T15" fmla="*/ 787 h 1052"/>
              <a:gd name="T16" fmla="*/ 919 w 1431"/>
              <a:gd name="T17" fmla="*/ 745 h 1052"/>
              <a:gd name="T18" fmla="*/ 834 w 1431"/>
              <a:gd name="T19" fmla="*/ 679 h 1052"/>
              <a:gd name="T20" fmla="*/ 772 w 1431"/>
              <a:gd name="T21" fmla="*/ 615 h 1052"/>
              <a:gd name="T22" fmla="*/ 738 w 1431"/>
              <a:gd name="T23" fmla="*/ 560 h 1052"/>
              <a:gd name="T24" fmla="*/ 656 w 1431"/>
              <a:gd name="T25" fmla="*/ 484 h 1052"/>
              <a:gd name="T26" fmla="*/ 616 w 1431"/>
              <a:gd name="T27" fmla="*/ 436 h 1052"/>
              <a:gd name="T28" fmla="*/ 569 w 1431"/>
              <a:gd name="T29" fmla="*/ 390 h 1052"/>
              <a:gd name="T30" fmla="*/ 521 w 1431"/>
              <a:gd name="T31" fmla="*/ 328 h 1052"/>
              <a:gd name="T32" fmla="*/ 481 w 1431"/>
              <a:gd name="T33" fmla="*/ 266 h 1052"/>
              <a:gd name="T34" fmla="*/ 439 w 1431"/>
              <a:gd name="T35" fmla="*/ 195 h 1052"/>
              <a:gd name="T36" fmla="*/ 379 w 1431"/>
              <a:gd name="T37" fmla="*/ 128 h 1052"/>
              <a:gd name="T38" fmla="*/ 342 w 1431"/>
              <a:gd name="T39" fmla="*/ 91 h 1052"/>
              <a:gd name="T40" fmla="*/ 304 w 1431"/>
              <a:gd name="T41" fmla="*/ 59 h 1052"/>
              <a:gd name="T42" fmla="*/ 233 w 1431"/>
              <a:gd name="T43" fmla="*/ 29 h 1052"/>
              <a:gd name="T44" fmla="*/ 156 w 1431"/>
              <a:gd name="T45" fmla="*/ 7 h 1052"/>
              <a:gd name="T46" fmla="*/ 86 w 1431"/>
              <a:gd name="T47" fmla="*/ 7 h 1052"/>
              <a:gd name="T48" fmla="*/ 16 w 1431"/>
              <a:gd name="T49" fmla="*/ 30 h 1052"/>
              <a:gd name="T50" fmla="*/ 0 w 1431"/>
              <a:gd name="T51" fmla="*/ 102 h 1052"/>
              <a:gd name="T52" fmla="*/ 36 w 1431"/>
              <a:gd name="T53" fmla="*/ 156 h 1052"/>
              <a:gd name="T54" fmla="*/ 92 w 1431"/>
              <a:gd name="T55" fmla="*/ 191 h 1052"/>
              <a:gd name="T56" fmla="*/ 140 w 1431"/>
              <a:gd name="T57" fmla="*/ 197 h 1052"/>
              <a:gd name="T58" fmla="*/ 122 w 1431"/>
              <a:gd name="T59" fmla="*/ 179 h 1052"/>
              <a:gd name="T60" fmla="*/ 46 w 1431"/>
              <a:gd name="T61" fmla="*/ 149 h 1052"/>
              <a:gd name="T62" fmla="*/ 12 w 1431"/>
              <a:gd name="T63" fmla="*/ 89 h 1052"/>
              <a:gd name="T64" fmla="*/ 62 w 1431"/>
              <a:gd name="T65" fmla="*/ 19 h 1052"/>
              <a:gd name="T66" fmla="*/ 140 w 1431"/>
              <a:gd name="T67" fmla="*/ 19 h 1052"/>
              <a:gd name="T68" fmla="*/ 216 w 1431"/>
              <a:gd name="T69" fmla="*/ 32 h 1052"/>
              <a:gd name="T70" fmla="*/ 300 w 1431"/>
              <a:gd name="T71" fmla="*/ 78 h 1052"/>
              <a:gd name="T72" fmla="*/ 323 w 1431"/>
              <a:gd name="T73" fmla="*/ 95 h 1052"/>
              <a:gd name="T74" fmla="*/ 375 w 1431"/>
              <a:gd name="T75" fmla="*/ 147 h 1052"/>
              <a:gd name="T76" fmla="*/ 418 w 1431"/>
              <a:gd name="T77" fmla="*/ 198 h 1052"/>
              <a:gd name="T78" fmla="*/ 471 w 1431"/>
              <a:gd name="T79" fmla="*/ 273 h 1052"/>
              <a:gd name="T80" fmla="*/ 511 w 1431"/>
              <a:gd name="T81" fmla="*/ 335 h 1052"/>
              <a:gd name="T82" fmla="*/ 559 w 1431"/>
              <a:gd name="T83" fmla="*/ 397 h 1052"/>
              <a:gd name="T84" fmla="*/ 607 w 1431"/>
              <a:gd name="T85" fmla="*/ 445 h 1052"/>
              <a:gd name="T86" fmla="*/ 647 w 1431"/>
              <a:gd name="T87" fmla="*/ 493 h 1052"/>
              <a:gd name="T88" fmla="*/ 734 w 1431"/>
              <a:gd name="T89" fmla="*/ 581 h 1052"/>
              <a:gd name="T90" fmla="*/ 768 w 1431"/>
              <a:gd name="T91" fmla="*/ 636 h 1052"/>
              <a:gd name="T92" fmla="*/ 830 w 1431"/>
              <a:gd name="T93" fmla="*/ 698 h 1052"/>
              <a:gd name="T94" fmla="*/ 900 w 1431"/>
              <a:gd name="T95" fmla="*/ 749 h 1052"/>
              <a:gd name="T96" fmla="*/ 980 w 1431"/>
              <a:gd name="T97" fmla="*/ 810 h 1052"/>
              <a:gd name="T98" fmla="*/ 1043 w 1431"/>
              <a:gd name="T99" fmla="*/ 846 h 1052"/>
              <a:gd name="T100" fmla="*/ 1089 w 1431"/>
              <a:gd name="T101" fmla="*/ 872 h 1052"/>
              <a:gd name="T102" fmla="*/ 1172 w 1431"/>
              <a:gd name="T103" fmla="*/ 922 h 1052"/>
              <a:gd name="T104" fmla="*/ 1253 w 1431"/>
              <a:gd name="T105" fmla="*/ 970 h 1052"/>
              <a:gd name="T106" fmla="*/ 1324 w 1431"/>
              <a:gd name="T107" fmla="*/ 1011 h 1052"/>
              <a:gd name="T108" fmla="*/ 1389 w 1431"/>
              <a:gd name="T109" fmla="*/ 1039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6821" name="Rectangle 1061"/>
          <p:cNvSpPr>
            <a:spLocks noChangeArrowheads="1"/>
          </p:cNvSpPr>
          <p:nvPr/>
        </p:nvSpPr>
        <p:spPr bwMode="auto">
          <a:xfrm>
            <a:off x="2246313" y="3497263"/>
            <a:ext cx="7350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5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s&gt;ka</a:t>
            </a:r>
          </a:p>
        </p:txBody>
      </p:sp>
      <p:sp>
        <p:nvSpPr>
          <p:cNvPr id="246822" name="Line 1062"/>
          <p:cNvSpPr>
            <a:spLocks noChangeShapeType="1"/>
          </p:cNvSpPr>
          <p:nvPr/>
        </p:nvSpPr>
        <p:spPr bwMode="auto">
          <a:xfrm flipH="1" flipV="1">
            <a:off x="3914775" y="1873250"/>
            <a:ext cx="15875" cy="62992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823" name="Text Box 1063"/>
          <p:cNvSpPr txBox="1">
            <a:spLocks noChangeArrowheads="1"/>
          </p:cNvSpPr>
          <p:nvPr/>
        </p:nvSpPr>
        <p:spPr bwMode="auto">
          <a:xfrm>
            <a:off x="6594475" y="873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03b</a:t>
            </a:r>
          </a:p>
        </p:txBody>
      </p:sp>
      <p:sp>
        <p:nvSpPr>
          <p:cNvPr id="246824" name="Rectangle 1064"/>
          <p:cNvSpPr>
            <a:spLocks noChangeArrowheads="1"/>
          </p:cNvSpPr>
          <p:nvPr/>
        </p:nvSpPr>
        <p:spPr bwMode="auto">
          <a:xfrm>
            <a:off x="3636963" y="4697413"/>
            <a:ext cx="18415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endParaRPr lang="en-US">
              <a:solidFill>
                <a:srgbClr val="E32434"/>
              </a:solidFill>
            </a:endParaRPr>
          </a:p>
        </p:txBody>
      </p:sp>
      <p:sp>
        <p:nvSpPr>
          <p:cNvPr id="246825" name="Rectangle 1065"/>
          <p:cNvSpPr>
            <a:spLocks noChangeArrowheads="1"/>
          </p:cNvSpPr>
          <p:nvPr/>
        </p:nvSpPr>
        <p:spPr bwMode="auto">
          <a:xfrm>
            <a:off x="1590675" y="1114425"/>
            <a:ext cx="51990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(</a:t>
            </a:r>
            <a:r>
              <a:rPr lang="en-US" sz="2800" b="1" i="1">
                <a:solidFill>
                  <a:schemeClr val="tx2"/>
                </a:solidFill>
                <a:latin typeface="Limon S1" charset="0"/>
              </a:rPr>
              <a:t>eKalbMNgTMB½rsTeTenHsMrab;eFVIkarKUEpnTI kMLúgeBlsikçasala.</a:t>
            </a:r>
            <a:r>
              <a:rPr lang="en-US" sz="1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1026"/>
          <p:cNvSpPr txBox="1">
            <a:spLocks noChangeArrowheads="1"/>
          </p:cNvSpPr>
          <p:nvPr/>
        </p:nvSpPr>
        <p:spPr bwMode="auto">
          <a:xfrm>
            <a:off x="6594475" y="77788"/>
            <a:ext cx="949325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>
                <a:latin typeface="Comic Sans MS" charset="0"/>
              </a:rPr>
              <a:t>04</a:t>
            </a:r>
          </a:p>
        </p:txBody>
      </p:sp>
      <p:sp>
        <p:nvSpPr>
          <p:cNvPr id="220163" name="Text Box 1027"/>
          <p:cNvSpPr txBox="1">
            <a:spLocks noChangeArrowheads="1"/>
          </p:cNvSpPr>
          <p:nvPr/>
        </p:nvSpPr>
        <p:spPr bwMode="auto">
          <a:xfrm>
            <a:off x="1903413" y="612775"/>
            <a:ext cx="5351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kareFVItaragGkSreroberog </a:t>
            </a:r>
            <a:r>
              <a:rPr lang="ja-JP" altLang="en-US" sz="2000" b="1" i="1">
                <a:latin typeface="Arial"/>
              </a:rPr>
              <a:t>“</a:t>
            </a:r>
            <a:r>
              <a:rPr 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sMNuMerOgénRBHKmI&lt;r </a:t>
            </a:r>
            <a:r>
              <a:rPr lang="ja-JP" altLang="en-US" sz="2000" b="1" i="1">
                <a:latin typeface="Arial"/>
              </a:rPr>
              <a:t>”</a:t>
            </a:r>
            <a:endParaRPr lang="en-US" sz="2000" b="1" i="1">
              <a:latin typeface="Limon S1" charset="0"/>
            </a:endParaRPr>
          </a:p>
        </p:txBody>
      </p:sp>
      <p:sp>
        <p:nvSpPr>
          <p:cNvPr id="220166" name="Rectangle 1030"/>
          <p:cNvSpPr>
            <a:spLocks noChangeArrowheads="1"/>
          </p:cNvSpPr>
          <p:nvPr/>
        </p:nvSpPr>
        <p:spPr bwMode="auto">
          <a:xfrm>
            <a:off x="841375" y="8199438"/>
            <a:ext cx="5873750" cy="538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0167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52450" y="2516188"/>
            <a:ext cx="1368425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8" name="Line 1032"/>
          <p:cNvSpPr>
            <a:spLocks noChangeShapeType="1"/>
          </p:cNvSpPr>
          <p:nvPr/>
        </p:nvSpPr>
        <p:spPr bwMode="auto">
          <a:xfrm>
            <a:off x="2360613" y="1917700"/>
            <a:ext cx="11652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9" name="AutoShape 1033"/>
          <p:cNvSpPr>
            <a:spLocks noChangeArrowheads="1"/>
          </p:cNvSpPr>
          <p:nvPr/>
        </p:nvSpPr>
        <p:spPr bwMode="auto">
          <a:xfrm>
            <a:off x="2344738" y="1236663"/>
            <a:ext cx="923925" cy="409575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0" name="Rectangle 1034"/>
          <p:cNvSpPr>
            <a:spLocks noChangeArrowheads="1"/>
          </p:cNvSpPr>
          <p:nvPr/>
        </p:nvSpPr>
        <p:spPr bwMode="auto">
          <a:xfrm>
            <a:off x="2344738" y="1433513"/>
            <a:ext cx="863600" cy="3937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71" name="Rectangle 1035"/>
          <p:cNvSpPr>
            <a:spLocks noChangeArrowheads="1"/>
          </p:cNvSpPr>
          <p:nvPr/>
        </p:nvSpPr>
        <p:spPr bwMode="auto">
          <a:xfrm>
            <a:off x="2344738" y="1433513"/>
            <a:ext cx="1211262" cy="145097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72" name="Line 1036"/>
          <p:cNvSpPr>
            <a:spLocks noChangeShapeType="1"/>
          </p:cNvSpPr>
          <p:nvPr/>
        </p:nvSpPr>
        <p:spPr bwMode="auto">
          <a:xfrm>
            <a:off x="2362200" y="1433513"/>
            <a:ext cx="90805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3" name="Freeform 1037"/>
          <p:cNvSpPr>
            <a:spLocks/>
          </p:cNvSpPr>
          <p:nvPr/>
        </p:nvSpPr>
        <p:spPr bwMode="auto">
          <a:xfrm>
            <a:off x="3252788" y="1360488"/>
            <a:ext cx="257175" cy="88900"/>
          </a:xfrm>
          <a:custGeom>
            <a:avLst/>
            <a:gdLst>
              <a:gd name="T0" fmla="*/ 162 w 162"/>
              <a:gd name="T1" fmla="*/ 58 h 58"/>
              <a:gd name="T2" fmla="*/ 0 w 162"/>
              <a:gd name="T3" fmla="*/ 58 h 58"/>
              <a:gd name="T4" fmla="*/ 0 w 162"/>
              <a:gd name="T5" fmla="*/ 0 h 58"/>
              <a:gd name="T6" fmla="*/ 162 w 162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4" name="Line 1038"/>
          <p:cNvSpPr>
            <a:spLocks noChangeShapeType="1"/>
          </p:cNvSpPr>
          <p:nvPr/>
        </p:nvSpPr>
        <p:spPr bwMode="auto">
          <a:xfrm>
            <a:off x="2420938" y="1614488"/>
            <a:ext cx="10445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5" name="Line 1039"/>
          <p:cNvSpPr>
            <a:spLocks noChangeShapeType="1"/>
          </p:cNvSpPr>
          <p:nvPr/>
        </p:nvSpPr>
        <p:spPr bwMode="auto">
          <a:xfrm>
            <a:off x="2420938" y="181133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6" name="Line 1040"/>
          <p:cNvSpPr>
            <a:spLocks noChangeShapeType="1"/>
          </p:cNvSpPr>
          <p:nvPr/>
        </p:nvSpPr>
        <p:spPr bwMode="auto">
          <a:xfrm>
            <a:off x="2420938" y="20081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7" name="Line 1041"/>
          <p:cNvSpPr>
            <a:spLocks noChangeShapeType="1"/>
          </p:cNvSpPr>
          <p:nvPr/>
        </p:nvSpPr>
        <p:spPr bwMode="auto">
          <a:xfrm>
            <a:off x="2413000" y="21907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8" name="Line 1042"/>
          <p:cNvSpPr>
            <a:spLocks noChangeShapeType="1"/>
          </p:cNvSpPr>
          <p:nvPr/>
        </p:nvSpPr>
        <p:spPr bwMode="auto">
          <a:xfrm>
            <a:off x="2435225" y="23876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79" name="Line 1043"/>
          <p:cNvSpPr>
            <a:spLocks noChangeShapeType="1"/>
          </p:cNvSpPr>
          <p:nvPr/>
        </p:nvSpPr>
        <p:spPr bwMode="auto">
          <a:xfrm>
            <a:off x="2420938" y="2586038"/>
            <a:ext cx="10445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0" name="Line 1044"/>
          <p:cNvSpPr>
            <a:spLocks noChangeShapeType="1"/>
          </p:cNvSpPr>
          <p:nvPr/>
        </p:nvSpPr>
        <p:spPr bwMode="auto">
          <a:xfrm>
            <a:off x="2420938" y="2765425"/>
            <a:ext cx="10445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1" name="Rectangle 1045"/>
          <p:cNvSpPr>
            <a:spLocks noChangeArrowheads="1"/>
          </p:cNvSpPr>
          <p:nvPr/>
        </p:nvSpPr>
        <p:spPr bwMode="auto">
          <a:xfrm>
            <a:off x="2481263" y="1282700"/>
            <a:ext cx="712787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endParaRPr lang="en-US" b="1"/>
          </a:p>
        </p:txBody>
      </p:sp>
      <p:sp>
        <p:nvSpPr>
          <p:cNvPr id="220182" name="Rectangle 1046"/>
          <p:cNvSpPr>
            <a:spLocks noChangeArrowheads="1"/>
          </p:cNvSpPr>
          <p:nvPr/>
        </p:nvSpPr>
        <p:spPr bwMode="auto">
          <a:xfrm>
            <a:off x="2428875" y="1149350"/>
            <a:ext cx="550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karbegáIt</a:t>
            </a:r>
            <a:endParaRPr lang="en-US" sz="2000" baseline="-25000">
              <a:latin typeface="Limon R1" charset="0"/>
            </a:endParaRPr>
          </a:p>
        </p:txBody>
      </p:sp>
      <p:sp>
        <p:nvSpPr>
          <p:cNvPr id="220183" name="Freeform 1047"/>
          <p:cNvSpPr>
            <a:spLocks/>
          </p:cNvSpPr>
          <p:nvPr/>
        </p:nvSpPr>
        <p:spPr bwMode="auto">
          <a:xfrm>
            <a:off x="3252788" y="1360488"/>
            <a:ext cx="257175" cy="88900"/>
          </a:xfrm>
          <a:custGeom>
            <a:avLst/>
            <a:gdLst>
              <a:gd name="T0" fmla="*/ 162 w 162"/>
              <a:gd name="T1" fmla="*/ 58 h 58"/>
              <a:gd name="T2" fmla="*/ 0 w 162"/>
              <a:gd name="T3" fmla="*/ 58 h 58"/>
              <a:gd name="T4" fmla="*/ 0 w 162"/>
              <a:gd name="T5" fmla="*/ 0 h 58"/>
              <a:gd name="T6" fmla="*/ 162 w 162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4" name="Freeform 1048"/>
          <p:cNvSpPr>
            <a:spLocks/>
          </p:cNvSpPr>
          <p:nvPr/>
        </p:nvSpPr>
        <p:spPr bwMode="auto">
          <a:xfrm>
            <a:off x="3270250" y="1360488"/>
            <a:ext cx="257175" cy="73025"/>
          </a:xfrm>
          <a:custGeom>
            <a:avLst/>
            <a:gdLst>
              <a:gd name="T0" fmla="*/ 162 w 162"/>
              <a:gd name="T1" fmla="*/ 48 h 48"/>
              <a:gd name="T2" fmla="*/ 0 w 162"/>
              <a:gd name="T3" fmla="*/ 48 h 48"/>
              <a:gd name="T4" fmla="*/ 0 w 16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5" name="Rectangle 1049"/>
          <p:cNvSpPr>
            <a:spLocks noChangeArrowheads="1"/>
          </p:cNvSpPr>
          <p:nvPr/>
        </p:nvSpPr>
        <p:spPr bwMode="auto">
          <a:xfrm>
            <a:off x="2374900" y="1493838"/>
            <a:ext cx="1165225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6" name="Rectangle 1050"/>
          <p:cNvSpPr>
            <a:spLocks noChangeArrowheads="1"/>
          </p:cNvSpPr>
          <p:nvPr/>
        </p:nvSpPr>
        <p:spPr bwMode="auto">
          <a:xfrm>
            <a:off x="2409825" y="1379538"/>
            <a:ext cx="14938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mnusSRbus nigmnusSRsIdMbUg</a:t>
            </a:r>
          </a:p>
        </p:txBody>
      </p:sp>
      <p:sp>
        <p:nvSpPr>
          <p:cNvPr id="220187" name="Rectangle 1051"/>
          <p:cNvSpPr>
            <a:spLocks noChangeArrowheads="1"/>
          </p:cNvSpPr>
          <p:nvPr/>
        </p:nvSpPr>
        <p:spPr bwMode="auto">
          <a:xfrm>
            <a:off x="2719388" y="1570038"/>
            <a:ext cx="4429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)abdMbUg</a:t>
            </a:r>
          </a:p>
        </p:txBody>
      </p:sp>
      <p:sp>
        <p:nvSpPr>
          <p:cNvPr id="220188" name="Rectangle 1052"/>
          <p:cNvSpPr>
            <a:spLocks noChangeArrowheads="1"/>
          </p:cNvSpPr>
          <p:nvPr/>
        </p:nvSpPr>
        <p:spPr bwMode="auto">
          <a:xfrm>
            <a:off x="2574925" y="1778000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dMNwgl¥ dMbUg</a:t>
            </a:r>
          </a:p>
        </p:txBody>
      </p:sp>
      <p:sp>
        <p:nvSpPr>
          <p:cNvPr id="220189" name="Rectangle 1053"/>
          <p:cNvSpPr>
            <a:spLocks noChangeArrowheads="1"/>
          </p:cNvSpPr>
          <p:nvPr/>
        </p:nvSpPr>
        <p:spPr bwMode="auto">
          <a:xfrm>
            <a:off x="2586038" y="1952625"/>
            <a:ext cx="576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RKYsardMbUg</a:t>
            </a:r>
          </a:p>
        </p:txBody>
      </p:sp>
      <p:sp>
        <p:nvSpPr>
          <p:cNvPr id="220190" name="Rectangle 1054"/>
          <p:cNvSpPr>
            <a:spLocks noChangeArrowheads="1"/>
          </p:cNvSpPr>
          <p:nvPr/>
        </p:nvSpPr>
        <p:spPr bwMode="auto">
          <a:xfrm>
            <a:off x="2582863" y="2155825"/>
            <a:ext cx="6286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XatkrdMbUg</a:t>
            </a:r>
          </a:p>
        </p:txBody>
      </p:sp>
      <p:sp>
        <p:nvSpPr>
          <p:cNvPr id="220191" name="Rectangle 1055"/>
          <p:cNvSpPr>
            <a:spLocks noChangeArrowheads="1"/>
          </p:cNvSpPr>
          <p:nvPr/>
        </p:nvSpPr>
        <p:spPr bwMode="auto">
          <a:xfrm>
            <a:off x="2527300" y="2332038"/>
            <a:ext cx="8207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TwkCMnn;¼\nÞFnU </a:t>
            </a:r>
          </a:p>
        </p:txBody>
      </p:sp>
      <p:sp>
        <p:nvSpPr>
          <p:cNvPr id="220192" name="Rectangle 1056"/>
          <p:cNvSpPr>
            <a:spLocks noChangeArrowheads="1"/>
          </p:cNvSpPr>
          <p:nvPr/>
        </p:nvSpPr>
        <p:spPr bwMode="auto">
          <a:xfrm>
            <a:off x="2735263" y="2527300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b:m)abil </a:t>
            </a:r>
          </a:p>
        </p:txBody>
      </p:sp>
      <p:sp>
        <p:nvSpPr>
          <p:cNvPr id="220193" name="AutoShape 1057"/>
          <p:cNvSpPr>
            <a:spLocks noChangeArrowheads="1"/>
          </p:cNvSpPr>
          <p:nvPr/>
        </p:nvSpPr>
        <p:spPr bwMode="auto">
          <a:xfrm>
            <a:off x="2344738" y="4703763"/>
            <a:ext cx="923925" cy="484187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4" name="Rectangle 1058"/>
          <p:cNvSpPr>
            <a:spLocks noChangeArrowheads="1"/>
          </p:cNvSpPr>
          <p:nvPr/>
        </p:nvSpPr>
        <p:spPr bwMode="auto">
          <a:xfrm>
            <a:off x="2344738" y="4945063"/>
            <a:ext cx="86360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95" name="Rectangle 1059"/>
          <p:cNvSpPr>
            <a:spLocks noChangeArrowheads="1"/>
          </p:cNvSpPr>
          <p:nvPr/>
        </p:nvSpPr>
        <p:spPr bwMode="auto">
          <a:xfrm>
            <a:off x="2344738" y="4945063"/>
            <a:ext cx="1211262" cy="56197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196" name="Line 1060"/>
          <p:cNvSpPr>
            <a:spLocks noChangeShapeType="1"/>
          </p:cNvSpPr>
          <p:nvPr/>
        </p:nvSpPr>
        <p:spPr bwMode="auto">
          <a:xfrm>
            <a:off x="2360613" y="4957763"/>
            <a:ext cx="908050" cy="3175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7" name="Freeform 1061"/>
          <p:cNvSpPr>
            <a:spLocks/>
          </p:cNvSpPr>
          <p:nvPr/>
        </p:nvSpPr>
        <p:spPr bwMode="auto">
          <a:xfrm>
            <a:off x="3252788" y="4854575"/>
            <a:ext cx="257175" cy="106363"/>
          </a:xfrm>
          <a:custGeom>
            <a:avLst/>
            <a:gdLst>
              <a:gd name="T0" fmla="*/ 162 w 162"/>
              <a:gd name="T1" fmla="*/ 67 h 67"/>
              <a:gd name="T2" fmla="*/ 0 w 162"/>
              <a:gd name="T3" fmla="*/ 67 h 67"/>
              <a:gd name="T4" fmla="*/ 0 w 162"/>
              <a:gd name="T5" fmla="*/ 0 h 67"/>
              <a:gd name="T6" fmla="*/ 162 w 162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8" name="Freeform 1062"/>
          <p:cNvSpPr>
            <a:spLocks/>
          </p:cNvSpPr>
          <p:nvPr/>
        </p:nvSpPr>
        <p:spPr bwMode="auto">
          <a:xfrm>
            <a:off x="3270250" y="4841875"/>
            <a:ext cx="257175" cy="103188"/>
          </a:xfrm>
          <a:custGeom>
            <a:avLst/>
            <a:gdLst>
              <a:gd name="T0" fmla="*/ 162 w 162"/>
              <a:gd name="T1" fmla="*/ 66 h 66"/>
              <a:gd name="T2" fmla="*/ 0 w 162"/>
              <a:gd name="T3" fmla="*/ 66 h 66"/>
              <a:gd name="T4" fmla="*/ 0 w 162"/>
              <a:gd name="T5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99" name="Line 1063"/>
          <p:cNvSpPr>
            <a:spLocks noChangeShapeType="1"/>
          </p:cNvSpPr>
          <p:nvPr/>
        </p:nvSpPr>
        <p:spPr bwMode="auto">
          <a:xfrm>
            <a:off x="2420938" y="5172075"/>
            <a:ext cx="10445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0" name="Line 1064"/>
          <p:cNvSpPr>
            <a:spLocks noChangeShapeType="1"/>
          </p:cNvSpPr>
          <p:nvPr/>
        </p:nvSpPr>
        <p:spPr bwMode="auto">
          <a:xfrm>
            <a:off x="2420938" y="5399088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1" name="Rectangle 1065"/>
          <p:cNvSpPr>
            <a:spLocks noChangeArrowheads="1"/>
          </p:cNvSpPr>
          <p:nvPr/>
        </p:nvSpPr>
        <p:spPr bwMode="auto">
          <a:xfrm>
            <a:off x="2555875" y="4748213"/>
            <a:ext cx="62071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2" name="Rectangle 1066"/>
          <p:cNvSpPr>
            <a:spLocks noChangeArrowheads="1"/>
          </p:cNvSpPr>
          <p:nvPr/>
        </p:nvSpPr>
        <p:spPr bwMode="auto">
          <a:xfrm>
            <a:off x="2474913" y="4673600"/>
            <a:ext cx="533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y:UEsb </a:t>
            </a:r>
          </a:p>
        </p:txBody>
      </p:sp>
      <p:sp>
        <p:nvSpPr>
          <p:cNvPr id="220203" name="Rectangle 1067"/>
          <p:cNvSpPr>
            <a:spLocks noChangeArrowheads="1"/>
          </p:cNvSpPr>
          <p:nvPr/>
        </p:nvSpPr>
        <p:spPr bwMode="auto">
          <a:xfrm>
            <a:off x="2628900" y="4900613"/>
            <a:ext cx="48418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TasPaB </a:t>
            </a:r>
          </a:p>
        </p:txBody>
      </p:sp>
      <p:sp>
        <p:nvSpPr>
          <p:cNvPr id="220204" name="Rectangle 1068"/>
          <p:cNvSpPr>
            <a:spLocks noChangeArrowheads="1"/>
          </p:cNvSpPr>
          <p:nvPr/>
        </p:nvSpPr>
        <p:spPr bwMode="auto">
          <a:xfrm>
            <a:off x="2789238" y="5248275"/>
            <a:ext cx="2095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 b="1">
                <a:solidFill>
                  <a:srgbClr val="E32434"/>
                </a:solidFill>
                <a:latin typeface="Arial" charset="0"/>
              </a:rPr>
              <a:t>430</a:t>
            </a:r>
            <a:endParaRPr lang="en-US" sz="10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20205" name="Line 1069"/>
          <p:cNvSpPr>
            <a:spLocks noChangeShapeType="1"/>
          </p:cNvSpPr>
          <p:nvPr/>
        </p:nvSpPr>
        <p:spPr bwMode="auto">
          <a:xfrm>
            <a:off x="2374900" y="6475413"/>
            <a:ext cx="11509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6" name="AutoShape 1070"/>
          <p:cNvSpPr>
            <a:spLocks noChangeArrowheads="1"/>
          </p:cNvSpPr>
          <p:nvPr/>
        </p:nvSpPr>
        <p:spPr bwMode="auto">
          <a:xfrm>
            <a:off x="2360613" y="5716588"/>
            <a:ext cx="908050" cy="439737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07" name="Rectangle 1071"/>
          <p:cNvSpPr>
            <a:spLocks noChangeArrowheads="1"/>
          </p:cNvSpPr>
          <p:nvPr/>
        </p:nvSpPr>
        <p:spPr bwMode="auto">
          <a:xfrm>
            <a:off x="2360613" y="5945188"/>
            <a:ext cx="847725" cy="4222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08" name="Rectangle 1072"/>
          <p:cNvSpPr>
            <a:spLocks noChangeArrowheads="1"/>
          </p:cNvSpPr>
          <p:nvPr/>
        </p:nvSpPr>
        <p:spPr bwMode="auto">
          <a:xfrm>
            <a:off x="2360613" y="5945188"/>
            <a:ext cx="1195387" cy="13319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09" name="Line 1073"/>
          <p:cNvSpPr>
            <a:spLocks noChangeShapeType="1"/>
          </p:cNvSpPr>
          <p:nvPr/>
        </p:nvSpPr>
        <p:spPr bwMode="auto">
          <a:xfrm>
            <a:off x="2374900" y="5942013"/>
            <a:ext cx="90805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0" name="Freeform 1074"/>
          <p:cNvSpPr>
            <a:spLocks/>
          </p:cNvSpPr>
          <p:nvPr/>
        </p:nvSpPr>
        <p:spPr bwMode="auto">
          <a:xfrm>
            <a:off x="3252788" y="5853113"/>
            <a:ext cx="257175" cy="92075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  <a:gd name="T6" fmla="*/ 162 w 162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1" name="Freeform 1075"/>
          <p:cNvSpPr>
            <a:spLocks/>
          </p:cNvSpPr>
          <p:nvPr/>
        </p:nvSpPr>
        <p:spPr bwMode="auto">
          <a:xfrm>
            <a:off x="3271838" y="5853113"/>
            <a:ext cx="242887" cy="92075"/>
          </a:xfrm>
          <a:custGeom>
            <a:avLst/>
            <a:gdLst>
              <a:gd name="T0" fmla="*/ 153 w 153"/>
              <a:gd name="T1" fmla="*/ 57 h 57"/>
              <a:gd name="T2" fmla="*/ 0 w 153"/>
              <a:gd name="T3" fmla="*/ 57 h 57"/>
              <a:gd name="T4" fmla="*/ 0 w 153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2" name="Line 1076"/>
          <p:cNvSpPr>
            <a:spLocks noChangeShapeType="1"/>
          </p:cNvSpPr>
          <p:nvPr/>
        </p:nvSpPr>
        <p:spPr bwMode="auto">
          <a:xfrm>
            <a:off x="2435225" y="6142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3" name="Line 1077"/>
          <p:cNvSpPr>
            <a:spLocks noChangeShapeType="1"/>
          </p:cNvSpPr>
          <p:nvPr/>
        </p:nvSpPr>
        <p:spPr bwMode="auto">
          <a:xfrm>
            <a:off x="2435225" y="6351588"/>
            <a:ext cx="1030288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4" name="Line 1078"/>
          <p:cNvSpPr>
            <a:spLocks noChangeShapeType="1"/>
          </p:cNvSpPr>
          <p:nvPr/>
        </p:nvSpPr>
        <p:spPr bwMode="auto">
          <a:xfrm>
            <a:off x="2435225" y="6567488"/>
            <a:ext cx="10302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5" name="Line 1079"/>
          <p:cNvSpPr>
            <a:spLocks noChangeShapeType="1"/>
          </p:cNvSpPr>
          <p:nvPr/>
        </p:nvSpPr>
        <p:spPr bwMode="auto">
          <a:xfrm>
            <a:off x="2435225" y="6777038"/>
            <a:ext cx="103028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6" name="Line 1080"/>
          <p:cNvSpPr>
            <a:spLocks noChangeShapeType="1"/>
          </p:cNvSpPr>
          <p:nvPr/>
        </p:nvSpPr>
        <p:spPr bwMode="auto">
          <a:xfrm>
            <a:off x="2451100" y="6989763"/>
            <a:ext cx="102870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7" name="Rectangle 1081"/>
          <p:cNvSpPr>
            <a:spLocks noChangeArrowheads="1"/>
          </p:cNvSpPr>
          <p:nvPr/>
        </p:nvSpPr>
        <p:spPr bwMode="auto">
          <a:xfrm>
            <a:off x="2633663" y="5748338"/>
            <a:ext cx="4826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18" name="Rectangle 1082"/>
          <p:cNvSpPr>
            <a:spLocks noChangeArrowheads="1"/>
          </p:cNvSpPr>
          <p:nvPr/>
        </p:nvSpPr>
        <p:spPr bwMode="auto">
          <a:xfrm>
            <a:off x="2559050" y="5699125"/>
            <a:ext cx="2889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m:Ues</a:t>
            </a:r>
          </a:p>
        </p:txBody>
      </p:sp>
      <p:sp>
        <p:nvSpPr>
          <p:cNvPr id="220219" name="Rectangle 1083"/>
          <p:cNvSpPr>
            <a:spLocks noChangeArrowheads="1"/>
          </p:cNvSpPr>
          <p:nvPr/>
        </p:nvSpPr>
        <p:spPr bwMode="auto">
          <a:xfrm>
            <a:off x="2738438" y="6188075"/>
            <a:ext cx="574675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20" name="Rectangle 1084"/>
          <p:cNvSpPr>
            <a:spLocks noChangeArrowheads="1"/>
          </p:cNvSpPr>
          <p:nvPr/>
        </p:nvSpPr>
        <p:spPr bwMode="auto">
          <a:xfrm>
            <a:off x="2551113" y="6124575"/>
            <a:ext cx="503237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PñMsuINay</a:t>
            </a:r>
          </a:p>
        </p:txBody>
      </p:sp>
      <p:sp>
        <p:nvSpPr>
          <p:cNvPr id="220221" name="Rectangle 1085"/>
          <p:cNvSpPr>
            <a:spLocks noChangeArrowheads="1"/>
          </p:cNvSpPr>
          <p:nvPr/>
        </p:nvSpPr>
        <p:spPr bwMode="auto">
          <a:xfrm>
            <a:off x="2647950" y="6399213"/>
            <a:ext cx="66516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22" name="Rectangle 1086"/>
          <p:cNvSpPr>
            <a:spLocks noChangeArrowheads="1"/>
          </p:cNvSpPr>
          <p:nvPr/>
        </p:nvSpPr>
        <p:spPr bwMode="auto">
          <a:xfrm>
            <a:off x="2571750" y="6327775"/>
            <a:ext cx="523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sI- B - Bi</a:t>
            </a:r>
          </a:p>
        </p:txBody>
      </p:sp>
      <p:sp>
        <p:nvSpPr>
          <p:cNvPr id="220223" name="Rectangle 1087"/>
          <p:cNvSpPr>
            <a:spLocks noChangeArrowheads="1"/>
          </p:cNvSpPr>
          <p:nvPr/>
        </p:nvSpPr>
        <p:spPr bwMode="auto">
          <a:xfrm>
            <a:off x="2451100" y="6610350"/>
            <a:ext cx="1014413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24" name="Rectangle 1088"/>
          <p:cNvSpPr>
            <a:spLocks noChangeArrowheads="1"/>
          </p:cNvSpPr>
          <p:nvPr/>
        </p:nvSpPr>
        <p:spPr bwMode="auto">
          <a:xfrm>
            <a:off x="2579688" y="6543675"/>
            <a:ext cx="6302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kaeds)ana </a:t>
            </a:r>
          </a:p>
        </p:txBody>
      </p:sp>
      <p:sp>
        <p:nvSpPr>
          <p:cNvPr id="220225" name="Rectangle 1089"/>
          <p:cNvSpPr>
            <a:spLocks noChangeArrowheads="1"/>
          </p:cNvSpPr>
          <p:nvPr/>
        </p:nvSpPr>
        <p:spPr bwMode="auto">
          <a:xfrm>
            <a:off x="2814638" y="6823075"/>
            <a:ext cx="3175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26" name="Rectangle 1090"/>
          <p:cNvSpPr>
            <a:spLocks noChangeArrowheads="1"/>
          </p:cNvSpPr>
          <p:nvPr/>
        </p:nvSpPr>
        <p:spPr bwMode="auto">
          <a:xfrm>
            <a:off x="2889250" y="6838950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Arial" charset="0"/>
              </a:rPr>
              <a:t>40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20227" name="Rectangle 1091"/>
          <p:cNvSpPr>
            <a:spLocks noChangeArrowheads="1"/>
          </p:cNvSpPr>
          <p:nvPr/>
        </p:nvSpPr>
        <p:spPr bwMode="auto">
          <a:xfrm>
            <a:off x="2571750" y="7032625"/>
            <a:ext cx="801688" cy="1381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28" name="Rectangle 1092"/>
          <p:cNvSpPr>
            <a:spLocks noChangeArrowheads="1"/>
          </p:cNvSpPr>
          <p:nvPr/>
        </p:nvSpPr>
        <p:spPr bwMode="auto">
          <a:xfrm>
            <a:off x="2454275" y="6964363"/>
            <a:ext cx="895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rgbClr val="E32434"/>
                </a:solidFill>
                <a:latin typeface="Limon S1" charset="0"/>
              </a:rPr>
              <a:t>esckþIGFib,ay</a:t>
            </a:r>
            <a:r>
              <a:rPr lang="en-US" sz="16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5</a:t>
            </a:r>
          </a:p>
        </p:txBody>
      </p:sp>
      <p:sp>
        <p:nvSpPr>
          <p:cNvPr id="220229" name="Line 1093"/>
          <p:cNvSpPr>
            <a:spLocks noChangeShapeType="1"/>
          </p:cNvSpPr>
          <p:nvPr/>
        </p:nvSpPr>
        <p:spPr bwMode="auto">
          <a:xfrm>
            <a:off x="2420938" y="720090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30" name="Rectangle 1094"/>
          <p:cNvSpPr>
            <a:spLocks noChangeArrowheads="1"/>
          </p:cNvSpPr>
          <p:nvPr/>
        </p:nvSpPr>
        <p:spPr bwMode="auto">
          <a:xfrm>
            <a:off x="2722563" y="5975350"/>
            <a:ext cx="530225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31" name="Rectangle 1095"/>
          <p:cNvSpPr>
            <a:spLocks noChangeArrowheads="1"/>
          </p:cNvSpPr>
          <p:nvPr/>
        </p:nvSpPr>
        <p:spPr bwMode="auto">
          <a:xfrm>
            <a:off x="2484438" y="58912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karcakecj</a:t>
            </a:r>
          </a:p>
        </p:txBody>
      </p:sp>
      <p:sp>
        <p:nvSpPr>
          <p:cNvPr id="220232" name="Rectangle 1096"/>
          <p:cNvSpPr>
            <a:spLocks noChangeArrowheads="1"/>
          </p:cNvSpPr>
          <p:nvPr/>
        </p:nvSpPr>
        <p:spPr bwMode="auto">
          <a:xfrm>
            <a:off x="5205413" y="5915025"/>
            <a:ext cx="620712" cy="12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33" name="Rectangle 1097"/>
          <p:cNvSpPr>
            <a:spLocks noChangeArrowheads="1"/>
          </p:cNvSpPr>
          <p:nvPr/>
        </p:nvSpPr>
        <p:spPr bwMode="auto">
          <a:xfrm>
            <a:off x="5127625" y="5810250"/>
            <a:ext cx="730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RKas¶b;s¶at;</a:t>
            </a:r>
          </a:p>
        </p:txBody>
      </p:sp>
      <p:sp>
        <p:nvSpPr>
          <p:cNvPr id="220234" name="AutoShape 1098"/>
          <p:cNvSpPr>
            <a:spLocks noChangeArrowheads="1"/>
          </p:cNvSpPr>
          <p:nvPr/>
        </p:nvSpPr>
        <p:spPr bwMode="auto">
          <a:xfrm>
            <a:off x="4978400" y="5868988"/>
            <a:ext cx="922338" cy="39370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35" name="Rectangle 1099"/>
          <p:cNvSpPr>
            <a:spLocks noChangeArrowheads="1"/>
          </p:cNvSpPr>
          <p:nvPr/>
        </p:nvSpPr>
        <p:spPr bwMode="auto">
          <a:xfrm>
            <a:off x="4994275" y="6065838"/>
            <a:ext cx="877888" cy="3778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36" name="Rectangle 1100"/>
          <p:cNvSpPr>
            <a:spLocks noChangeArrowheads="1"/>
          </p:cNvSpPr>
          <p:nvPr/>
        </p:nvSpPr>
        <p:spPr bwMode="auto">
          <a:xfrm>
            <a:off x="4994275" y="6065838"/>
            <a:ext cx="1225550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37" name="Line 1101"/>
          <p:cNvSpPr>
            <a:spLocks noChangeShapeType="1"/>
          </p:cNvSpPr>
          <p:nvPr/>
        </p:nvSpPr>
        <p:spPr bwMode="auto">
          <a:xfrm>
            <a:off x="5008563" y="6078538"/>
            <a:ext cx="92392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38" name="Freeform 1102"/>
          <p:cNvSpPr>
            <a:spLocks/>
          </p:cNvSpPr>
          <p:nvPr/>
        </p:nvSpPr>
        <p:spPr bwMode="auto">
          <a:xfrm>
            <a:off x="5916613" y="5989638"/>
            <a:ext cx="257175" cy="92075"/>
          </a:xfrm>
          <a:custGeom>
            <a:avLst/>
            <a:gdLst>
              <a:gd name="T0" fmla="*/ 162 w 162"/>
              <a:gd name="T1" fmla="*/ 58 h 58"/>
              <a:gd name="T2" fmla="*/ 0 w 162"/>
              <a:gd name="T3" fmla="*/ 58 h 58"/>
              <a:gd name="T4" fmla="*/ 0 w 162"/>
              <a:gd name="T5" fmla="*/ 0 h 58"/>
              <a:gd name="T6" fmla="*/ 162 w 162"/>
              <a:gd name="T7" fmla="*/ 58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39" name="Freeform 1103"/>
          <p:cNvSpPr>
            <a:spLocks/>
          </p:cNvSpPr>
          <p:nvPr/>
        </p:nvSpPr>
        <p:spPr bwMode="auto">
          <a:xfrm>
            <a:off x="5915025" y="5975350"/>
            <a:ext cx="257175" cy="90488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40" name="Line 1104"/>
          <p:cNvSpPr>
            <a:spLocks noChangeShapeType="1"/>
          </p:cNvSpPr>
          <p:nvPr/>
        </p:nvSpPr>
        <p:spPr bwMode="auto">
          <a:xfrm>
            <a:off x="5068888" y="6232525"/>
            <a:ext cx="10604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41" name="Line 1105"/>
          <p:cNvSpPr>
            <a:spLocks noChangeShapeType="1"/>
          </p:cNvSpPr>
          <p:nvPr/>
        </p:nvSpPr>
        <p:spPr bwMode="auto">
          <a:xfrm>
            <a:off x="5068888" y="6429375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42" name="Rectangle 1106"/>
          <p:cNvSpPr>
            <a:spLocks noChangeArrowheads="1"/>
          </p:cNvSpPr>
          <p:nvPr/>
        </p:nvSpPr>
        <p:spPr bwMode="auto">
          <a:xfrm>
            <a:off x="5140325" y="6000750"/>
            <a:ext cx="5937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GaLic Rkik</a:t>
            </a:r>
          </a:p>
        </p:txBody>
      </p:sp>
      <p:sp>
        <p:nvSpPr>
          <p:cNvPr id="220243" name="Rectangle 1107"/>
          <p:cNvSpPr>
            <a:spLocks noChangeArrowheads="1"/>
          </p:cNvSpPr>
          <p:nvPr/>
        </p:nvSpPr>
        <p:spPr bwMode="auto">
          <a:xfrm>
            <a:off x="5099050" y="6292850"/>
            <a:ext cx="1090613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44" name="Rectangle 1108"/>
          <p:cNvSpPr>
            <a:spLocks noChangeArrowheads="1"/>
          </p:cNvSpPr>
          <p:nvPr/>
        </p:nvSpPr>
        <p:spPr bwMode="auto">
          <a:xfrm>
            <a:off x="5056188" y="6192838"/>
            <a:ext cx="757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RbB½n§ r:UmmuaMg </a:t>
            </a:r>
          </a:p>
        </p:txBody>
      </p:sp>
      <p:sp>
        <p:nvSpPr>
          <p:cNvPr id="220245" name="Freeform 1109"/>
          <p:cNvSpPr>
            <a:spLocks/>
          </p:cNvSpPr>
          <p:nvPr/>
        </p:nvSpPr>
        <p:spPr bwMode="auto">
          <a:xfrm>
            <a:off x="4811713" y="559593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46" name="Freeform 1110"/>
          <p:cNvSpPr>
            <a:spLocks/>
          </p:cNvSpPr>
          <p:nvPr/>
        </p:nvSpPr>
        <p:spPr bwMode="auto">
          <a:xfrm>
            <a:off x="4811713" y="5551488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47" name="Freeform 1111"/>
          <p:cNvSpPr>
            <a:spLocks/>
          </p:cNvSpPr>
          <p:nvPr/>
        </p:nvSpPr>
        <p:spPr bwMode="auto">
          <a:xfrm>
            <a:off x="4811713" y="539908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48" name="Freeform 1112"/>
          <p:cNvSpPr>
            <a:spLocks/>
          </p:cNvSpPr>
          <p:nvPr/>
        </p:nvSpPr>
        <p:spPr bwMode="auto">
          <a:xfrm>
            <a:off x="4811713" y="5356225"/>
            <a:ext cx="46037" cy="42863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49" name="Freeform 1113"/>
          <p:cNvSpPr>
            <a:spLocks/>
          </p:cNvSpPr>
          <p:nvPr/>
        </p:nvSpPr>
        <p:spPr bwMode="auto">
          <a:xfrm>
            <a:off x="4811713" y="5202238"/>
            <a:ext cx="46037" cy="153987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0" name="Freeform 1114"/>
          <p:cNvSpPr>
            <a:spLocks/>
          </p:cNvSpPr>
          <p:nvPr/>
        </p:nvSpPr>
        <p:spPr bwMode="auto">
          <a:xfrm>
            <a:off x="4811713" y="5156200"/>
            <a:ext cx="46037" cy="46038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1" name="Freeform 1115"/>
          <p:cNvSpPr>
            <a:spLocks/>
          </p:cNvSpPr>
          <p:nvPr/>
        </p:nvSpPr>
        <p:spPr bwMode="auto">
          <a:xfrm>
            <a:off x="4811713" y="5008563"/>
            <a:ext cx="46037" cy="147637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2" name="Freeform 1116"/>
          <p:cNvSpPr>
            <a:spLocks/>
          </p:cNvSpPr>
          <p:nvPr/>
        </p:nvSpPr>
        <p:spPr bwMode="auto">
          <a:xfrm>
            <a:off x="4811713" y="4960938"/>
            <a:ext cx="46037" cy="47625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3" name="Freeform 1117"/>
          <p:cNvSpPr>
            <a:spLocks/>
          </p:cNvSpPr>
          <p:nvPr/>
        </p:nvSpPr>
        <p:spPr bwMode="auto">
          <a:xfrm>
            <a:off x="4811713" y="4810125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4" name="Freeform 1118"/>
          <p:cNvSpPr>
            <a:spLocks/>
          </p:cNvSpPr>
          <p:nvPr/>
        </p:nvSpPr>
        <p:spPr bwMode="auto">
          <a:xfrm>
            <a:off x="4811713" y="4764088"/>
            <a:ext cx="46037" cy="46037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5" name="Freeform 1119"/>
          <p:cNvSpPr>
            <a:spLocks/>
          </p:cNvSpPr>
          <p:nvPr/>
        </p:nvSpPr>
        <p:spPr bwMode="auto">
          <a:xfrm>
            <a:off x="4811713" y="4613275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6" name="Freeform 1120"/>
          <p:cNvSpPr>
            <a:spLocks/>
          </p:cNvSpPr>
          <p:nvPr/>
        </p:nvSpPr>
        <p:spPr bwMode="auto">
          <a:xfrm>
            <a:off x="4811713" y="4551363"/>
            <a:ext cx="46037" cy="61912"/>
          </a:xfrm>
          <a:custGeom>
            <a:avLst/>
            <a:gdLst>
              <a:gd name="T0" fmla="*/ 0 w 29"/>
              <a:gd name="T1" fmla="*/ 39 h 39"/>
              <a:gd name="T2" fmla="*/ 0 w 29"/>
              <a:gd name="T3" fmla="*/ 0 h 39"/>
              <a:gd name="T4" fmla="*/ 19 w 29"/>
              <a:gd name="T5" fmla="*/ 0 h 39"/>
              <a:gd name="T6" fmla="*/ 29 w 29"/>
              <a:gd name="T7" fmla="*/ 0 h 39"/>
              <a:gd name="T8" fmla="*/ 29 w 29"/>
              <a:gd name="T9" fmla="*/ 39 h 39"/>
              <a:gd name="T10" fmla="*/ 19 w 29"/>
              <a:gd name="T11" fmla="*/ 39 h 39"/>
              <a:gd name="T12" fmla="*/ 0 w 29"/>
              <a:gd name="T1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7" name="Freeform 1121"/>
          <p:cNvSpPr>
            <a:spLocks/>
          </p:cNvSpPr>
          <p:nvPr/>
        </p:nvSpPr>
        <p:spPr bwMode="auto">
          <a:xfrm>
            <a:off x="4811713" y="4400550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8" name="Freeform 1122"/>
          <p:cNvSpPr>
            <a:spLocks/>
          </p:cNvSpPr>
          <p:nvPr/>
        </p:nvSpPr>
        <p:spPr bwMode="auto">
          <a:xfrm>
            <a:off x="4811713" y="4354513"/>
            <a:ext cx="46037" cy="46037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59" name="Freeform 1123"/>
          <p:cNvSpPr>
            <a:spLocks/>
          </p:cNvSpPr>
          <p:nvPr/>
        </p:nvSpPr>
        <p:spPr bwMode="auto">
          <a:xfrm>
            <a:off x="4811713" y="4203700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0" name="Freeform 1124"/>
          <p:cNvSpPr>
            <a:spLocks/>
          </p:cNvSpPr>
          <p:nvPr/>
        </p:nvSpPr>
        <p:spPr bwMode="auto">
          <a:xfrm>
            <a:off x="4811713" y="4160838"/>
            <a:ext cx="46037" cy="42862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1" name="Freeform 1125"/>
          <p:cNvSpPr>
            <a:spLocks/>
          </p:cNvSpPr>
          <p:nvPr/>
        </p:nvSpPr>
        <p:spPr bwMode="auto">
          <a:xfrm>
            <a:off x="4811713" y="4006850"/>
            <a:ext cx="46037" cy="153988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2" name="Freeform 1126"/>
          <p:cNvSpPr>
            <a:spLocks/>
          </p:cNvSpPr>
          <p:nvPr/>
        </p:nvSpPr>
        <p:spPr bwMode="auto">
          <a:xfrm>
            <a:off x="4811713" y="3960813"/>
            <a:ext cx="46037" cy="46037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3" name="Freeform 1127"/>
          <p:cNvSpPr>
            <a:spLocks/>
          </p:cNvSpPr>
          <p:nvPr/>
        </p:nvSpPr>
        <p:spPr bwMode="auto">
          <a:xfrm>
            <a:off x="4811713" y="3810000"/>
            <a:ext cx="46037" cy="150813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4" name="Freeform 1128"/>
          <p:cNvSpPr>
            <a:spLocks/>
          </p:cNvSpPr>
          <p:nvPr/>
        </p:nvSpPr>
        <p:spPr bwMode="auto">
          <a:xfrm>
            <a:off x="4811713" y="3765550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5" name="Freeform 1129"/>
          <p:cNvSpPr>
            <a:spLocks/>
          </p:cNvSpPr>
          <p:nvPr/>
        </p:nvSpPr>
        <p:spPr bwMode="auto">
          <a:xfrm>
            <a:off x="4811713" y="3616325"/>
            <a:ext cx="46037" cy="149225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6" name="Freeform 1130"/>
          <p:cNvSpPr>
            <a:spLocks/>
          </p:cNvSpPr>
          <p:nvPr/>
        </p:nvSpPr>
        <p:spPr bwMode="auto">
          <a:xfrm>
            <a:off x="4811713" y="3552825"/>
            <a:ext cx="46037" cy="63500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19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19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7" name="Freeform 1131"/>
          <p:cNvSpPr>
            <a:spLocks/>
          </p:cNvSpPr>
          <p:nvPr/>
        </p:nvSpPr>
        <p:spPr bwMode="auto">
          <a:xfrm>
            <a:off x="4811713" y="3414713"/>
            <a:ext cx="46037" cy="138112"/>
          </a:xfrm>
          <a:custGeom>
            <a:avLst/>
            <a:gdLst>
              <a:gd name="T0" fmla="*/ 0 w 29"/>
              <a:gd name="T1" fmla="*/ 86 h 86"/>
              <a:gd name="T2" fmla="*/ 0 w 29"/>
              <a:gd name="T3" fmla="*/ 0 h 86"/>
              <a:gd name="T4" fmla="*/ 19 w 29"/>
              <a:gd name="T5" fmla="*/ 0 h 86"/>
              <a:gd name="T6" fmla="*/ 29 w 29"/>
              <a:gd name="T7" fmla="*/ 0 h 86"/>
              <a:gd name="T8" fmla="*/ 29 w 29"/>
              <a:gd name="T9" fmla="*/ 86 h 86"/>
              <a:gd name="T10" fmla="*/ 19 w 29"/>
              <a:gd name="T11" fmla="*/ 86 h 86"/>
              <a:gd name="T12" fmla="*/ 0 w 29"/>
              <a:gd name="T13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8" name="Freeform 1132"/>
          <p:cNvSpPr>
            <a:spLocks/>
          </p:cNvSpPr>
          <p:nvPr/>
        </p:nvSpPr>
        <p:spPr bwMode="auto">
          <a:xfrm>
            <a:off x="4811713" y="3355975"/>
            <a:ext cx="46037" cy="58738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19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19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69" name="Freeform 1133"/>
          <p:cNvSpPr>
            <a:spLocks/>
          </p:cNvSpPr>
          <p:nvPr/>
        </p:nvSpPr>
        <p:spPr bwMode="auto">
          <a:xfrm>
            <a:off x="4811713" y="3206750"/>
            <a:ext cx="46037" cy="149225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0" name="Freeform 1134"/>
          <p:cNvSpPr>
            <a:spLocks/>
          </p:cNvSpPr>
          <p:nvPr/>
        </p:nvSpPr>
        <p:spPr bwMode="auto">
          <a:xfrm>
            <a:off x="4811713" y="3159125"/>
            <a:ext cx="46037" cy="47625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1" name="Freeform 1135"/>
          <p:cNvSpPr>
            <a:spLocks/>
          </p:cNvSpPr>
          <p:nvPr/>
        </p:nvSpPr>
        <p:spPr bwMode="auto">
          <a:xfrm>
            <a:off x="4811713" y="3008313"/>
            <a:ext cx="46037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2" name="Freeform 1136"/>
          <p:cNvSpPr>
            <a:spLocks/>
          </p:cNvSpPr>
          <p:nvPr/>
        </p:nvSpPr>
        <p:spPr bwMode="auto">
          <a:xfrm>
            <a:off x="4811713" y="2962275"/>
            <a:ext cx="46037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3" name="Freeform 1137"/>
          <p:cNvSpPr>
            <a:spLocks/>
          </p:cNvSpPr>
          <p:nvPr/>
        </p:nvSpPr>
        <p:spPr bwMode="auto">
          <a:xfrm>
            <a:off x="4811713" y="2811463"/>
            <a:ext cx="46037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4" name="Freeform 1138"/>
          <p:cNvSpPr>
            <a:spLocks/>
          </p:cNvSpPr>
          <p:nvPr/>
        </p:nvSpPr>
        <p:spPr bwMode="auto">
          <a:xfrm>
            <a:off x="4811713" y="2765425"/>
            <a:ext cx="46037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5" name="Freeform 1139"/>
          <p:cNvSpPr>
            <a:spLocks/>
          </p:cNvSpPr>
          <p:nvPr/>
        </p:nvSpPr>
        <p:spPr bwMode="auto">
          <a:xfrm>
            <a:off x="4811713" y="2614613"/>
            <a:ext cx="46037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6" name="Freeform 1140"/>
          <p:cNvSpPr>
            <a:spLocks/>
          </p:cNvSpPr>
          <p:nvPr/>
        </p:nvSpPr>
        <p:spPr bwMode="auto">
          <a:xfrm>
            <a:off x="4811713" y="2570163"/>
            <a:ext cx="46037" cy="44450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19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19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7" name="Freeform 1141"/>
          <p:cNvSpPr>
            <a:spLocks/>
          </p:cNvSpPr>
          <p:nvPr/>
        </p:nvSpPr>
        <p:spPr bwMode="auto">
          <a:xfrm>
            <a:off x="4811713" y="2419350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8" name="Freeform 1142"/>
          <p:cNvSpPr>
            <a:spLocks/>
          </p:cNvSpPr>
          <p:nvPr/>
        </p:nvSpPr>
        <p:spPr bwMode="auto">
          <a:xfrm>
            <a:off x="4811713" y="2357438"/>
            <a:ext cx="46037" cy="61912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19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19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79" name="Freeform 1143"/>
          <p:cNvSpPr>
            <a:spLocks/>
          </p:cNvSpPr>
          <p:nvPr/>
        </p:nvSpPr>
        <p:spPr bwMode="auto">
          <a:xfrm>
            <a:off x="4811713" y="2203450"/>
            <a:ext cx="46037" cy="153988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0" name="Freeform 1144"/>
          <p:cNvSpPr>
            <a:spLocks/>
          </p:cNvSpPr>
          <p:nvPr/>
        </p:nvSpPr>
        <p:spPr bwMode="auto">
          <a:xfrm>
            <a:off x="4811713" y="2160588"/>
            <a:ext cx="46037" cy="42862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1" name="Freeform 1145"/>
          <p:cNvSpPr>
            <a:spLocks/>
          </p:cNvSpPr>
          <p:nvPr/>
        </p:nvSpPr>
        <p:spPr bwMode="auto">
          <a:xfrm>
            <a:off x="4811713" y="200818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2" name="Freeform 1146"/>
          <p:cNvSpPr>
            <a:spLocks/>
          </p:cNvSpPr>
          <p:nvPr/>
        </p:nvSpPr>
        <p:spPr bwMode="auto">
          <a:xfrm>
            <a:off x="4811713" y="1963738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3" name="Freeform 1147"/>
          <p:cNvSpPr>
            <a:spLocks/>
          </p:cNvSpPr>
          <p:nvPr/>
        </p:nvSpPr>
        <p:spPr bwMode="auto">
          <a:xfrm>
            <a:off x="4811713" y="181133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4" name="Freeform 1148"/>
          <p:cNvSpPr>
            <a:spLocks/>
          </p:cNvSpPr>
          <p:nvPr/>
        </p:nvSpPr>
        <p:spPr bwMode="auto">
          <a:xfrm>
            <a:off x="4811713" y="1766888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5" name="Freeform 1149"/>
          <p:cNvSpPr>
            <a:spLocks/>
          </p:cNvSpPr>
          <p:nvPr/>
        </p:nvSpPr>
        <p:spPr bwMode="auto">
          <a:xfrm>
            <a:off x="4811713" y="1614488"/>
            <a:ext cx="46037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19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19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6" name="Freeform 1150"/>
          <p:cNvSpPr>
            <a:spLocks/>
          </p:cNvSpPr>
          <p:nvPr/>
        </p:nvSpPr>
        <p:spPr bwMode="auto">
          <a:xfrm>
            <a:off x="4811713" y="1570038"/>
            <a:ext cx="46037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19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19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7" name="Freeform 1151"/>
          <p:cNvSpPr>
            <a:spLocks/>
          </p:cNvSpPr>
          <p:nvPr/>
        </p:nvSpPr>
        <p:spPr bwMode="auto">
          <a:xfrm>
            <a:off x="4811713" y="1419225"/>
            <a:ext cx="46037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19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19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8" name="Line 1152"/>
          <p:cNvSpPr>
            <a:spLocks noChangeShapeType="1"/>
          </p:cNvSpPr>
          <p:nvPr/>
        </p:nvSpPr>
        <p:spPr bwMode="auto">
          <a:xfrm>
            <a:off x="5008563" y="5278438"/>
            <a:ext cx="11509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89" name="AutoShape 1153"/>
          <p:cNvSpPr>
            <a:spLocks noChangeArrowheads="1"/>
          </p:cNvSpPr>
          <p:nvPr/>
        </p:nvSpPr>
        <p:spPr bwMode="auto">
          <a:xfrm>
            <a:off x="4994275" y="4551363"/>
            <a:ext cx="908050" cy="441325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90" name="Rectangle 1154"/>
          <p:cNvSpPr>
            <a:spLocks noChangeArrowheads="1"/>
          </p:cNvSpPr>
          <p:nvPr/>
        </p:nvSpPr>
        <p:spPr bwMode="auto">
          <a:xfrm>
            <a:off x="4994275" y="4764088"/>
            <a:ext cx="847725" cy="423862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91" name="Rectangle 1155"/>
          <p:cNvSpPr>
            <a:spLocks noChangeArrowheads="1"/>
          </p:cNvSpPr>
          <p:nvPr/>
        </p:nvSpPr>
        <p:spPr bwMode="auto">
          <a:xfrm>
            <a:off x="4994275" y="4764088"/>
            <a:ext cx="1209675" cy="92233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292" name="Line 1156"/>
          <p:cNvSpPr>
            <a:spLocks noChangeShapeType="1"/>
          </p:cNvSpPr>
          <p:nvPr/>
        </p:nvSpPr>
        <p:spPr bwMode="auto">
          <a:xfrm>
            <a:off x="5011738" y="4778375"/>
            <a:ext cx="877887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93" name="Freeform 1157"/>
          <p:cNvSpPr>
            <a:spLocks/>
          </p:cNvSpPr>
          <p:nvPr/>
        </p:nvSpPr>
        <p:spPr bwMode="auto">
          <a:xfrm>
            <a:off x="5886450" y="4687888"/>
            <a:ext cx="255588" cy="90487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  <a:gd name="T6" fmla="*/ 162 w 162"/>
              <a:gd name="T7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94" name="Freeform 1158"/>
          <p:cNvSpPr>
            <a:spLocks/>
          </p:cNvSpPr>
          <p:nvPr/>
        </p:nvSpPr>
        <p:spPr bwMode="auto">
          <a:xfrm>
            <a:off x="5897563" y="4673600"/>
            <a:ext cx="257175" cy="90488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95" name="Line 1159"/>
          <p:cNvSpPr>
            <a:spLocks noChangeShapeType="1"/>
          </p:cNvSpPr>
          <p:nvPr/>
        </p:nvSpPr>
        <p:spPr bwMode="auto">
          <a:xfrm>
            <a:off x="5068888" y="4960938"/>
            <a:ext cx="103028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96" name="Line 1160"/>
          <p:cNvSpPr>
            <a:spLocks noChangeShapeType="1"/>
          </p:cNvSpPr>
          <p:nvPr/>
        </p:nvSpPr>
        <p:spPr bwMode="auto">
          <a:xfrm>
            <a:off x="5068888" y="5172075"/>
            <a:ext cx="103028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97" name="Line 1161"/>
          <p:cNvSpPr>
            <a:spLocks noChangeShapeType="1"/>
          </p:cNvSpPr>
          <p:nvPr/>
        </p:nvSpPr>
        <p:spPr bwMode="auto">
          <a:xfrm>
            <a:off x="5068888" y="5384800"/>
            <a:ext cx="1030287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98" name="Line 1162"/>
          <p:cNvSpPr>
            <a:spLocks noChangeShapeType="1"/>
          </p:cNvSpPr>
          <p:nvPr/>
        </p:nvSpPr>
        <p:spPr bwMode="auto">
          <a:xfrm>
            <a:off x="5068888" y="5581650"/>
            <a:ext cx="1030287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299" name="Rectangle 1163"/>
          <p:cNvSpPr>
            <a:spLocks noChangeArrowheads="1"/>
          </p:cNvSpPr>
          <p:nvPr/>
        </p:nvSpPr>
        <p:spPr bwMode="auto">
          <a:xfrm>
            <a:off x="5099050" y="4597400"/>
            <a:ext cx="74295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00" name="Rectangle 1164"/>
          <p:cNvSpPr>
            <a:spLocks noChangeArrowheads="1"/>
          </p:cNvSpPr>
          <p:nvPr/>
        </p:nvSpPr>
        <p:spPr bwMode="auto">
          <a:xfrm>
            <a:off x="5011738" y="4537075"/>
            <a:ext cx="995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RKacab;CaeQøIy</a:t>
            </a:r>
          </a:p>
        </p:txBody>
      </p:sp>
      <p:sp>
        <p:nvSpPr>
          <p:cNvPr id="220301" name="Rectangle 1165"/>
          <p:cNvSpPr>
            <a:spLocks noChangeArrowheads="1"/>
          </p:cNvSpPr>
          <p:nvPr/>
        </p:nvSpPr>
        <p:spPr bwMode="auto">
          <a:xfrm>
            <a:off x="5272088" y="4727575"/>
            <a:ext cx="30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Arial" charset="0"/>
              </a:rPr>
              <a:t>70 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qñaM</a:t>
            </a:r>
          </a:p>
        </p:txBody>
      </p:sp>
      <p:sp>
        <p:nvSpPr>
          <p:cNvPr id="220302" name="Rectangle 1166"/>
          <p:cNvSpPr>
            <a:spLocks noChangeArrowheads="1"/>
          </p:cNvSpPr>
          <p:nvPr/>
        </p:nvSpPr>
        <p:spPr bwMode="auto">
          <a:xfrm>
            <a:off x="5024438" y="4933950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dMeNIrvilRtLb;TaMg</a:t>
            </a:r>
            <a:r>
              <a:rPr lang="en-US" sz="1400" b="1">
                <a:solidFill>
                  <a:srgbClr val="E32434"/>
                </a:solidFill>
                <a:latin typeface="Limon S1" charset="0"/>
              </a:rPr>
              <a:t> 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3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elIk</a:t>
            </a:r>
            <a:endParaRPr lang="en-US" sz="2000" b="1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20303" name="Rectangle 1167"/>
          <p:cNvSpPr>
            <a:spLocks noChangeArrowheads="1"/>
          </p:cNvSpPr>
          <p:nvPr/>
        </p:nvSpPr>
        <p:spPr bwMode="auto">
          <a:xfrm>
            <a:off x="5024438" y="5233988"/>
            <a:ext cx="11493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04" name="Rectangle 1168"/>
          <p:cNvSpPr>
            <a:spLocks noChangeArrowheads="1"/>
          </p:cNvSpPr>
          <p:nvPr/>
        </p:nvSpPr>
        <p:spPr bwMode="auto">
          <a:xfrm>
            <a:off x="5132388" y="5153025"/>
            <a:ext cx="82073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Arial" charset="0"/>
              </a:rPr>
              <a:t>100 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qña</a:t>
            </a:r>
            <a:r>
              <a:rPr lang="en-US" sz="1600" b="1">
                <a:solidFill>
                  <a:srgbClr val="E32434"/>
                </a:solidFill>
                <a:latin typeface="Limon S1" charset="0"/>
              </a:rPr>
              <a:t>M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/50,000</a:t>
            </a:r>
          </a:p>
        </p:txBody>
      </p:sp>
      <p:sp>
        <p:nvSpPr>
          <p:cNvPr id="220305" name="Rectangle 1169"/>
          <p:cNvSpPr>
            <a:spLocks noChangeArrowheads="1"/>
          </p:cNvSpPr>
          <p:nvPr/>
        </p:nvSpPr>
        <p:spPr bwMode="auto">
          <a:xfrm>
            <a:off x="5278438" y="5357813"/>
            <a:ext cx="531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rgbClr val="E32434"/>
                </a:solidFill>
                <a:latin typeface="Limon S1" charset="0"/>
              </a:rPr>
              <a:t>s- G- n </a:t>
            </a:r>
          </a:p>
        </p:txBody>
      </p:sp>
      <p:sp>
        <p:nvSpPr>
          <p:cNvPr id="220307" name="Freeform 1171"/>
          <p:cNvSpPr>
            <a:spLocks/>
          </p:cNvSpPr>
          <p:nvPr/>
        </p:nvSpPr>
        <p:spPr bwMode="auto">
          <a:xfrm>
            <a:off x="2101850" y="8004175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08" name="Freeform 1172"/>
          <p:cNvSpPr>
            <a:spLocks/>
          </p:cNvSpPr>
          <p:nvPr/>
        </p:nvSpPr>
        <p:spPr bwMode="auto">
          <a:xfrm>
            <a:off x="2101850" y="7958138"/>
            <a:ext cx="44450" cy="46037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09" name="Freeform 1173"/>
          <p:cNvSpPr>
            <a:spLocks/>
          </p:cNvSpPr>
          <p:nvPr/>
        </p:nvSpPr>
        <p:spPr bwMode="auto">
          <a:xfrm>
            <a:off x="2101850" y="7807325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0" name="Freeform 1174"/>
          <p:cNvSpPr>
            <a:spLocks/>
          </p:cNvSpPr>
          <p:nvPr/>
        </p:nvSpPr>
        <p:spPr bwMode="auto">
          <a:xfrm>
            <a:off x="2101850" y="7762875"/>
            <a:ext cx="44450" cy="44450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1" name="Freeform 1175"/>
          <p:cNvSpPr>
            <a:spLocks/>
          </p:cNvSpPr>
          <p:nvPr/>
        </p:nvSpPr>
        <p:spPr bwMode="auto">
          <a:xfrm>
            <a:off x="2101850" y="7610475"/>
            <a:ext cx="44450" cy="152400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2" name="Freeform 1176"/>
          <p:cNvSpPr>
            <a:spLocks/>
          </p:cNvSpPr>
          <p:nvPr/>
        </p:nvSpPr>
        <p:spPr bwMode="auto">
          <a:xfrm>
            <a:off x="2101850" y="7550150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3" name="Freeform 1177"/>
          <p:cNvSpPr>
            <a:spLocks/>
          </p:cNvSpPr>
          <p:nvPr/>
        </p:nvSpPr>
        <p:spPr bwMode="auto">
          <a:xfrm>
            <a:off x="2101850" y="7396163"/>
            <a:ext cx="44450" cy="153987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4" name="Freeform 1178"/>
          <p:cNvSpPr>
            <a:spLocks/>
          </p:cNvSpPr>
          <p:nvPr/>
        </p:nvSpPr>
        <p:spPr bwMode="auto">
          <a:xfrm>
            <a:off x="2101850" y="7353300"/>
            <a:ext cx="44450" cy="42863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5" name="Freeform 1179"/>
          <p:cNvSpPr>
            <a:spLocks/>
          </p:cNvSpPr>
          <p:nvPr/>
        </p:nvSpPr>
        <p:spPr bwMode="auto">
          <a:xfrm>
            <a:off x="2101850" y="7200900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6" name="Freeform 1180"/>
          <p:cNvSpPr>
            <a:spLocks/>
          </p:cNvSpPr>
          <p:nvPr/>
        </p:nvSpPr>
        <p:spPr bwMode="auto">
          <a:xfrm>
            <a:off x="2101850" y="7140575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7" name="Freeform 1181"/>
          <p:cNvSpPr>
            <a:spLocks/>
          </p:cNvSpPr>
          <p:nvPr/>
        </p:nvSpPr>
        <p:spPr bwMode="auto">
          <a:xfrm>
            <a:off x="2101850" y="6989763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8" name="Freeform 1182"/>
          <p:cNvSpPr>
            <a:spLocks/>
          </p:cNvSpPr>
          <p:nvPr/>
        </p:nvSpPr>
        <p:spPr bwMode="auto">
          <a:xfrm>
            <a:off x="2101850" y="6943725"/>
            <a:ext cx="44450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19" name="Freeform 1183"/>
          <p:cNvSpPr>
            <a:spLocks/>
          </p:cNvSpPr>
          <p:nvPr/>
        </p:nvSpPr>
        <p:spPr bwMode="auto">
          <a:xfrm>
            <a:off x="2101850" y="6792913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0" name="Freeform 1184"/>
          <p:cNvSpPr>
            <a:spLocks/>
          </p:cNvSpPr>
          <p:nvPr/>
        </p:nvSpPr>
        <p:spPr bwMode="auto">
          <a:xfrm>
            <a:off x="2101850" y="6734175"/>
            <a:ext cx="44450" cy="58738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1" name="Freeform 1185"/>
          <p:cNvSpPr>
            <a:spLocks/>
          </p:cNvSpPr>
          <p:nvPr/>
        </p:nvSpPr>
        <p:spPr bwMode="auto">
          <a:xfrm>
            <a:off x="2101850" y="6580188"/>
            <a:ext cx="44450" cy="153987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2" name="Freeform 1186"/>
          <p:cNvSpPr>
            <a:spLocks/>
          </p:cNvSpPr>
          <p:nvPr/>
        </p:nvSpPr>
        <p:spPr bwMode="auto">
          <a:xfrm>
            <a:off x="2101850" y="6535738"/>
            <a:ext cx="44450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3" name="Freeform 1187"/>
          <p:cNvSpPr>
            <a:spLocks/>
          </p:cNvSpPr>
          <p:nvPr/>
        </p:nvSpPr>
        <p:spPr bwMode="auto">
          <a:xfrm>
            <a:off x="2101850" y="6383338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4" name="Freeform 1188"/>
          <p:cNvSpPr>
            <a:spLocks/>
          </p:cNvSpPr>
          <p:nvPr/>
        </p:nvSpPr>
        <p:spPr bwMode="auto">
          <a:xfrm>
            <a:off x="2101850" y="6338888"/>
            <a:ext cx="44450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5" name="Freeform 1189"/>
          <p:cNvSpPr>
            <a:spLocks/>
          </p:cNvSpPr>
          <p:nvPr/>
        </p:nvSpPr>
        <p:spPr bwMode="auto">
          <a:xfrm>
            <a:off x="2101850" y="6188075"/>
            <a:ext cx="44450" cy="150813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6" name="Freeform 1190"/>
          <p:cNvSpPr>
            <a:spLocks/>
          </p:cNvSpPr>
          <p:nvPr/>
        </p:nvSpPr>
        <p:spPr bwMode="auto">
          <a:xfrm>
            <a:off x="2101850" y="6126163"/>
            <a:ext cx="44450" cy="61912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7" name="Freeform 1191"/>
          <p:cNvSpPr>
            <a:spLocks/>
          </p:cNvSpPr>
          <p:nvPr/>
        </p:nvSpPr>
        <p:spPr bwMode="auto">
          <a:xfrm>
            <a:off x="2101850" y="5975350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8" name="Freeform 1192"/>
          <p:cNvSpPr>
            <a:spLocks/>
          </p:cNvSpPr>
          <p:nvPr/>
        </p:nvSpPr>
        <p:spPr bwMode="auto">
          <a:xfrm>
            <a:off x="2101850" y="5929313"/>
            <a:ext cx="44450" cy="46037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29" name="Freeform 1193"/>
          <p:cNvSpPr>
            <a:spLocks/>
          </p:cNvSpPr>
          <p:nvPr/>
        </p:nvSpPr>
        <p:spPr bwMode="auto">
          <a:xfrm>
            <a:off x="2101850" y="5778500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0" name="Freeform 1194"/>
          <p:cNvSpPr>
            <a:spLocks/>
          </p:cNvSpPr>
          <p:nvPr/>
        </p:nvSpPr>
        <p:spPr bwMode="auto">
          <a:xfrm>
            <a:off x="2101850" y="5716588"/>
            <a:ext cx="44450" cy="61912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1" name="Freeform 1195"/>
          <p:cNvSpPr>
            <a:spLocks/>
          </p:cNvSpPr>
          <p:nvPr/>
        </p:nvSpPr>
        <p:spPr bwMode="auto">
          <a:xfrm>
            <a:off x="2101850" y="5565775"/>
            <a:ext cx="44450" cy="150813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2" name="Freeform 1196"/>
          <p:cNvSpPr>
            <a:spLocks/>
          </p:cNvSpPr>
          <p:nvPr/>
        </p:nvSpPr>
        <p:spPr bwMode="auto">
          <a:xfrm>
            <a:off x="2101850" y="5522913"/>
            <a:ext cx="44450" cy="42862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3" name="Freeform 1197"/>
          <p:cNvSpPr>
            <a:spLocks/>
          </p:cNvSpPr>
          <p:nvPr/>
        </p:nvSpPr>
        <p:spPr bwMode="auto">
          <a:xfrm>
            <a:off x="2101850" y="5368925"/>
            <a:ext cx="44450" cy="153988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4" name="Freeform 1198"/>
          <p:cNvSpPr>
            <a:spLocks/>
          </p:cNvSpPr>
          <p:nvPr/>
        </p:nvSpPr>
        <p:spPr bwMode="auto">
          <a:xfrm>
            <a:off x="2101850" y="5324475"/>
            <a:ext cx="44450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5" name="Freeform 1199"/>
          <p:cNvSpPr>
            <a:spLocks/>
          </p:cNvSpPr>
          <p:nvPr/>
        </p:nvSpPr>
        <p:spPr bwMode="auto">
          <a:xfrm>
            <a:off x="2101850" y="5172075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6" name="Freeform 1200"/>
          <p:cNvSpPr>
            <a:spLocks/>
          </p:cNvSpPr>
          <p:nvPr/>
        </p:nvSpPr>
        <p:spPr bwMode="auto">
          <a:xfrm>
            <a:off x="2101850" y="5111750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7" name="Freeform 1201"/>
          <p:cNvSpPr>
            <a:spLocks/>
          </p:cNvSpPr>
          <p:nvPr/>
        </p:nvSpPr>
        <p:spPr bwMode="auto">
          <a:xfrm>
            <a:off x="2101850" y="49609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8" name="Freeform 1202"/>
          <p:cNvSpPr>
            <a:spLocks/>
          </p:cNvSpPr>
          <p:nvPr/>
        </p:nvSpPr>
        <p:spPr bwMode="auto">
          <a:xfrm>
            <a:off x="2101850" y="4914900"/>
            <a:ext cx="44450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39" name="Freeform 1203"/>
          <p:cNvSpPr>
            <a:spLocks/>
          </p:cNvSpPr>
          <p:nvPr/>
        </p:nvSpPr>
        <p:spPr bwMode="auto">
          <a:xfrm>
            <a:off x="2101850" y="476408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0" name="Freeform 1204"/>
          <p:cNvSpPr>
            <a:spLocks/>
          </p:cNvSpPr>
          <p:nvPr/>
        </p:nvSpPr>
        <p:spPr bwMode="auto">
          <a:xfrm>
            <a:off x="2101850" y="4703763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1" name="Freeform 1205"/>
          <p:cNvSpPr>
            <a:spLocks/>
          </p:cNvSpPr>
          <p:nvPr/>
        </p:nvSpPr>
        <p:spPr bwMode="auto">
          <a:xfrm>
            <a:off x="2101850" y="4551363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2" name="Freeform 1206"/>
          <p:cNvSpPr>
            <a:spLocks/>
          </p:cNvSpPr>
          <p:nvPr/>
        </p:nvSpPr>
        <p:spPr bwMode="auto">
          <a:xfrm>
            <a:off x="2101850" y="4506913"/>
            <a:ext cx="44450" cy="44450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3" name="Freeform 1207"/>
          <p:cNvSpPr>
            <a:spLocks/>
          </p:cNvSpPr>
          <p:nvPr/>
        </p:nvSpPr>
        <p:spPr bwMode="auto">
          <a:xfrm>
            <a:off x="2101850" y="4354513"/>
            <a:ext cx="44450" cy="152400"/>
          </a:xfrm>
          <a:custGeom>
            <a:avLst/>
            <a:gdLst>
              <a:gd name="T0" fmla="*/ 0 w 29"/>
              <a:gd name="T1" fmla="*/ 96 h 96"/>
              <a:gd name="T2" fmla="*/ 0 w 29"/>
              <a:gd name="T3" fmla="*/ 0 h 96"/>
              <a:gd name="T4" fmla="*/ 20 w 29"/>
              <a:gd name="T5" fmla="*/ 0 h 96"/>
              <a:gd name="T6" fmla="*/ 29 w 29"/>
              <a:gd name="T7" fmla="*/ 0 h 96"/>
              <a:gd name="T8" fmla="*/ 29 w 29"/>
              <a:gd name="T9" fmla="*/ 96 h 96"/>
              <a:gd name="T10" fmla="*/ 20 w 29"/>
              <a:gd name="T11" fmla="*/ 96 h 96"/>
              <a:gd name="T12" fmla="*/ 0 w 29"/>
              <a:gd name="T13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4" name="Freeform 1208"/>
          <p:cNvSpPr>
            <a:spLocks/>
          </p:cNvSpPr>
          <p:nvPr/>
        </p:nvSpPr>
        <p:spPr bwMode="auto">
          <a:xfrm>
            <a:off x="2101850" y="4311650"/>
            <a:ext cx="44450" cy="42863"/>
          </a:xfrm>
          <a:custGeom>
            <a:avLst/>
            <a:gdLst>
              <a:gd name="T0" fmla="*/ 0 w 29"/>
              <a:gd name="T1" fmla="*/ 28 h 28"/>
              <a:gd name="T2" fmla="*/ 0 w 29"/>
              <a:gd name="T3" fmla="*/ 0 h 28"/>
              <a:gd name="T4" fmla="*/ 20 w 29"/>
              <a:gd name="T5" fmla="*/ 0 h 28"/>
              <a:gd name="T6" fmla="*/ 29 w 29"/>
              <a:gd name="T7" fmla="*/ 0 h 28"/>
              <a:gd name="T8" fmla="*/ 29 w 29"/>
              <a:gd name="T9" fmla="*/ 28 h 28"/>
              <a:gd name="T10" fmla="*/ 20 w 29"/>
              <a:gd name="T11" fmla="*/ 28 h 28"/>
              <a:gd name="T12" fmla="*/ 0 w 29"/>
              <a:gd name="T13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5" name="Freeform 1209"/>
          <p:cNvSpPr>
            <a:spLocks/>
          </p:cNvSpPr>
          <p:nvPr/>
        </p:nvSpPr>
        <p:spPr bwMode="auto">
          <a:xfrm>
            <a:off x="2101850" y="41608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6" name="Freeform 1210"/>
          <p:cNvSpPr>
            <a:spLocks/>
          </p:cNvSpPr>
          <p:nvPr/>
        </p:nvSpPr>
        <p:spPr bwMode="auto">
          <a:xfrm>
            <a:off x="2101850" y="4095750"/>
            <a:ext cx="44450" cy="65088"/>
          </a:xfrm>
          <a:custGeom>
            <a:avLst/>
            <a:gdLst>
              <a:gd name="T0" fmla="*/ 0 w 29"/>
              <a:gd name="T1" fmla="*/ 39 h 39"/>
              <a:gd name="T2" fmla="*/ 0 w 29"/>
              <a:gd name="T3" fmla="*/ 0 h 39"/>
              <a:gd name="T4" fmla="*/ 20 w 29"/>
              <a:gd name="T5" fmla="*/ 0 h 39"/>
              <a:gd name="T6" fmla="*/ 29 w 29"/>
              <a:gd name="T7" fmla="*/ 0 h 39"/>
              <a:gd name="T8" fmla="*/ 29 w 29"/>
              <a:gd name="T9" fmla="*/ 39 h 39"/>
              <a:gd name="T10" fmla="*/ 20 w 29"/>
              <a:gd name="T11" fmla="*/ 39 h 39"/>
              <a:gd name="T12" fmla="*/ 0 w 29"/>
              <a:gd name="T13" fmla="*/ 39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7" name="Freeform 1211"/>
          <p:cNvSpPr>
            <a:spLocks/>
          </p:cNvSpPr>
          <p:nvPr/>
        </p:nvSpPr>
        <p:spPr bwMode="auto">
          <a:xfrm>
            <a:off x="2101850" y="39449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8" name="Freeform 1212"/>
          <p:cNvSpPr>
            <a:spLocks/>
          </p:cNvSpPr>
          <p:nvPr/>
        </p:nvSpPr>
        <p:spPr bwMode="auto">
          <a:xfrm>
            <a:off x="2101850" y="3900488"/>
            <a:ext cx="44450" cy="44450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49" name="Freeform 1213"/>
          <p:cNvSpPr>
            <a:spLocks/>
          </p:cNvSpPr>
          <p:nvPr/>
        </p:nvSpPr>
        <p:spPr bwMode="auto">
          <a:xfrm>
            <a:off x="2101850" y="3749675"/>
            <a:ext cx="44450" cy="150813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50" name="Freeform 1214"/>
          <p:cNvSpPr>
            <a:spLocks/>
          </p:cNvSpPr>
          <p:nvPr/>
        </p:nvSpPr>
        <p:spPr bwMode="auto">
          <a:xfrm>
            <a:off x="2101850" y="3689350"/>
            <a:ext cx="44450" cy="60325"/>
          </a:xfrm>
          <a:custGeom>
            <a:avLst/>
            <a:gdLst>
              <a:gd name="T0" fmla="*/ 0 w 29"/>
              <a:gd name="T1" fmla="*/ 38 h 38"/>
              <a:gd name="T2" fmla="*/ 0 w 29"/>
              <a:gd name="T3" fmla="*/ 0 h 38"/>
              <a:gd name="T4" fmla="*/ 20 w 29"/>
              <a:gd name="T5" fmla="*/ 0 h 38"/>
              <a:gd name="T6" fmla="*/ 29 w 29"/>
              <a:gd name="T7" fmla="*/ 0 h 38"/>
              <a:gd name="T8" fmla="*/ 29 w 29"/>
              <a:gd name="T9" fmla="*/ 38 h 38"/>
              <a:gd name="T10" fmla="*/ 20 w 29"/>
              <a:gd name="T11" fmla="*/ 38 h 38"/>
              <a:gd name="T12" fmla="*/ 0 w 29"/>
              <a:gd name="T13" fmla="*/ 38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51" name="Freeform 1215"/>
          <p:cNvSpPr>
            <a:spLocks/>
          </p:cNvSpPr>
          <p:nvPr/>
        </p:nvSpPr>
        <p:spPr bwMode="auto">
          <a:xfrm>
            <a:off x="2101850" y="35385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52" name="Freeform 1216"/>
          <p:cNvSpPr>
            <a:spLocks/>
          </p:cNvSpPr>
          <p:nvPr/>
        </p:nvSpPr>
        <p:spPr bwMode="auto">
          <a:xfrm>
            <a:off x="2101850" y="3492500"/>
            <a:ext cx="44450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53" name="Freeform 1217"/>
          <p:cNvSpPr>
            <a:spLocks/>
          </p:cNvSpPr>
          <p:nvPr/>
        </p:nvSpPr>
        <p:spPr bwMode="auto">
          <a:xfrm>
            <a:off x="2101850" y="334168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54" name="Freeform 1218"/>
          <p:cNvSpPr>
            <a:spLocks/>
          </p:cNvSpPr>
          <p:nvPr/>
        </p:nvSpPr>
        <p:spPr bwMode="auto">
          <a:xfrm>
            <a:off x="2101850" y="3295650"/>
            <a:ext cx="44450" cy="46038"/>
          </a:xfrm>
          <a:custGeom>
            <a:avLst/>
            <a:gdLst>
              <a:gd name="T0" fmla="*/ 0 w 29"/>
              <a:gd name="T1" fmla="*/ 29 h 29"/>
              <a:gd name="T2" fmla="*/ 0 w 29"/>
              <a:gd name="T3" fmla="*/ 0 h 29"/>
              <a:gd name="T4" fmla="*/ 20 w 29"/>
              <a:gd name="T5" fmla="*/ 0 h 29"/>
              <a:gd name="T6" fmla="*/ 29 w 29"/>
              <a:gd name="T7" fmla="*/ 0 h 29"/>
              <a:gd name="T8" fmla="*/ 29 w 29"/>
              <a:gd name="T9" fmla="*/ 29 h 29"/>
              <a:gd name="T10" fmla="*/ 20 w 29"/>
              <a:gd name="T11" fmla="*/ 29 h 29"/>
              <a:gd name="T12" fmla="*/ 0 w 29"/>
              <a:gd name="T13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55" name="Freeform 1219"/>
          <p:cNvSpPr>
            <a:spLocks/>
          </p:cNvSpPr>
          <p:nvPr/>
        </p:nvSpPr>
        <p:spPr bwMode="auto">
          <a:xfrm>
            <a:off x="2101850" y="3144838"/>
            <a:ext cx="44450" cy="150812"/>
          </a:xfrm>
          <a:custGeom>
            <a:avLst/>
            <a:gdLst>
              <a:gd name="T0" fmla="*/ 0 w 29"/>
              <a:gd name="T1" fmla="*/ 95 h 95"/>
              <a:gd name="T2" fmla="*/ 0 w 29"/>
              <a:gd name="T3" fmla="*/ 0 h 95"/>
              <a:gd name="T4" fmla="*/ 20 w 29"/>
              <a:gd name="T5" fmla="*/ 0 h 95"/>
              <a:gd name="T6" fmla="*/ 29 w 29"/>
              <a:gd name="T7" fmla="*/ 0 h 95"/>
              <a:gd name="T8" fmla="*/ 29 w 29"/>
              <a:gd name="T9" fmla="*/ 95 h 95"/>
              <a:gd name="T10" fmla="*/ 20 w 29"/>
              <a:gd name="T11" fmla="*/ 95 h 95"/>
              <a:gd name="T12" fmla="*/ 0 w 29"/>
              <a:gd name="T13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56" name="Line 1220"/>
          <p:cNvSpPr>
            <a:spLocks noChangeShapeType="1"/>
          </p:cNvSpPr>
          <p:nvPr/>
        </p:nvSpPr>
        <p:spPr bwMode="auto">
          <a:xfrm>
            <a:off x="5584825" y="4160838"/>
            <a:ext cx="361950" cy="0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57" name="Line 1221"/>
          <p:cNvSpPr>
            <a:spLocks noChangeShapeType="1"/>
          </p:cNvSpPr>
          <p:nvPr/>
        </p:nvSpPr>
        <p:spPr bwMode="auto">
          <a:xfrm>
            <a:off x="5492750" y="4052888"/>
            <a:ext cx="514350" cy="1587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58" name="Line 1222"/>
          <p:cNvSpPr>
            <a:spLocks noChangeShapeType="1"/>
          </p:cNvSpPr>
          <p:nvPr/>
        </p:nvSpPr>
        <p:spPr bwMode="auto">
          <a:xfrm flipV="1">
            <a:off x="5538788" y="3797300"/>
            <a:ext cx="1587" cy="58738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60" name="AutoShape 1224"/>
          <p:cNvSpPr>
            <a:spLocks noChangeArrowheads="1"/>
          </p:cNvSpPr>
          <p:nvPr/>
        </p:nvSpPr>
        <p:spPr bwMode="auto">
          <a:xfrm>
            <a:off x="2344738" y="7396163"/>
            <a:ext cx="923925" cy="455612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61" name="Rectangle 1225"/>
          <p:cNvSpPr>
            <a:spLocks noChangeArrowheads="1"/>
          </p:cNvSpPr>
          <p:nvPr/>
        </p:nvSpPr>
        <p:spPr bwMode="auto">
          <a:xfrm>
            <a:off x="2344738" y="7624763"/>
            <a:ext cx="877887" cy="43973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362" name="Rectangle 1226"/>
          <p:cNvSpPr>
            <a:spLocks noChangeArrowheads="1"/>
          </p:cNvSpPr>
          <p:nvPr/>
        </p:nvSpPr>
        <p:spPr bwMode="auto">
          <a:xfrm>
            <a:off x="2344738" y="7624763"/>
            <a:ext cx="1225550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363" name="Line 1227"/>
          <p:cNvSpPr>
            <a:spLocks noChangeShapeType="1"/>
          </p:cNvSpPr>
          <p:nvPr/>
        </p:nvSpPr>
        <p:spPr bwMode="auto">
          <a:xfrm>
            <a:off x="2360613" y="7624763"/>
            <a:ext cx="922337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64" name="Freeform 1228"/>
          <p:cNvSpPr>
            <a:spLocks/>
          </p:cNvSpPr>
          <p:nvPr/>
        </p:nvSpPr>
        <p:spPr bwMode="auto">
          <a:xfrm>
            <a:off x="3268663" y="7534275"/>
            <a:ext cx="257175" cy="106363"/>
          </a:xfrm>
          <a:custGeom>
            <a:avLst/>
            <a:gdLst>
              <a:gd name="T0" fmla="*/ 162 w 162"/>
              <a:gd name="T1" fmla="*/ 67 h 67"/>
              <a:gd name="T2" fmla="*/ 0 w 162"/>
              <a:gd name="T3" fmla="*/ 67 h 67"/>
              <a:gd name="T4" fmla="*/ 0 w 162"/>
              <a:gd name="T5" fmla="*/ 0 h 67"/>
              <a:gd name="T6" fmla="*/ 162 w 162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65" name="Freeform 1229"/>
          <p:cNvSpPr>
            <a:spLocks/>
          </p:cNvSpPr>
          <p:nvPr/>
        </p:nvSpPr>
        <p:spPr bwMode="auto">
          <a:xfrm>
            <a:off x="3271838" y="7534275"/>
            <a:ext cx="258762" cy="90488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66" name="Line 1230"/>
          <p:cNvSpPr>
            <a:spLocks noChangeShapeType="1"/>
          </p:cNvSpPr>
          <p:nvPr/>
        </p:nvSpPr>
        <p:spPr bwMode="auto">
          <a:xfrm>
            <a:off x="2420938" y="7821613"/>
            <a:ext cx="10588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67" name="Line 1231"/>
          <p:cNvSpPr>
            <a:spLocks noChangeShapeType="1"/>
          </p:cNvSpPr>
          <p:nvPr/>
        </p:nvSpPr>
        <p:spPr bwMode="auto">
          <a:xfrm>
            <a:off x="2420938" y="8048625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68" name="Rectangle 1232"/>
          <p:cNvSpPr>
            <a:spLocks noChangeArrowheads="1"/>
          </p:cNvSpPr>
          <p:nvPr/>
        </p:nvSpPr>
        <p:spPr bwMode="auto">
          <a:xfrm>
            <a:off x="2571750" y="7427913"/>
            <a:ext cx="6223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69" name="Rectangle 1233"/>
          <p:cNvSpPr>
            <a:spLocks noChangeArrowheads="1"/>
          </p:cNvSpPr>
          <p:nvPr/>
        </p:nvSpPr>
        <p:spPr bwMode="auto">
          <a:xfrm>
            <a:off x="2622550" y="7372350"/>
            <a:ext cx="3413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y:UesV</a:t>
            </a:r>
          </a:p>
        </p:txBody>
      </p:sp>
      <p:sp>
        <p:nvSpPr>
          <p:cNvPr id="220370" name="Rectangle 1234"/>
          <p:cNvSpPr>
            <a:spLocks noChangeArrowheads="1"/>
          </p:cNvSpPr>
          <p:nvPr/>
        </p:nvSpPr>
        <p:spPr bwMode="auto">
          <a:xfrm>
            <a:off x="2522538" y="7591425"/>
            <a:ext cx="6858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eyrIxUr¼éGy</a:t>
            </a:r>
          </a:p>
        </p:txBody>
      </p:sp>
      <p:sp>
        <p:nvSpPr>
          <p:cNvPr id="220371" name="Rectangle 1235"/>
          <p:cNvSpPr>
            <a:spLocks noChangeArrowheads="1"/>
          </p:cNvSpPr>
          <p:nvPr/>
        </p:nvSpPr>
        <p:spPr bwMode="auto">
          <a:xfrm>
            <a:off x="2381250" y="7813675"/>
            <a:ext cx="8810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karEbgEckTwkdI </a:t>
            </a:r>
            <a:endParaRPr lang="en-US" sz="20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20372" name="Rectangle 1236"/>
          <p:cNvSpPr>
            <a:spLocks noChangeArrowheads="1"/>
          </p:cNvSpPr>
          <p:nvPr/>
        </p:nvSpPr>
        <p:spPr bwMode="auto">
          <a:xfrm>
            <a:off x="5175250" y="6746875"/>
            <a:ext cx="666750" cy="166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73" name="Line 1237"/>
          <p:cNvSpPr>
            <a:spLocks noChangeShapeType="1"/>
          </p:cNvSpPr>
          <p:nvPr/>
        </p:nvSpPr>
        <p:spPr bwMode="auto">
          <a:xfrm>
            <a:off x="5024438" y="7337425"/>
            <a:ext cx="11652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74" name="AutoShape 1238"/>
          <p:cNvSpPr>
            <a:spLocks noChangeArrowheads="1"/>
          </p:cNvSpPr>
          <p:nvPr/>
        </p:nvSpPr>
        <p:spPr bwMode="auto">
          <a:xfrm>
            <a:off x="5008563" y="6718300"/>
            <a:ext cx="908050" cy="363538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75" name="Rectangle 1239"/>
          <p:cNvSpPr>
            <a:spLocks noChangeArrowheads="1"/>
          </p:cNvSpPr>
          <p:nvPr/>
        </p:nvSpPr>
        <p:spPr bwMode="auto">
          <a:xfrm>
            <a:off x="5024438" y="6896100"/>
            <a:ext cx="847725" cy="3524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376" name="Rectangle 1240"/>
          <p:cNvSpPr>
            <a:spLocks noChangeArrowheads="1"/>
          </p:cNvSpPr>
          <p:nvPr/>
        </p:nvSpPr>
        <p:spPr bwMode="auto">
          <a:xfrm>
            <a:off x="5008563" y="6896100"/>
            <a:ext cx="1195387" cy="125888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377" name="Line 1241"/>
          <p:cNvSpPr>
            <a:spLocks noChangeShapeType="1"/>
          </p:cNvSpPr>
          <p:nvPr/>
        </p:nvSpPr>
        <p:spPr bwMode="auto">
          <a:xfrm>
            <a:off x="5018088" y="6924675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78" name="Freeform 1242"/>
          <p:cNvSpPr>
            <a:spLocks/>
          </p:cNvSpPr>
          <p:nvPr/>
        </p:nvSpPr>
        <p:spPr bwMode="auto">
          <a:xfrm>
            <a:off x="5902325" y="6837363"/>
            <a:ext cx="257175" cy="76200"/>
          </a:xfrm>
          <a:custGeom>
            <a:avLst/>
            <a:gdLst>
              <a:gd name="T0" fmla="*/ 162 w 162"/>
              <a:gd name="T1" fmla="*/ 48 h 48"/>
              <a:gd name="T2" fmla="*/ 0 w 162"/>
              <a:gd name="T3" fmla="*/ 48 h 48"/>
              <a:gd name="T4" fmla="*/ 0 w 162"/>
              <a:gd name="T5" fmla="*/ 0 h 48"/>
              <a:gd name="T6" fmla="*/ 162 w 162"/>
              <a:gd name="T7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79" name="Line 1243"/>
          <p:cNvSpPr>
            <a:spLocks noChangeShapeType="1"/>
          </p:cNvSpPr>
          <p:nvPr/>
        </p:nvSpPr>
        <p:spPr bwMode="auto">
          <a:xfrm>
            <a:off x="5099050" y="7064375"/>
            <a:ext cx="10302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80" name="Line 1244"/>
          <p:cNvSpPr>
            <a:spLocks noChangeShapeType="1"/>
          </p:cNvSpPr>
          <p:nvPr/>
        </p:nvSpPr>
        <p:spPr bwMode="auto">
          <a:xfrm>
            <a:off x="5099050" y="7232650"/>
            <a:ext cx="10302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81" name="Line 1245"/>
          <p:cNvSpPr>
            <a:spLocks noChangeShapeType="1"/>
          </p:cNvSpPr>
          <p:nvPr/>
        </p:nvSpPr>
        <p:spPr bwMode="auto">
          <a:xfrm>
            <a:off x="5099050" y="7412038"/>
            <a:ext cx="1030288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82" name="Rectangle 1246"/>
          <p:cNvSpPr>
            <a:spLocks noChangeArrowheads="1"/>
          </p:cNvSpPr>
          <p:nvPr/>
        </p:nvSpPr>
        <p:spPr bwMode="auto">
          <a:xfrm>
            <a:off x="5295900" y="6996113"/>
            <a:ext cx="449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i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eQIqáag </a:t>
            </a:r>
          </a:p>
        </p:txBody>
      </p:sp>
      <p:sp>
        <p:nvSpPr>
          <p:cNvPr id="220383" name="Rectangle 1247"/>
          <p:cNvSpPr>
            <a:spLocks noChangeArrowheads="1"/>
          </p:cNvSpPr>
          <p:nvPr/>
        </p:nvSpPr>
        <p:spPr bwMode="auto">
          <a:xfrm>
            <a:off x="5311775" y="7248525"/>
            <a:ext cx="741363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84" name="Rectangle 1248"/>
          <p:cNvSpPr>
            <a:spLocks noChangeArrowheads="1"/>
          </p:cNvSpPr>
          <p:nvPr/>
        </p:nvSpPr>
        <p:spPr bwMode="auto">
          <a:xfrm>
            <a:off x="5343525" y="7170738"/>
            <a:ext cx="360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i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BYkCMnuM </a:t>
            </a:r>
          </a:p>
        </p:txBody>
      </p:sp>
      <p:sp>
        <p:nvSpPr>
          <p:cNvPr id="220385" name="Line 1249"/>
          <p:cNvSpPr>
            <a:spLocks noChangeShapeType="1"/>
          </p:cNvSpPr>
          <p:nvPr/>
        </p:nvSpPr>
        <p:spPr bwMode="auto">
          <a:xfrm>
            <a:off x="5099050" y="7578725"/>
            <a:ext cx="1030288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86" name="Line 1250"/>
          <p:cNvSpPr>
            <a:spLocks noChangeShapeType="1"/>
          </p:cNvSpPr>
          <p:nvPr/>
        </p:nvSpPr>
        <p:spPr bwMode="auto">
          <a:xfrm>
            <a:off x="5084763" y="7747000"/>
            <a:ext cx="102870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87" name="Line 1251"/>
          <p:cNvSpPr>
            <a:spLocks noChangeShapeType="1"/>
          </p:cNvSpPr>
          <p:nvPr/>
        </p:nvSpPr>
        <p:spPr bwMode="auto">
          <a:xfrm>
            <a:off x="5084763" y="7929563"/>
            <a:ext cx="10287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88" name="Line 1252"/>
          <p:cNvSpPr>
            <a:spLocks noChangeShapeType="1"/>
          </p:cNvSpPr>
          <p:nvPr/>
        </p:nvSpPr>
        <p:spPr bwMode="auto">
          <a:xfrm>
            <a:off x="5068888" y="8093075"/>
            <a:ext cx="10445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89" name="Rectangle 1253"/>
          <p:cNvSpPr>
            <a:spLocks noChangeArrowheads="1"/>
          </p:cNvSpPr>
          <p:nvPr/>
        </p:nvSpPr>
        <p:spPr bwMode="auto">
          <a:xfrm>
            <a:off x="5341938" y="7458075"/>
            <a:ext cx="757237" cy="104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90" name="Rectangle 1254"/>
          <p:cNvSpPr>
            <a:spLocks noChangeArrowheads="1"/>
          </p:cNvSpPr>
          <p:nvPr/>
        </p:nvSpPr>
        <p:spPr bwMode="auto">
          <a:xfrm>
            <a:off x="5310188" y="7343775"/>
            <a:ext cx="449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rgbClr val="E32434"/>
                </a:solidFill>
                <a:latin typeface="Limon S1" charset="0"/>
              </a:rPr>
              <a:t>dMNwgl¥ </a:t>
            </a:r>
          </a:p>
        </p:txBody>
      </p:sp>
      <p:sp>
        <p:nvSpPr>
          <p:cNvPr id="220391" name="Rectangle 1255"/>
          <p:cNvSpPr>
            <a:spLocks noChangeArrowheads="1"/>
          </p:cNvSpPr>
          <p:nvPr/>
        </p:nvSpPr>
        <p:spPr bwMode="auto">
          <a:xfrm>
            <a:off x="5176838" y="7504113"/>
            <a:ext cx="8350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rgbClr val="E32434"/>
                </a:solidFill>
                <a:latin typeface="Limon S1" charset="0"/>
              </a:rPr>
              <a:t>kic©karBYksavk</a:t>
            </a:r>
            <a:r>
              <a:rPr lang="en-US" sz="2000" b="1">
                <a:solidFill>
                  <a:srgbClr val="000000"/>
                </a:solidFill>
                <a:latin typeface="Limon S1" charset="0"/>
              </a:rPr>
              <a:t> </a:t>
            </a:r>
          </a:p>
        </p:txBody>
      </p:sp>
      <p:sp>
        <p:nvSpPr>
          <p:cNvPr id="220392" name="Rectangle 1256"/>
          <p:cNvSpPr>
            <a:spLocks noChangeArrowheads="1"/>
          </p:cNvSpPr>
          <p:nvPr/>
        </p:nvSpPr>
        <p:spPr bwMode="auto">
          <a:xfrm>
            <a:off x="5311775" y="7791450"/>
            <a:ext cx="817563" cy="12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93" name="Rectangle 1257"/>
          <p:cNvSpPr>
            <a:spLocks noChangeArrowheads="1"/>
          </p:cNvSpPr>
          <p:nvPr/>
        </p:nvSpPr>
        <p:spPr bwMode="auto">
          <a:xfrm>
            <a:off x="5337175" y="7686675"/>
            <a:ext cx="3651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>
                <a:solidFill>
                  <a:srgbClr val="E32434"/>
                </a:solidFill>
                <a:latin typeface="Limon S1" charset="0"/>
              </a:rPr>
              <a:t>sMbuRt </a:t>
            </a:r>
          </a:p>
        </p:txBody>
      </p:sp>
      <p:sp>
        <p:nvSpPr>
          <p:cNvPr id="220394" name="Rectangle 1258"/>
          <p:cNvSpPr>
            <a:spLocks noChangeArrowheads="1"/>
          </p:cNvSpPr>
          <p:nvPr/>
        </p:nvSpPr>
        <p:spPr bwMode="auto">
          <a:xfrm>
            <a:off x="5251450" y="7958138"/>
            <a:ext cx="755650" cy="1063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95" name="Rectangle 1259"/>
          <p:cNvSpPr>
            <a:spLocks noChangeArrowheads="1"/>
          </p:cNvSpPr>
          <p:nvPr/>
        </p:nvSpPr>
        <p:spPr bwMode="auto">
          <a:xfrm>
            <a:off x="5326063" y="7851775"/>
            <a:ext cx="417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 b="1">
                <a:solidFill>
                  <a:srgbClr val="000000"/>
                </a:solidFill>
                <a:latin typeface="Limon S1" charset="0"/>
              </a:rPr>
              <a:t> 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vivrN³ </a:t>
            </a:r>
          </a:p>
        </p:txBody>
      </p:sp>
      <p:sp>
        <p:nvSpPr>
          <p:cNvPr id="220396" name="Rectangle 1260"/>
          <p:cNvSpPr>
            <a:spLocks noChangeArrowheads="1"/>
          </p:cNvSpPr>
          <p:nvPr/>
        </p:nvSpPr>
        <p:spPr bwMode="auto">
          <a:xfrm>
            <a:off x="5175250" y="1296988"/>
            <a:ext cx="650875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97" name="Rectangle 1261"/>
          <p:cNvSpPr>
            <a:spLocks noChangeArrowheads="1"/>
          </p:cNvSpPr>
          <p:nvPr/>
        </p:nvSpPr>
        <p:spPr bwMode="auto">
          <a:xfrm>
            <a:off x="5095875" y="1203325"/>
            <a:ext cx="7969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GnaFibetyü</a:t>
            </a:r>
          </a:p>
        </p:txBody>
      </p:sp>
      <p:sp>
        <p:nvSpPr>
          <p:cNvPr id="220398" name="AutoShape 1262"/>
          <p:cNvSpPr>
            <a:spLocks noChangeArrowheads="1"/>
          </p:cNvSpPr>
          <p:nvPr/>
        </p:nvSpPr>
        <p:spPr bwMode="auto">
          <a:xfrm>
            <a:off x="5008563" y="1252538"/>
            <a:ext cx="923925" cy="452437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399" name="Rectangle 1263"/>
          <p:cNvSpPr>
            <a:spLocks noChangeArrowheads="1"/>
          </p:cNvSpPr>
          <p:nvPr/>
        </p:nvSpPr>
        <p:spPr bwMode="auto">
          <a:xfrm>
            <a:off x="5008563" y="1473200"/>
            <a:ext cx="863600" cy="439738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400" name="Rectangle 1264"/>
          <p:cNvSpPr>
            <a:spLocks noChangeArrowheads="1"/>
          </p:cNvSpPr>
          <p:nvPr/>
        </p:nvSpPr>
        <p:spPr bwMode="auto">
          <a:xfrm>
            <a:off x="5008563" y="1473200"/>
            <a:ext cx="1211262" cy="5143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401" name="Line 1265"/>
          <p:cNvSpPr>
            <a:spLocks noChangeShapeType="1"/>
          </p:cNvSpPr>
          <p:nvPr/>
        </p:nvSpPr>
        <p:spPr bwMode="auto">
          <a:xfrm>
            <a:off x="5024438" y="1479550"/>
            <a:ext cx="90805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02" name="Freeform 1266"/>
          <p:cNvSpPr>
            <a:spLocks/>
          </p:cNvSpPr>
          <p:nvPr/>
        </p:nvSpPr>
        <p:spPr bwMode="auto">
          <a:xfrm>
            <a:off x="5916613" y="1387475"/>
            <a:ext cx="257175" cy="106363"/>
          </a:xfrm>
          <a:custGeom>
            <a:avLst/>
            <a:gdLst>
              <a:gd name="T0" fmla="*/ 162 w 162"/>
              <a:gd name="T1" fmla="*/ 67 h 67"/>
              <a:gd name="T2" fmla="*/ 0 w 162"/>
              <a:gd name="T3" fmla="*/ 67 h 67"/>
              <a:gd name="T4" fmla="*/ 0 w 162"/>
              <a:gd name="T5" fmla="*/ 0 h 67"/>
              <a:gd name="T6" fmla="*/ 162 w 162"/>
              <a:gd name="T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03" name="Freeform 1267"/>
          <p:cNvSpPr>
            <a:spLocks/>
          </p:cNvSpPr>
          <p:nvPr/>
        </p:nvSpPr>
        <p:spPr bwMode="auto">
          <a:xfrm>
            <a:off x="5927725" y="1387475"/>
            <a:ext cx="257175" cy="92075"/>
          </a:xfrm>
          <a:custGeom>
            <a:avLst/>
            <a:gdLst>
              <a:gd name="T0" fmla="*/ 162 w 162"/>
              <a:gd name="T1" fmla="*/ 58 h 58"/>
              <a:gd name="T2" fmla="*/ 0 w 162"/>
              <a:gd name="T3" fmla="*/ 58 h 58"/>
              <a:gd name="T4" fmla="*/ 0 w 162"/>
              <a:gd name="T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04" name="Line 1268"/>
          <p:cNvSpPr>
            <a:spLocks noChangeShapeType="1"/>
          </p:cNvSpPr>
          <p:nvPr/>
        </p:nvSpPr>
        <p:spPr bwMode="auto">
          <a:xfrm>
            <a:off x="5084763" y="1670050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05" name="Line 1269"/>
          <p:cNvSpPr>
            <a:spLocks noChangeShapeType="1"/>
          </p:cNvSpPr>
          <p:nvPr/>
        </p:nvSpPr>
        <p:spPr bwMode="auto">
          <a:xfrm>
            <a:off x="5084763" y="1897063"/>
            <a:ext cx="104457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06" name="Rectangle 1270"/>
          <p:cNvSpPr>
            <a:spLocks noChangeArrowheads="1"/>
          </p:cNvSpPr>
          <p:nvPr/>
        </p:nvSpPr>
        <p:spPr bwMode="auto">
          <a:xfrm>
            <a:off x="5227638" y="1417638"/>
            <a:ext cx="6191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BYkecAhVay</a:t>
            </a:r>
          </a:p>
        </p:txBody>
      </p:sp>
      <p:sp>
        <p:nvSpPr>
          <p:cNvPr id="220407" name="Rectangle 1271"/>
          <p:cNvSpPr>
            <a:spLocks noChangeArrowheads="1"/>
          </p:cNvSpPr>
          <p:nvPr/>
        </p:nvSpPr>
        <p:spPr bwMode="auto">
          <a:xfrm>
            <a:off x="5456238" y="1728788"/>
            <a:ext cx="2524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200" b="1">
                <a:solidFill>
                  <a:srgbClr val="E32434"/>
                </a:solidFill>
                <a:latin typeface="Arial" charset="0"/>
              </a:rPr>
              <a:t>350</a:t>
            </a:r>
            <a:endParaRPr lang="en-US" sz="1200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20408" name="Line 1272"/>
          <p:cNvSpPr>
            <a:spLocks noChangeShapeType="1"/>
          </p:cNvSpPr>
          <p:nvPr/>
        </p:nvSpPr>
        <p:spPr bwMode="auto">
          <a:xfrm>
            <a:off x="5024438" y="2311400"/>
            <a:ext cx="922337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09" name="Rectangle 1273"/>
          <p:cNvSpPr>
            <a:spLocks noChangeArrowheads="1"/>
          </p:cNvSpPr>
          <p:nvPr/>
        </p:nvSpPr>
        <p:spPr bwMode="auto">
          <a:xfrm>
            <a:off x="5003800" y="2357438"/>
            <a:ext cx="1241425" cy="19827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solidFill>
                  <a:srgbClr val="E32434"/>
                </a:solidFill>
                <a:latin typeface="Arial" charset="0"/>
              </a:rPr>
              <a:t>zz</a:t>
            </a:r>
          </a:p>
        </p:txBody>
      </p:sp>
      <p:sp>
        <p:nvSpPr>
          <p:cNvPr id="220410" name="AutoShape 1274"/>
          <p:cNvSpPr>
            <a:spLocks noChangeArrowheads="1"/>
          </p:cNvSpPr>
          <p:nvPr/>
        </p:nvSpPr>
        <p:spPr bwMode="auto">
          <a:xfrm>
            <a:off x="4994275" y="2100263"/>
            <a:ext cx="938213" cy="323850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11" name="Freeform 1275"/>
          <p:cNvSpPr>
            <a:spLocks/>
          </p:cNvSpPr>
          <p:nvPr/>
        </p:nvSpPr>
        <p:spPr bwMode="auto">
          <a:xfrm>
            <a:off x="5932488" y="2266950"/>
            <a:ext cx="257175" cy="104775"/>
          </a:xfrm>
          <a:custGeom>
            <a:avLst/>
            <a:gdLst>
              <a:gd name="T0" fmla="*/ 162 w 162"/>
              <a:gd name="T1" fmla="*/ 66 h 66"/>
              <a:gd name="T2" fmla="*/ 0 w 162"/>
              <a:gd name="T3" fmla="*/ 66 h 66"/>
              <a:gd name="T4" fmla="*/ 0 w 162"/>
              <a:gd name="T5" fmla="*/ 0 h 66"/>
              <a:gd name="T6" fmla="*/ 162 w 162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12" name="Freeform 1276"/>
          <p:cNvSpPr>
            <a:spLocks/>
          </p:cNvSpPr>
          <p:nvPr/>
        </p:nvSpPr>
        <p:spPr bwMode="auto">
          <a:xfrm>
            <a:off x="5929313" y="2266950"/>
            <a:ext cx="257175" cy="90488"/>
          </a:xfrm>
          <a:custGeom>
            <a:avLst/>
            <a:gdLst>
              <a:gd name="T0" fmla="*/ 162 w 162"/>
              <a:gd name="T1" fmla="*/ 57 h 57"/>
              <a:gd name="T2" fmla="*/ 0 w 162"/>
              <a:gd name="T3" fmla="*/ 57 h 57"/>
              <a:gd name="T4" fmla="*/ 0 w 162"/>
              <a:gd name="T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13" name="Line 1277"/>
          <p:cNvSpPr>
            <a:spLocks noChangeShapeType="1"/>
          </p:cNvSpPr>
          <p:nvPr/>
        </p:nvSpPr>
        <p:spPr bwMode="auto">
          <a:xfrm>
            <a:off x="5091113" y="2501900"/>
            <a:ext cx="1058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14" name="Line 1278"/>
          <p:cNvSpPr>
            <a:spLocks noChangeShapeType="1"/>
          </p:cNvSpPr>
          <p:nvPr/>
        </p:nvSpPr>
        <p:spPr bwMode="auto">
          <a:xfrm>
            <a:off x="5084763" y="2720975"/>
            <a:ext cx="10572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15" name="Line 1279"/>
          <p:cNvSpPr>
            <a:spLocks noChangeShapeType="1"/>
          </p:cNvSpPr>
          <p:nvPr/>
        </p:nvSpPr>
        <p:spPr bwMode="auto">
          <a:xfrm>
            <a:off x="5084763" y="2932113"/>
            <a:ext cx="10572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16" name="Line 1280"/>
          <p:cNvSpPr>
            <a:spLocks noChangeShapeType="1"/>
          </p:cNvSpPr>
          <p:nvPr/>
        </p:nvSpPr>
        <p:spPr bwMode="auto">
          <a:xfrm>
            <a:off x="5084763" y="3144838"/>
            <a:ext cx="10572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17" name="Line 1281"/>
          <p:cNvSpPr>
            <a:spLocks noChangeShapeType="1"/>
          </p:cNvSpPr>
          <p:nvPr/>
        </p:nvSpPr>
        <p:spPr bwMode="auto">
          <a:xfrm>
            <a:off x="5084763" y="3341688"/>
            <a:ext cx="1074737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18" name="Line 1282"/>
          <p:cNvSpPr>
            <a:spLocks noChangeShapeType="1"/>
          </p:cNvSpPr>
          <p:nvPr/>
        </p:nvSpPr>
        <p:spPr bwMode="auto">
          <a:xfrm>
            <a:off x="5084763" y="3765550"/>
            <a:ext cx="10572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19" name="Rectangle 1283"/>
          <p:cNvSpPr>
            <a:spLocks noChangeArrowheads="1"/>
          </p:cNvSpPr>
          <p:nvPr/>
        </p:nvSpPr>
        <p:spPr bwMode="auto">
          <a:xfrm>
            <a:off x="5191125" y="2144713"/>
            <a:ext cx="635000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20" name="Rectangle 1284"/>
          <p:cNvSpPr>
            <a:spLocks noChangeArrowheads="1"/>
          </p:cNvSpPr>
          <p:nvPr/>
        </p:nvSpPr>
        <p:spPr bwMode="auto">
          <a:xfrm>
            <a:off x="5099050" y="2041525"/>
            <a:ext cx="47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 esþc </a:t>
            </a:r>
          </a:p>
        </p:txBody>
      </p:sp>
      <p:sp>
        <p:nvSpPr>
          <p:cNvPr id="220421" name="Rectangle 1285"/>
          <p:cNvSpPr>
            <a:spLocks noChangeArrowheads="1"/>
          </p:cNvSpPr>
          <p:nvPr/>
        </p:nvSpPr>
        <p:spPr bwMode="auto">
          <a:xfrm>
            <a:off x="5065713" y="2517775"/>
            <a:ext cx="10255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•••</a:t>
            </a:r>
            <a:r>
              <a:rPr lang="en-US" sz="16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2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kar)ak;Ebk</a:t>
            </a:r>
            <a:r>
              <a:rPr lang="en-US" sz="16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 </a:t>
            </a:r>
            <a:r>
              <a:rPr lang="en-US" sz="14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•••</a:t>
            </a:r>
          </a:p>
        </p:txBody>
      </p:sp>
      <p:sp>
        <p:nvSpPr>
          <p:cNvPr id="220422" name="Rectangle 1286"/>
          <p:cNvSpPr>
            <a:spLocks noChangeArrowheads="1"/>
          </p:cNvSpPr>
          <p:nvPr/>
        </p:nvSpPr>
        <p:spPr bwMode="auto">
          <a:xfrm>
            <a:off x="5024438" y="3008313"/>
            <a:ext cx="1149350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23" name="Rectangle 1287"/>
          <p:cNvSpPr>
            <a:spLocks noChangeArrowheads="1"/>
          </p:cNvSpPr>
          <p:nvPr/>
        </p:nvSpPr>
        <p:spPr bwMode="auto">
          <a:xfrm>
            <a:off x="5106988" y="2911475"/>
            <a:ext cx="942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GuIRsaEGl    yUda</a:t>
            </a:r>
          </a:p>
        </p:txBody>
      </p:sp>
      <p:sp>
        <p:nvSpPr>
          <p:cNvPr id="220425" name="Rectangle 1289"/>
          <p:cNvSpPr>
            <a:spLocks noChangeArrowheads="1"/>
          </p:cNvSpPr>
          <p:nvPr/>
        </p:nvSpPr>
        <p:spPr bwMode="auto">
          <a:xfrm>
            <a:off x="5195888" y="3517900"/>
            <a:ext cx="757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Arial" charset="0"/>
              </a:rPr>
              <a:t> 20- 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y</a:t>
            </a:r>
            <a:r>
              <a:rPr lang="en-US" sz="14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1000" b="1">
                <a:solidFill>
                  <a:srgbClr val="E32434"/>
                </a:solidFill>
                <a:latin typeface="Arial" charset="0"/>
              </a:rPr>
              <a:t> 20- 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r</a:t>
            </a:r>
            <a:r>
              <a:rPr lang="en-US" sz="1600" b="1">
                <a:solidFill>
                  <a:srgbClr val="000000"/>
                </a:solidFill>
                <a:latin typeface="Limon S1" charset="0"/>
              </a:rPr>
              <a:t> </a:t>
            </a:r>
          </a:p>
        </p:txBody>
      </p:sp>
      <p:sp>
        <p:nvSpPr>
          <p:cNvPr id="220426" name="Rectangle 1290"/>
          <p:cNvSpPr>
            <a:spLocks noChangeArrowheads="1"/>
          </p:cNvSpPr>
          <p:nvPr/>
        </p:nvSpPr>
        <p:spPr bwMode="auto">
          <a:xfrm>
            <a:off x="5160963" y="3856038"/>
            <a:ext cx="93821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27" name="Rectangle 1291"/>
          <p:cNvSpPr>
            <a:spLocks noChangeArrowheads="1"/>
          </p:cNvSpPr>
          <p:nvPr/>
        </p:nvSpPr>
        <p:spPr bwMode="auto">
          <a:xfrm>
            <a:off x="5200650" y="3829050"/>
            <a:ext cx="7334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Arial" charset="0"/>
              </a:rPr>
              <a:t> 200        350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20428" name="Rectangle 1292"/>
          <p:cNvSpPr>
            <a:spLocks noChangeArrowheads="1"/>
          </p:cNvSpPr>
          <p:nvPr/>
        </p:nvSpPr>
        <p:spPr bwMode="auto">
          <a:xfrm>
            <a:off x="5084763" y="4052888"/>
            <a:ext cx="1135062" cy="1206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29" name="Rectangle 1293"/>
          <p:cNvSpPr>
            <a:spLocks noChangeArrowheads="1"/>
          </p:cNvSpPr>
          <p:nvPr/>
        </p:nvSpPr>
        <p:spPr bwMode="auto">
          <a:xfrm>
            <a:off x="5080000" y="3933825"/>
            <a:ext cx="10763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Gases</a:t>
            </a:r>
            <a:r>
              <a:rPr lang="ja-JP" altLang="en-US" sz="2000" b="1">
                <a:solidFill>
                  <a:srgbClr val="E32434"/>
                </a:solidFill>
                <a:latin typeface="Arial"/>
              </a:rPr>
              <a:t>‘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Ír     )ab</a:t>
            </a:r>
            <a:r>
              <a:rPr lang="ja-JP" altLang="en-US" sz="2000" b="1">
                <a:solidFill>
                  <a:srgbClr val="E32434"/>
                </a:solidFill>
                <a:latin typeface="Arial"/>
              </a:rPr>
              <a:t>‘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ÍLÚn</a:t>
            </a:r>
            <a:r>
              <a:rPr lang="en-US" sz="1600" b="1">
                <a:solidFill>
                  <a:srgbClr val="000000"/>
                </a:solidFill>
                <a:latin typeface="Limon S1" charset="0"/>
              </a:rPr>
              <a:t> </a:t>
            </a:r>
          </a:p>
        </p:txBody>
      </p:sp>
      <p:sp>
        <p:nvSpPr>
          <p:cNvPr id="220430" name="Line 1294"/>
          <p:cNvSpPr>
            <a:spLocks noChangeShapeType="1"/>
          </p:cNvSpPr>
          <p:nvPr/>
        </p:nvSpPr>
        <p:spPr bwMode="auto">
          <a:xfrm>
            <a:off x="5084763" y="3976688"/>
            <a:ext cx="10572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32" name="Rectangle 1296"/>
          <p:cNvSpPr>
            <a:spLocks noChangeArrowheads="1"/>
          </p:cNvSpPr>
          <p:nvPr/>
        </p:nvSpPr>
        <p:spPr bwMode="auto">
          <a:xfrm>
            <a:off x="5078413" y="2701925"/>
            <a:ext cx="10541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xageCIg     xagt,Úg </a:t>
            </a:r>
          </a:p>
        </p:txBody>
      </p:sp>
      <p:sp>
        <p:nvSpPr>
          <p:cNvPr id="220433" name="Line 1297"/>
          <p:cNvSpPr>
            <a:spLocks noChangeShapeType="1"/>
          </p:cNvSpPr>
          <p:nvPr/>
        </p:nvSpPr>
        <p:spPr bwMode="auto">
          <a:xfrm>
            <a:off x="5084763" y="4189413"/>
            <a:ext cx="105727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34" name="Rectangle 1298"/>
          <p:cNvSpPr>
            <a:spLocks noChangeArrowheads="1"/>
          </p:cNvSpPr>
          <p:nvPr/>
        </p:nvSpPr>
        <p:spPr bwMode="auto">
          <a:xfrm>
            <a:off x="5145088" y="3402013"/>
            <a:ext cx="1014412" cy="1365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35" name="Line 1299"/>
          <p:cNvSpPr>
            <a:spLocks noChangeShapeType="1"/>
          </p:cNvSpPr>
          <p:nvPr/>
        </p:nvSpPr>
        <p:spPr bwMode="auto">
          <a:xfrm>
            <a:off x="5341938" y="3552825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36" name="Line 1300"/>
          <p:cNvSpPr>
            <a:spLocks noChangeShapeType="1"/>
          </p:cNvSpPr>
          <p:nvPr/>
        </p:nvSpPr>
        <p:spPr bwMode="auto">
          <a:xfrm>
            <a:off x="5183188" y="2403475"/>
            <a:ext cx="923925" cy="1588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37" name="Line 1301"/>
          <p:cNvSpPr>
            <a:spLocks noChangeShapeType="1"/>
          </p:cNvSpPr>
          <p:nvPr/>
        </p:nvSpPr>
        <p:spPr bwMode="auto">
          <a:xfrm>
            <a:off x="5538788" y="3765550"/>
            <a:ext cx="42386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38" name="Rectangle 1302"/>
          <p:cNvSpPr>
            <a:spLocks noChangeArrowheads="1"/>
          </p:cNvSpPr>
          <p:nvPr/>
        </p:nvSpPr>
        <p:spPr bwMode="auto">
          <a:xfrm>
            <a:off x="6324600" y="1711325"/>
            <a:ext cx="666750" cy="1349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39" name="Rectangle 1303"/>
          <p:cNvSpPr>
            <a:spLocks noChangeArrowheads="1"/>
          </p:cNvSpPr>
          <p:nvPr/>
        </p:nvSpPr>
        <p:spPr bwMode="auto">
          <a:xfrm>
            <a:off x="4637088" y="6024563"/>
            <a:ext cx="3190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>
                <a:latin typeface="Limon R1" charset="0"/>
              </a:rPr>
              <a:t>s</a:t>
            </a:r>
          </a:p>
        </p:txBody>
      </p:sp>
      <p:sp>
        <p:nvSpPr>
          <p:cNvPr id="220441" name="Rectangle 1305"/>
          <p:cNvSpPr>
            <a:spLocks noChangeArrowheads="1"/>
          </p:cNvSpPr>
          <p:nvPr/>
        </p:nvSpPr>
        <p:spPr bwMode="auto">
          <a:xfrm>
            <a:off x="1987550" y="1924050"/>
            <a:ext cx="368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4000">
                <a:latin typeface="Limon R1" charset="0"/>
              </a:rPr>
              <a:t>b</a:t>
            </a:r>
            <a:r>
              <a:rPr lang="en-US" sz="3600" b="1">
                <a:solidFill>
                  <a:srgbClr val="EEFF4B"/>
                </a:solidFill>
                <a:latin typeface="Limon R1" charset="0"/>
              </a:rPr>
              <a:t> </a:t>
            </a:r>
          </a:p>
        </p:txBody>
      </p:sp>
      <p:sp>
        <p:nvSpPr>
          <p:cNvPr id="220442" name="Line 1306"/>
          <p:cNvSpPr>
            <a:spLocks noChangeShapeType="1"/>
          </p:cNvSpPr>
          <p:nvPr/>
        </p:nvSpPr>
        <p:spPr bwMode="auto">
          <a:xfrm>
            <a:off x="2390775" y="3856038"/>
            <a:ext cx="1149350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43" name="AutoShape 1307"/>
          <p:cNvSpPr>
            <a:spLocks noChangeArrowheads="1"/>
          </p:cNvSpPr>
          <p:nvPr/>
        </p:nvSpPr>
        <p:spPr bwMode="auto">
          <a:xfrm>
            <a:off x="2374900" y="3022600"/>
            <a:ext cx="893763" cy="500063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44" name="Rectangle 1308"/>
          <p:cNvSpPr>
            <a:spLocks noChangeArrowheads="1"/>
          </p:cNvSpPr>
          <p:nvPr/>
        </p:nvSpPr>
        <p:spPr bwMode="auto">
          <a:xfrm>
            <a:off x="2390775" y="3263900"/>
            <a:ext cx="831850" cy="4857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445" name="Rectangle 1309"/>
          <p:cNvSpPr>
            <a:spLocks noChangeArrowheads="1"/>
          </p:cNvSpPr>
          <p:nvPr/>
        </p:nvSpPr>
        <p:spPr bwMode="auto">
          <a:xfrm>
            <a:off x="2374900" y="3263900"/>
            <a:ext cx="1181100" cy="125730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0446" name="Line 1310"/>
          <p:cNvSpPr>
            <a:spLocks noChangeShapeType="1"/>
          </p:cNvSpPr>
          <p:nvPr/>
        </p:nvSpPr>
        <p:spPr bwMode="auto">
          <a:xfrm>
            <a:off x="2384425" y="3259138"/>
            <a:ext cx="892175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47" name="Freeform 1311"/>
          <p:cNvSpPr>
            <a:spLocks/>
          </p:cNvSpPr>
          <p:nvPr/>
        </p:nvSpPr>
        <p:spPr bwMode="auto">
          <a:xfrm>
            <a:off x="3268663" y="3175000"/>
            <a:ext cx="241300" cy="104775"/>
          </a:xfrm>
          <a:custGeom>
            <a:avLst/>
            <a:gdLst>
              <a:gd name="T0" fmla="*/ 152 w 152"/>
              <a:gd name="T1" fmla="*/ 66 h 66"/>
              <a:gd name="T2" fmla="*/ 0 w 152"/>
              <a:gd name="T3" fmla="*/ 66 h 66"/>
              <a:gd name="T4" fmla="*/ 0 w 152"/>
              <a:gd name="T5" fmla="*/ 0 h 66"/>
              <a:gd name="T6" fmla="*/ 152 w 152"/>
              <a:gd name="T7" fmla="*/ 6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48" name="Freeform 1312"/>
          <p:cNvSpPr>
            <a:spLocks/>
          </p:cNvSpPr>
          <p:nvPr/>
        </p:nvSpPr>
        <p:spPr bwMode="auto">
          <a:xfrm>
            <a:off x="3271838" y="3159125"/>
            <a:ext cx="258762" cy="104775"/>
          </a:xfrm>
          <a:custGeom>
            <a:avLst/>
            <a:gdLst>
              <a:gd name="T0" fmla="*/ 162 w 162"/>
              <a:gd name="T1" fmla="*/ 67 h 67"/>
              <a:gd name="T2" fmla="*/ 0 w 162"/>
              <a:gd name="T3" fmla="*/ 67 h 67"/>
              <a:gd name="T4" fmla="*/ 0 w 162"/>
              <a:gd name="T5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49" name="Line 1313"/>
          <p:cNvSpPr>
            <a:spLocks noChangeShapeType="1"/>
          </p:cNvSpPr>
          <p:nvPr/>
        </p:nvSpPr>
        <p:spPr bwMode="auto">
          <a:xfrm>
            <a:off x="2465388" y="3492500"/>
            <a:ext cx="10144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50" name="Line 1314"/>
          <p:cNvSpPr>
            <a:spLocks noChangeShapeType="1"/>
          </p:cNvSpPr>
          <p:nvPr/>
        </p:nvSpPr>
        <p:spPr bwMode="auto">
          <a:xfrm>
            <a:off x="2465388" y="3719513"/>
            <a:ext cx="101441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51" name="Line 1315"/>
          <p:cNvSpPr>
            <a:spLocks noChangeShapeType="1"/>
          </p:cNvSpPr>
          <p:nvPr/>
        </p:nvSpPr>
        <p:spPr bwMode="auto">
          <a:xfrm>
            <a:off x="2465388" y="3960813"/>
            <a:ext cx="1014412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52" name="Line 1316"/>
          <p:cNvSpPr>
            <a:spLocks noChangeShapeType="1"/>
          </p:cNvSpPr>
          <p:nvPr/>
        </p:nvSpPr>
        <p:spPr bwMode="auto">
          <a:xfrm>
            <a:off x="2465388" y="4189413"/>
            <a:ext cx="1014412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53" name="Rectangle 1317"/>
          <p:cNvSpPr>
            <a:spLocks noChangeArrowheads="1"/>
          </p:cNvSpPr>
          <p:nvPr/>
        </p:nvSpPr>
        <p:spPr bwMode="auto">
          <a:xfrm>
            <a:off x="2525713" y="3068638"/>
            <a:ext cx="668337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54" name="Rectangle 1318"/>
          <p:cNvSpPr>
            <a:spLocks noChangeArrowheads="1"/>
          </p:cNvSpPr>
          <p:nvPr/>
        </p:nvSpPr>
        <p:spPr bwMode="auto">
          <a:xfrm>
            <a:off x="2508250" y="3009900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Limon R1" charset="0"/>
              </a:rPr>
              <a:t>G½R)ahaM</a:t>
            </a:r>
            <a:endParaRPr lang="en-US" sz="2000" baseline="-25000">
              <a:latin typeface="Limon R1" charset="0"/>
            </a:endParaRPr>
          </a:p>
        </p:txBody>
      </p:sp>
      <p:sp>
        <p:nvSpPr>
          <p:cNvPr id="220455" name="Rectangle 1319"/>
          <p:cNvSpPr>
            <a:spLocks noChangeArrowheads="1"/>
          </p:cNvSpPr>
          <p:nvPr/>
        </p:nvSpPr>
        <p:spPr bwMode="auto">
          <a:xfrm>
            <a:off x="2678113" y="3538538"/>
            <a:ext cx="604837" cy="165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56" name="Rectangle 1320"/>
          <p:cNvSpPr>
            <a:spLocks noChangeArrowheads="1"/>
          </p:cNvSpPr>
          <p:nvPr/>
        </p:nvSpPr>
        <p:spPr bwMode="auto">
          <a:xfrm>
            <a:off x="2660650" y="3478213"/>
            <a:ext cx="6191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Td- B- Br </a:t>
            </a:r>
          </a:p>
        </p:txBody>
      </p:sp>
      <p:sp>
        <p:nvSpPr>
          <p:cNvPr id="220457" name="Rectangle 1321"/>
          <p:cNvSpPr>
            <a:spLocks noChangeArrowheads="1"/>
          </p:cNvSpPr>
          <p:nvPr/>
        </p:nvSpPr>
        <p:spPr bwMode="auto">
          <a:xfrm>
            <a:off x="2844800" y="3781425"/>
            <a:ext cx="407988" cy="1476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58" name="Rectangle 1322"/>
          <p:cNvSpPr>
            <a:spLocks noChangeArrowheads="1"/>
          </p:cNvSpPr>
          <p:nvPr/>
        </p:nvSpPr>
        <p:spPr bwMode="auto">
          <a:xfrm>
            <a:off x="2800350" y="3751263"/>
            <a:ext cx="331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G- G </a:t>
            </a:r>
          </a:p>
        </p:txBody>
      </p:sp>
      <p:sp>
        <p:nvSpPr>
          <p:cNvPr id="220459" name="Rectangle 1323"/>
          <p:cNvSpPr>
            <a:spLocks noChangeArrowheads="1"/>
          </p:cNvSpPr>
          <p:nvPr/>
        </p:nvSpPr>
        <p:spPr bwMode="auto">
          <a:xfrm>
            <a:off x="2806700" y="3956050"/>
            <a:ext cx="32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y-G </a:t>
            </a:r>
          </a:p>
        </p:txBody>
      </p:sp>
      <p:sp>
        <p:nvSpPr>
          <p:cNvPr id="220460" name="Rectangle 1324"/>
          <p:cNvSpPr>
            <a:spLocks noChangeArrowheads="1"/>
          </p:cNvSpPr>
          <p:nvPr/>
        </p:nvSpPr>
        <p:spPr bwMode="auto">
          <a:xfrm>
            <a:off x="2844800" y="4249738"/>
            <a:ext cx="558800" cy="1508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61" name="Rectangle 1325"/>
          <p:cNvSpPr>
            <a:spLocks noChangeArrowheads="1"/>
          </p:cNvSpPr>
          <p:nvPr/>
        </p:nvSpPr>
        <p:spPr bwMode="auto">
          <a:xfrm>
            <a:off x="2881313" y="4279900"/>
            <a:ext cx="1397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Arial" charset="0"/>
              </a:rPr>
              <a:t>12</a:t>
            </a:r>
            <a:endParaRPr lang="en-US" sz="1000" b="1" baseline="-25000">
              <a:latin typeface="Arial" charset="0"/>
            </a:endParaRPr>
          </a:p>
        </p:txBody>
      </p:sp>
      <p:sp>
        <p:nvSpPr>
          <p:cNvPr id="220462" name="Line 1326"/>
          <p:cNvSpPr>
            <a:spLocks noChangeShapeType="1"/>
          </p:cNvSpPr>
          <p:nvPr/>
        </p:nvSpPr>
        <p:spPr bwMode="auto">
          <a:xfrm>
            <a:off x="2451100" y="4430713"/>
            <a:ext cx="10144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63" name="Rectangle 1327"/>
          <p:cNvSpPr>
            <a:spLocks noChangeArrowheads="1"/>
          </p:cNvSpPr>
          <p:nvPr/>
        </p:nvSpPr>
        <p:spPr bwMode="auto">
          <a:xfrm>
            <a:off x="2662238" y="3341688"/>
            <a:ext cx="666750" cy="1349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64" name="Rectangle 1328"/>
          <p:cNvSpPr>
            <a:spLocks noChangeArrowheads="1"/>
          </p:cNvSpPr>
          <p:nvPr/>
        </p:nvSpPr>
        <p:spPr bwMode="auto">
          <a:xfrm>
            <a:off x="2620963" y="3240088"/>
            <a:ext cx="7032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karRtas;ehA</a:t>
            </a:r>
            <a:r>
              <a:rPr lang="en-US" sz="1600" b="1">
                <a:solidFill>
                  <a:srgbClr val="000000"/>
                </a:solidFill>
                <a:latin typeface="Limon S1" charset="0"/>
              </a:rPr>
              <a:t> </a:t>
            </a:r>
          </a:p>
        </p:txBody>
      </p:sp>
      <p:sp>
        <p:nvSpPr>
          <p:cNvPr id="220465" name="Rectangle 1329"/>
          <p:cNvSpPr>
            <a:spLocks noChangeArrowheads="1"/>
          </p:cNvSpPr>
          <p:nvPr/>
        </p:nvSpPr>
        <p:spPr bwMode="auto">
          <a:xfrm>
            <a:off x="3303588" y="5678488"/>
            <a:ext cx="77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Times" charset="0"/>
              </a:rPr>
              <a:t>(1500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 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m&gt;K&gt;s</a:t>
            </a:r>
            <a:r>
              <a:rPr lang="en-US" sz="1000" b="1">
                <a:solidFill>
                  <a:srgbClr val="E32434"/>
                </a:solidFill>
                <a:latin typeface="Times" charset="0"/>
              </a:rPr>
              <a:t>.)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 </a:t>
            </a:r>
          </a:p>
        </p:txBody>
      </p:sp>
      <p:pic>
        <p:nvPicPr>
          <p:cNvPr id="220466" name="Picture 13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5813"/>
            <a:ext cx="590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467" name="Rectangle 1331"/>
          <p:cNvSpPr>
            <a:spLocks noChangeArrowheads="1"/>
          </p:cNvSpPr>
          <p:nvPr/>
        </p:nvSpPr>
        <p:spPr bwMode="auto">
          <a:xfrm>
            <a:off x="3676650" y="3460750"/>
            <a:ext cx="317500" cy="258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0468" name="Picture 13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6792913"/>
            <a:ext cx="5905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469" name="Rectangle 1333"/>
          <p:cNvSpPr>
            <a:spLocks noChangeArrowheads="1"/>
          </p:cNvSpPr>
          <p:nvPr/>
        </p:nvSpPr>
        <p:spPr bwMode="auto">
          <a:xfrm>
            <a:off x="3692525" y="6929438"/>
            <a:ext cx="317500" cy="257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0470" name="Picture 13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3219450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471" name="Rectangle 1335"/>
          <p:cNvSpPr>
            <a:spLocks noChangeArrowheads="1"/>
          </p:cNvSpPr>
          <p:nvPr/>
        </p:nvSpPr>
        <p:spPr bwMode="auto">
          <a:xfrm>
            <a:off x="6340475" y="3355975"/>
            <a:ext cx="319088" cy="260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20472" name="Picture 13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988" y="2327275"/>
            <a:ext cx="5905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473" name="Rectangle 1337"/>
          <p:cNvSpPr>
            <a:spLocks noChangeArrowheads="1"/>
          </p:cNvSpPr>
          <p:nvPr/>
        </p:nvSpPr>
        <p:spPr bwMode="auto">
          <a:xfrm>
            <a:off x="6340475" y="2447925"/>
            <a:ext cx="319088" cy="273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74" name="Rectangle 1338"/>
          <p:cNvSpPr>
            <a:spLocks noChangeArrowheads="1"/>
          </p:cNvSpPr>
          <p:nvPr/>
        </p:nvSpPr>
        <p:spPr bwMode="auto">
          <a:xfrm>
            <a:off x="5972175" y="5772150"/>
            <a:ext cx="7302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Arial" charset="0"/>
              </a:rPr>
              <a:t>(500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 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m&gt;K&gt;s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.</a:t>
            </a:r>
            <a:r>
              <a:rPr lang="en-US" sz="1000" b="1">
                <a:solidFill>
                  <a:srgbClr val="E32434"/>
                </a:solidFill>
                <a:latin typeface="Times" charset="0"/>
              </a:rPr>
              <a:t>)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 </a:t>
            </a:r>
          </a:p>
        </p:txBody>
      </p:sp>
      <p:sp>
        <p:nvSpPr>
          <p:cNvPr id="220475" name="Rectangle 1339"/>
          <p:cNvSpPr>
            <a:spLocks noChangeArrowheads="1"/>
          </p:cNvSpPr>
          <p:nvPr/>
        </p:nvSpPr>
        <p:spPr bwMode="auto">
          <a:xfrm>
            <a:off x="5983288" y="2100263"/>
            <a:ext cx="66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800" b="1">
                <a:solidFill>
                  <a:srgbClr val="E32434"/>
                </a:solidFill>
                <a:latin typeface="Arial" charset="0"/>
              </a:rPr>
              <a:t>(1000 </a:t>
            </a:r>
            <a:r>
              <a:rPr lang="en-US" sz="1600" b="1">
                <a:solidFill>
                  <a:srgbClr val="E32434"/>
                </a:solidFill>
                <a:latin typeface="Limon S1" charset="0"/>
              </a:rPr>
              <a:t>m&gt;K&gt;s</a:t>
            </a:r>
            <a:r>
              <a:rPr lang="en-US" sz="800" b="1">
                <a:solidFill>
                  <a:srgbClr val="E32434"/>
                </a:solidFill>
                <a:latin typeface="Arial" charset="0"/>
              </a:rPr>
              <a:t>. )</a:t>
            </a:r>
          </a:p>
        </p:txBody>
      </p:sp>
      <p:sp>
        <p:nvSpPr>
          <p:cNvPr id="220476" name="Rectangle 1340"/>
          <p:cNvSpPr>
            <a:spLocks noChangeArrowheads="1"/>
          </p:cNvSpPr>
          <p:nvPr/>
        </p:nvSpPr>
        <p:spPr bwMode="auto">
          <a:xfrm>
            <a:off x="3303588" y="2946400"/>
            <a:ext cx="784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Times" charset="0"/>
              </a:rPr>
              <a:t>(2000 </a:t>
            </a:r>
            <a:r>
              <a:rPr lang="en-US" sz="2000" b="1">
                <a:solidFill>
                  <a:srgbClr val="E32434"/>
                </a:solidFill>
                <a:latin typeface="Limon S1" charset="0"/>
              </a:rPr>
              <a:t>m&gt;K&gt;s</a:t>
            </a:r>
            <a:r>
              <a:rPr lang="en-US" sz="1000" b="1">
                <a:solidFill>
                  <a:srgbClr val="E32434"/>
                </a:solidFill>
                <a:latin typeface="Times" charset="0"/>
              </a:rPr>
              <a:t>.)</a:t>
            </a:r>
            <a:r>
              <a:rPr lang="en-US" sz="800" b="1">
                <a:solidFill>
                  <a:srgbClr val="E32434"/>
                </a:solidFill>
                <a:latin typeface="Times" charset="0"/>
              </a:rPr>
              <a:t> </a:t>
            </a:r>
          </a:p>
        </p:txBody>
      </p:sp>
      <p:sp>
        <p:nvSpPr>
          <p:cNvPr id="220477" name="Freeform 1341"/>
          <p:cNvSpPr>
            <a:spLocks/>
          </p:cNvSpPr>
          <p:nvPr/>
        </p:nvSpPr>
        <p:spPr bwMode="auto">
          <a:xfrm>
            <a:off x="5908675" y="6829425"/>
            <a:ext cx="241300" cy="76200"/>
          </a:xfrm>
          <a:custGeom>
            <a:avLst/>
            <a:gdLst>
              <a:gd name="T0" fmla="*/ 152 w 152"/>
              <a:gd name="T1" fmla="*/ 48 h 48"/>
              <a:gd name="T2" fmla="*/ 0 w 152"/>
              <a:gd name="T3" fmla="*/ 48 h 48"/>
              <a:gd name="T4" fmla="*/ 0 w 152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78" name="Rectangle 1342"/>
          <p:cNvSpPr>
            <a:spLocks noChangeArrowheads="1"/>
          </p:cNvSpPr>
          <p:nvPr/>
        </p:nvSpPr>
        <p:spPr bwMode="auto">
          <a:xfrm>
            <a:off x="5353050" y="6829425"/>
            <a:ext cx="255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 b="1" i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CIvit </a:t>
            </a:r>
          </a:p>
        </p:txBody>
      </p:sp>
      <p:sp>
        <p:nvSpPr>
          <p:cNvPr id="220479" name="Text Box 1343"/>
          <p:cNvSpPr txBox="1">
            <a:spLocks noChangeArrowheads="1"/>
          </p:cNvSpPr>
          <p:nvPr/>
        </p:nvSpPr>
        <p:spPr bwMode="auto">
          <a:xfrm>
            <a:off x="3506788" y="3351213"/>
            <a:ext cx="641350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tG</a:t>
            </a:r>
          </a:p>
        </p:txBody>
      </p:sp>
      <p:sp>
        <p:nvSpPr>
          <p:cNvPr id="220480" name="Text Box 1344"/>
          <p:cNvSpPr txBox="1">
            <a:spLocks noChangeArrowheads="1"/>
          </p:cNvSpPr>
          <p:nvPr/>
        </p:nvSpPr>
        <p:spPr bwMode="auto">
          <a:xfrm>
            <a:off x="6210300" y="2363788"/>
            <a:ext cx="6413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tda</a:t>
            </a:r>
          </a:p>
        </p:txBody>
      </p:sp>
      <p:sp>
        <p:nvSpPr>
          <p:cNvPr id="220481" name="Text Box 1345"/>
          <p:cNvSpPr txBox="1">
            <a:spLocks noChangeArrowheads="1"/>
          </p:cNvSpPr>
          <p:nvPr/>
        </p:nvSpPr>
        <p:spPr bwMode="auto">
          <a:xfrm>
            <a:off x="6210300" y="3244850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tf</a:t>
            </a:r>
          </a:p>
        </p:txBody>
      </p:sp>
      <p:sp>
        <p:nvSpPr>
          <p:cNvPr id="220482" name="Text Box 1346"/>
          <p:cNvSpPr txBox="1">
            <a:spLocks noChangeArrowheads="1"/>
          </p:cNvSpPr>
          <p:nvPr/>
        </p:nvSpPr>
        <p:spPr bwMode="auto">
          <a:xfrm>
            <a:off x="3533775" y="6832600"/>
            <a:ext cx="641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Limon R1" charset="0"/>
              </a:rPr>
              <a:t>td</a:t>
            </a:r>
          </a:p>
        </p:txBody>
      </p:sp>
      <p:sp>
        <p:nvSpPr>
          <p:cNvPr id="220483" name="Rectangle 1347"/>
          <p:cNvSpPr>
            <a:spLocks noChangeArrowheads="1"/>
          </p:cNvSpPr>
          <p:nvPr/>
        </p:nvSpPr>
        <p:spPr bwMode="auto">
          <a:xfrm>
            <a:off x="5187950" y="6683375"/>
            <a:ext cx="5762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Limon R1" charset="0"/>
              </a:rPr>
              <a:t>RBHeys</a:t>
            </a:r>
            <a:r>
              <a:rPr lang="ja-JP" altLang="en-US" sz="1800">
                <a:solidFill>
                  <a:srgbClr val="000000"/>
                </a:solidFill>
                <a:latin typeface="Arial"/>
              </a:rPr>
              <a:t>‘</a:t>
            </a:r>
            <a:r>
              <a:rPr lang="en-US" sz="1800">
                <a:solidFill>
                  <a:srgbClr val="000000"/>
                </a:solidFill>
                <a:latin typeface="Limon R1" charset="0"/>
              </a:rPr>
              <a:t>Uv</a:t>
            </a:r>
          </a:p>
        </p:txBody>
      </p:sp>
      <p:sp>
        <p:nvSpPr>
          <p:cNvPr id="220484" name="Rectangle 1348"/>
          <p:cNvSpPr>
            <a:spLocks noChangeArrowheads="1"/>
          </p:cNvSpPr>
          <p:nvPr/>
        </p:nvSpPr>
        <p:spPr bwMode="auto">
          <a:xfrm>
            <a:off x="5010150" y="2305050"/>
            <a:ext cx="914400" cy="17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0485" name="Rectangle 1349"/>
          <p:cNvSpPr>
            <a:spLocks noChangeArrowheads="1"/>
          </p:cNvSpPr>
          <p:nvPr/>
        </p:nvSpPr>
        <p:spPr bwMode="auto">
          <a:xfrm>
            <a:off x="5245100" y="2266950"/>
            <a:ext cx="5111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latin typeface="Limon S1" charset="0"/>
              </a:rPr>
              <a:t>s- d- s</a:t>
            </a:r>
          </a:p>
        </p:txBody>
      </p:sp>
      <p:sp>
        <p:nvSpPr>
          <p:cNvPr id="220486" name="Line 1350"/>
          <p:cNvSpPr>
            <a:spLocks noChangeShapeType="1"/>
          </p:cNvSpPr>
          <p:nvPr/>
        </p:nvSpPr>
        <p:spPr bwMode="auto">
          <a:xfrm>
            <a:off x="5594350" y="2794000"/>
            <a:ext cx="1588" cy="1455738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487" name="Rectangle 1351"/>
          <p:cNvSpPr>
            <a:spLocks noChangeArrowheads="1"/>
          </p:cNvSpPr>
          <p:nvPr/>
        </p:nvSpPr>
        <p:spPr bwMode="auto">
          <a:xfrm>
            <a:off x="5289550" y="3309938"/>
            <a:ext cx="5778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E32434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imon S1" charset="0"/>
              </a:rPr>
              <a:t>BYk eha ra </a:t>
            </a:r>
          </a:p>
        </p:txBody>
      </p:sp>
      <p:sp>
        <p:nvSpPr>
          <p:cNvPr id="220488" name="Line 1352"/>
          <p:cNvSpPr>
            <a:spLocks noChangeShapeType="1"/>
          </p:cNvSpPr>
          <p:nvPr/>
        </p:nvSpPr>
        <p:spPr bwMode="auto">
          <a:xfrm>
            <a:off x="5084763" y="3552825"/>
            <a:ext cx="10572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0518" name="Group 1382"/>
          <p:cNvGrpSpPr>
            <a:grpSpLocks/>
          </p:cNvGrpSpPr>
          <p:nvPr/>
        </p:nvGrpSpPr>
        <p:grpSpPr bwMode="auto">
          <a:xfrm>
            <a:off x="885825" y="1223963"/>
            <a:ext cx="893763" cy="1128712"/>
            <a:chOff x="558" y="771"/>
            <a:chExt cx="563" cy="711"/>
          </a:xfrm>
        </p:grpSpPr>
        <p:grpSp>
          <p:nvGrpSpPr>
            <p:cNvPr id="220490" name="Group 1354"/>
            <p:cNvGrpSpPr>
              <a:grpSpLocks/>
            </p:cNvGrpSpPr>
            <p:nvPr/>
          </p:nvGrpSpPr>
          <p:grpSpPr bwMode="auto">
            <a:xfrm>
              <a:off x="558" y="771"/>
              <a:ext cx="238" cy="152"/>
              <a:chOff x="206" y="662"/>
              <a:chExt cx="238" cy="152"/>
            </a:xfrm>
          </p:grpSpPr>
          <p:sp>
            <p:nvSpPr>
              <p:cNvPr id="220491" name="AutoShape 1355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92" name="Rectangle 1356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93" name="Line 1357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0494" name="Rectangle 1358"/>
            <p:cNvSpPr>
              <a:spLocks noChangeArrowheads="1"/>
            </p:cNvSpPr>
            <p:nvPr/>
          </p:nvSpPr>
          <p:spPr bwMode="auto">
            <a:xfrm>
              <a:off x="623" y="1252"/>
              <a:ext cx="10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2400">
                  <a:latin typeface="Limon R1" charset="0"/>
                </a:rPr>
                <a:t>b</a:t>
              </a:r>
              <a:r>
                <a:rPr lang="en-US" sz="1500" b="1">
                  <a:latin typeface="Times" charset="0"/>
                </a:rPr>
                <a:t> </a:t>
              </a:r>
            </a:p>
          </p:txBody>
        </p:sp>
        <p:sp>
          <p:nvSpPr>
            <p:cNvPr id="220495" name="Rectangle 1359"/>
            <p:cNvSpPr>
              <a:spLocks noChangeArrowheads="1"/>
            </p:cNvSpPr>
            <p:nvPr/>
          </p:nvSpPr>
          <p:spPr bwMode="auto">
            <a:xfrm>
              <a:off x="747" y="1317"/>
              <a:ext cx="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latin typeface="Times" charset="0"/>
                </a:rPr>
                <a:t>7</a:t>
              </a:r>
              <a:endParaRPr lang="en-US" sz="1200" baseline="-25000">
                <a:latin typeface="Times" charset="0"/>
              </a:endParaRPr>
            </a:p>
          </p:txBody>
        </p:sp>
        <p:sp>
          <p:nvSpPr>
            <p:cNvPr id="220496" name="Line 1360"/>
            <p:cNvSpPr>
              <a:spLocks noChangeShapeType="1"/>
            </p:cNvSpPr>
            <p:nvPr/>
          </p:nvSpPr>
          <p:spPr bwMode="auto">
            <a:xfrm>
              <a:off x="749" y="1380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497" name="Rectangle 1361"/>
            <p:cNvSpPr>
              <a:spLocks noChangeArrowheads="1"/>
            </p:cNvSpPr>
            <p:nvPr/>
          </p:nvSpPr>
          <p:spPr bwMode="auto">
            <a:xfrm>
              <a:off x="804" y="1247"/>
              <a:ext cx="31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500" b="1">
                  <a:latin typeface="Times" charset="0"/>
                </a:rPr>
                <a:t> </a:t>
              </a:r>
              <a:r>
                <a:rPr lang="en-US" sz="2400">
                  <a:latin typeface="Limon R1" charset="0"/>
                </a:rPr>
                <a:t>s y</a:t>
              </a:r>
              <a:endParaRPr lang="en-US" sz="1300" b="1">
                <a:latin typeface="Times" charset="0"/>
              </a:endParaRPr>
            </a:p>
          </p:txBody>
        </p:sp>
        <p:grpSp>
          <p:nvGrpSpPr>
            <p:cNvPr id="220498" name="Group 1362"/>
            <p:cNvGrpSpPr>
              <a:grpSpLocks/>
            </p:cNvGrpSpPr>
            <p:nvPr/>
          </p:nvGrpSpPr>
          <p:grpSpPr bwMode="auto">
            <a:xfrm>
              <a:off x="654" y="867"/>
              <a:ext cx="238" cy="152"/>
              <a:chOff x="206" y="662"/>
              <a:chExt cx="238" cy="152"/>
            </a:xfrm>
          </p:grpSpPr>
          <p:sp>
            <p:nvSpPr>
              <p:cNvPr id="220499" name="AutoShape 1363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00" name="Rectangle 1364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01" name="Line 1365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502" name="Group 1366"/>
            <p:cNvGrpSpPr>
              <a:grpSpLocks/>
            </p:cNvGrpSpPr>
            <p:nvPr/>
          </p:nvGrpSpPr>
          <p:grpSpPr bwMode="auto">
            <a:xfrm>
              <a:off x="580" y="963"/>
              <a:ext cx="238" cy="152"/>
              <a:chOff x="206" y="662"/>
              <a:chExt cx="238" cy="152"/>
            </a:xfrm>
          </p:grpSpPr>
          <p:sp>
            <p:nvSpPr>
              <p:cNvPr id="220503" name="AutoShape 1367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04" name="Rectangle 1368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05" name="Line 1369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506" name="Group 1370"/>
            <p:cNvGrpSpPr>
              <a:grpSpLocks/>
            </p:cNvGrpSpPr>
            <p:nvPr/>
          </p:nvGrpSpPr>
          <p:grpSpPr bwMode="auto">
            <a:xfrm>
              <a:off x="775" y="1053"/>
              <a:ext cx="238" cy="152"/>
              <a:chOff x="206" y="662"/>
              <a:chExt cx="238" cy="152"/>
            </a:xfrm>
          </p:grpSpPr>
          <p:sp>
            <p:nvSpPr>
              <p:cNvPr id="220507" name="AutoShape 1371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08" name="Rectangle 1372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09" name="Line 1373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20510" name="Rectangle 1374"/>
          <p:cNvSpPr>
            <a:spLocks noChangeArrowheads="1"/>
          </p:cNvSpPr>
          <p:nvPr/>
        </p:nvSpPr>
        <p:spPr bwMode="auto">
          <a:xfrm>
            <a:off x="3262313" y="1150938"/>
            <a:ext cx="1719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Times" charset="0"/>
              </a:rPr>
              <a:t>(</a:t>
            </a:r>
            <a:r>
              <a:rPr lang="en-US" sz="1800" b="1">
                <a:solidFill>
                  <a:srgbClr val="E32434"/>
                </a:solidFill>
                <a:latin typeface="Limon S1" charset="0"/>
              </a:rPr>
              <a:t>eBlevlaTaMgKWenAmunRKaG½R)ahaM</a:t>
            </a:r>
            <a:r>
              <a:rPr lang="en-US" sz="1000" b="1">
                <a:solidFill>
                  <a:srgbClr val="E32434"/>
                </a:solidFill>
                <a:latin typeface="Times" charset="0"/>
              </a:rPr>
              <a:t>)</a:t>
            </a:r>
          </a:p>
        </p:txBody>
      </p:sp>
      <p:sp>
        <p:nvSpPr>
          <p:cNvPr id="220513" name="Text Box 1377"/>
          <p:cNvSpPr txBox="1">
            <a:spLocks noChangeArrowheads="1"/>
          </p:cNvSpPr>
          <p:nvPr/>
        </p:nvSpPr>
        <p:spPr bwMode="auto">
          <a:xfrm rot="-5388536">
            <a:off x="615156" y="5755482"/>
            <a:ext cx="23034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>
                <a:latin typeface="Limon R1" charset="0"/>
              </a:rPr>
              <a:t>mnusSTaMg 4nak</a:t>
            </a:r>
            <a:r>
              <a:rPr lang="en-US" sz="3600" b="1">
                <a:latin typeface="Limon R1" charset="0"/>
              </a:rPr>
              <a:t>;</a:t>
            </a:r>
          </a:p>
        </p:txBody>
      </p:sp>
      <p:sp>
        <p:nvSpPr>
          <p:cNvPr id="220514" name="Text Box 1378"/>
          <p:cNvSpPr txBox="1">
            <a:spLocks noChangeArrowheads="1"/>
          </p:cNvSpPr>
          <p:nvPr/>
        </p:nvSpPr>
        <p:spPr bwMode="auto">
          <a:xfrm rot="-5400000">
            <a:off x="3282950" y="2543176"/>
            <a:ext cx="242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Limon R1" charset="0"/>
              </a:rPr>
              <a:t>sgÁmTaMg 3</a:t>
            </a:r>
          </a:p>
        </p:txBody>
      </p:sp>
      <p:sp>
        <p:nvSpPr>
          <p:cNvPr id="220516" name="Rectangle 1380"/>
          <p:cNvSpPr>
            <a:spLocks noChangeArrowheads="1"/>
          </p:cNvSpPr>
          <p:nvPr/>
        </p:nvSpPr>
        <p:spPr bwMode="auto">
          <a:xfrm>
            <a:off x="4619625" y="7077075"/>
            <a:ext cx="3190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en-US" sz="3600">
                <a:latin typeface="Limon R1" charset="0"/>
              </a:rPr>
              <a:t>y</a:t>
            </a:r>
          </a:p>
        </p:txBody>
      </p:sp>
      <p:sp>
        <p:nvSpPr>
          <p:cNvPr id="220517" name="Rectangle 1381"/>
          <p:cNvSpPr>
            <a:spLocks noChangeArrowheads="1"/>
          </p:cNvSpPr>
          <p:nvPr/>
        </p:nvSpPr>
        <p:spPr bwMode="auto">
          <a:xfrm>
            <a:off x="5184775" y="3179763"/>
            <a:ext cx="6985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000" b="1">
                <a:solidFill>
                  <a:srgbClr val="E32434"/>
                </a:solidFill>
                <a:latin typeface="Arial" charset="0"/>
              </a:rPr>
              <a:t> 10            2 </a:t>
            </a:r>
            <a:endParaRPr lang="en-US" sz="1000" b="1" baseline="-25000">
              <a:solidFill>
                <a:srgbClr val="E32434"/>
              </a:solidFill>
              <a:latin typeface="Arial" charset="0"/>
            </a:endParaRPr>
          </a:p>
        </p:txBody>
      </p:sp>
      <p:sp>
        <p:nvSpPr>
          <p:cNvPr id="220520" name="Rectangle 1384"/>
          <p:cNvSpPr>
            <a:spLocks noChangeArrowheads="1"/>
          </p:cNvSpPr>
          <p:nvPr/>
        </p:nvSpPr>
        <p:spPr bwMode="auto">
          <a:xfrm>
            <a:off x="849313" y="8261350"/>
            <a:ext cx="580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sz="2000" b="1">
                <a:solidFill>
                  <a:srgbClr val="000000"/>
                </a:solidFill>
                <a:latin typeface="Limon S1" charset="0"/>
                <a:cs typeface="Times New Roman" charset="0"/>
              </a:rPr>
              <a:t> </a:t>
            </a: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TMB½renH bUkbBa©ÚlTaMgkarktsMKal;</a:t>
            </a:r>
            <a:r>
              <a:rPr lang="en-US" sz="2000">
                <a:latin typeface="Limon R1" charset="0"/>
                <a:cs typeface="Times New Roman" charset="0"/>
              </a:rPr>
              <a:t>kareFVIkarrkSa</a:t>
            </a:r>
            <a:r>
              <a:rPr lang="en-US" sz="2000">
                <a:latin typeface="Limon R1" charset="0"/>
              </a:rPr>
              <a:t>siT§ </a:t>
            </a:r>
            <a:r>
              <a:rPr lang="en-US" sz="2000">
                <a:solidFill>
                  <a:srgbClr val="000000"/>
                </a:solidFill>
                <a:latin typeface="Limon R1" charset="0"/>
                <a:cs typeface="Times New Roman" charset="0"/>
              </a:rPr>
              <a:t>ehIyRbEhlnwgRtUve)aH                 BumÖeLIgvijtamtMbn; kñúgeKalbMNg sMrab;karbeRgon nig karsikSa.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>
          <a:outerShdw blurRad="63500" dist="35921" dir="2700000" algn="ctr" rotWithShape="0">
            <a:srgbClr val="808080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>
          <a:noFill/>
        </a:ln>
        <a:effectLst>
          <a:outerShdw blurRad="63500" dist="35921" dir="2700000" algn="ctr" rotWithShape="0">
            <a:srgbClr val="808080"/>
          </a:outerShdw>
        </a:effectLst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9541</TotalTime>
  <Words>9208</Words>
  <Application>Microsoft Macintosh PowerPoint</Application>
  <PresentationFormat>Custom</PresentationFormat>
  <Paragraphs>1956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9" baseType="lpstr">
      <vt:lpstr>Times</vt:lpstr>
      <vt:lpstr>Comic Sans MS</vt:lpstr>
      <vt:lpstr>Limon S1</vt:lpstr>
      <vt:lpstr>Limon R1</vt:lpstr>
      <vt:lpstr>Times New Roman</vt:lpstr>
      <vt:lpstr>Century Gothic</vt:lpstr>
      <vt:lpstr>Helvetica</vt:lpstr>
      <vt:lpstr>Capitals</vt:lpstr>
      <vt:lpstr>Arial</vt:lpstr>
      <vt:lpstr>Krone</vt:lpstr>
      <vt:lpstr>Wingdings 2</vt:lpstr>
      <vt:lpstr>B VAG Rounded Bold</vt:lpstr>
      <vt:lpstr>Chicago</vt:lpstr>
      <vt:lpstr>Arial Black</vt:lpstr>
      <vt:lpstr>Kosher-Normal</vt:lpstr>
      <vt:lpstr>Sand</vt:lpstr>
      <vt:lpstr>Skia</vt:lpstr>
      <vt:lpstr>Garamond</vt:lpstr>
      <vt:lpstr>Lucida Handwriting</vt:lpstr>
      <vt:lpstr>Copperplate Gothic Bold</vt:lpstr>
      <vt:lpstr>Engravers MT</vt:lpstr>
      <vt:lpstr>Arial Rounded MT Bold</vt:lpstr>
      <vt:lpstr>HallmarkeCondBold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Fryman</dc:creator>
  <cp:lastModifiedBy>Rick Griffith</cp:lastModifiedBy>
  <cp:revision>445</cp:revision>
  <cp:lastPrinted>2003-07-09T13:05:52Z</cp:lastPrinted>
  <dcterms:created xsi:type="dcterms:W3CDTF">2003-01-28T22:33:17Z</dcterms:created>
  <dcterms:modified xsi:type="dcterms:W3CDTF">2016-06-01T03:32:09Z</dcterms:modified>
</cp:coreProperties>
</file>